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3" r:id="rId6"/>
    <p:sldId id="264" r:id="rId7"/>
    <p:sldId id="260" r:id="rId8"/>
    <p:sldId id="261" r:id="rId9"/>
    <p:sldId id="258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Algerian" pitchFamily="82" charset="0"/>
              </a:rPr>
              <a:t>BASKET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7143799" cy="535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SOUP</a:t>
            </a:r>
            <a:endParaRPr lang="ru-RU" sz="72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7929618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OIL</a:t>
            </a:r>
            <a:endParaRPr lang="ru-RU" sz="72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428736"/>
            <a:ext cx="4143404" cy="4899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SANDWICH</a:t>
            </a:r>
            <a:endParaRPr lang="ru-RU" sz="7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42219"/>
            <a:ext cx="7643866" cy="497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RICE</a:t>
            </a:r>
            <a:endParaRPr lang="ru-RU" sz="72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342128"/>
            <a:ext cx="6572295" cy="515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CHICKEN</a:t>
            </a:r>
            <a:endParaRPr lang="ru-RU" sz="72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449148"/>
            <a:ext cx="6744261" cy="505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HUNGRY</a:t>
            </a:r>
            <a:endParaRPr lang="ru-RU" sz="72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643050"/>
            <a:ext cx="5572164" cy="4572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THIRSTY</a:t>
            </a:r>
            <a:endParaRPr lang="ru-RU" sz="72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504919"/>
            <a:ext cx="5715040" cy="46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BAR</a:t>
            </a:r>
            <a:endParaRPr lang="ru-RU" sz="72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714488"/>
            <a:ext cx="6000791" cy="449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BOTTLE</a:t>
            </a:r>
            <a:endParaRPr lang="ru-RU" sz="72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214422"/>
            <a:ext cx="4286280" cy="54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JAR</a:t>
            </a:r>
            <a:endParaRPr lang="ru-RU" sz="72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571613"/>
            <a:ext cx="3357586" cy="498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>
                <a:latin typeface="Algerian" pitchFamily="82" charset="0"/>
              </a:rPr>
              <a:t> FRIDGE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214422"/>
            <a:ext cx="578647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CAN</a:t>
            </a:r>
            <a:endParaRPr lang="ru-RU" sz="72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428737"/>
            <a:ext cx="4500594" cy="523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PIE</a:t>
            </a:r>
            <a:endParaRPr lang="ru-RU" sz="7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342128"/>
            <a:ext cx="6929486" cy="5015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SALT</a:t>
            </a:r>
            <a:endParaRPr lang="ru-RU" sz="7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285860"/>
            <a:ext cx="6786610" cy="510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APPLE</a:t>
            </a:r>
            <a:endParaRPr lang="ru-RU" sz="7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49148"/>
            <a:ext cx="7715304" cy="512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BREAD</a:t>
            </a:r>
            <a:endParaRPr lang="ru-RU" sz="7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06148"/>
            <a:ext cx="7572428" cy="516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MEAT</a:t>
            </a:r>
            <a:endParaRPr lang="ru-RU" sz="7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49148"/>
            <a:ext cx="7215238" cy="4837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TOMATO</a:t>
            </a:r>
            <a:endParaRPr lang="ru-RU" sz="7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85860"/>
            <a:ext cx="678661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Flour</a:t>
            </a:r>
            <a:endParaRPr lang="ru-RU" sz="7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857364"/>
            <a:ext cx="4831805" cy="4323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21</Words>
  <Application>Microsoft Office PowerPoint</Application>
  <PresentationFormat>Экран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BASKET</vt:lpstr>
      <vt:lpstr> FRIDGE</vt:lpstr>
      <vt:lpstr>PIE</vt:lpstr>
      <vt:lpstr>SALT</vt:lpstr>
      <vt:lpstr>APPLE</vt:lpstr>
      <vt:lpstr>BREAD</vt:lpstr>
      <vt:lpstr>MEAT</vt:lpstr>
      <vt:lpstr>TOMATO</vt:lpstr>
      <vt:lpstr>Flour</vt:lpstr>
      <vt:lpstr>SOUP</vt:lpstr>
      <vt:lpstr>OIL</vt:lpstr>
      <vt:lpstr>SANDWICH</vt:lpstr>
      <vt:lpstr>RICE</vt:lpstr>
      <vt:lpstr>CHICKEN</vt:lpstr>
      <vt:lpstr>HUNGRY</vt:lpstr>
      <vt:lpstr>THIRSTY</vt:lpstr>
      <vt:lpstr>BAR</vt:lpstr>
      <vt:lpstr>BOTTLE</vt:lpstr>
      <vt:lpstr>JAR</vt:lpstr>
      <vt:lpstr>CAN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BASKET</dc:title>
  <cp:lastModifiedBy>Анюта</cp:lastModifiedBy>
  <cp:revision>3</cp:revision>
  <dcterms:modified xsi:type="dcterms:W3CDTF">2012-10-17T21:13:44Z</dcterms:modified>
</cp:coreProperties>
</file>