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23.07.2012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23.07.2012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14291"/>
            <a:ext cx="7772400" cy="42862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Саратов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63868299_1284177602_3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24" y="732215"/>
            <a:ext cx="7786742" cy="584005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14291"/>
            <a:ext cx="7772400" cy="42862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Саратов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5929330"/>
            <a:ext cx="7358114" cy="75246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Площадь Столыпина, слева Мэрия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Площадь_Столыпин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4348" y="642918"/>
            <a:ext cx="8143900" cy="5425873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14291"/>
            <a:ext cx="7772400" cy="42862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Саратов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5929330"/>
            <a:ext cx="7358114" cy="75246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Храм «Утоли моя печали». Архитектор П. М. Зыбин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382px-Саратов_православный_храм_Утоли_моя_печали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8926" y="714356"/>
            <a:ext cx="3357586" cy="526490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14291"/>
            <a:ext cx="7772400" cy="42862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Саратов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4786322"/>
            <a:ext cx="6400800" cy="1752600"/>
          </a:xfrm>
        </p:spPr>
        <p:txBody>
          <a:bodyPr>
            <a:normAutofit fontScale="70000" lnSpcReduction="20000"/>
          </a:bodyPr>
          <a:lstStyle/>
          <a:p>
            <a:r>
              <a:rPr lang="ru-RU" dirty="0" err="1" smtClean="0">
                <a:solidFill>
                  <a:schemeClr val="tx1"/>
                </a:solidFill>
              </a:rPr>
              <a:t>Сара́тов</a:t>
            </a:r>
            <a:r>
              <a:rPr lang="ru-RU" dirty="0" smtClean="0">
                <a:solidFill>
                  <a:schemeClr val="tx1"/>
                </a:solidFill>
              </a:rPr>
              <a:t> — крупный город на юго-востоке европейской части России, административный, экономический и культурный центр Саратовской области, входящий в муниципальное образование «Город Саратов», имеющее статус городского округа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0_3479_8ad7a53f_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0232" y="714356"/>
            <a:ext cx="5429288" cy="407196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14291"/>
            <a:ext cx="7772400" cy="42862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Саратов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0166" y="5643578"/>
            <a:ext cx="6400800" cy="895344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Саратовский государственный аграрный </a:t>
            </a:r>
            <a:r>
              <a:rPr lang="ru-RU" dirty="0" smtClean="0">
                <a:solidFill>
                  <a:schemeClr val="tx1"/>
                </a:solidFill>
              </a:rPr>
              <a:t>университет им. Н.И. Вавилова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Picture-111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00166" y="671493"/>
            <a:ext cx="6215106" cy="497208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14291"/>
            <a:ext cx="7772400" cy="42862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Саратов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5286388"/>
            <a:ext cx="7358114" cy="1252534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Саратовский мост - железобетонный многопролетный, автомобильный мост через реку Волгу - соединяет города Саратов и Энгельс. Мост открыт в 1965 году - один из крупнейших мостов в Европе.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The_Bridge_through_the_Volg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14480" y="714356"/>
            <a:ext cx="6096085" cy="4572064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14291"/>
            <a:ext cx="7772400" cy="42862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Саратов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5929330"/>
            <a:ext cx="7358114" cy="75246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Театральная площадь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0_7e855_a4275b41_XL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727" y="857232"/>
            <a:ext cx="6667547" cy="500066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14291"/>
            <a:ext cx="7772400" cy="42862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Саратов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5929330"/>
            <a:ext cx="7358114" cy="75246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Театр оперы и балета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f9494712e557bfd375ec6040198c264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727" y="785794"/>
            <a:ext cx="6750891" cy="5143536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14291"/>
            <a:ext cx="7772400" cy="42862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Саратов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5929330"/>
            <a:ext cx="7358114" cy="75246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Государственный университет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SGU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4414" y="785830"/>
            <a:ext cx="6858000" cy="51435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14291"/>
            <a:ext cx="7772400" cy="42862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Саратов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5929330"/>
            <a:ext cx="7358114" cy="75246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Радищевский музей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5" name="Рисунок 4" descr="795px-Радищевский_музей_летом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977" y="714356"/>
            <a:ext cx="7004496" cy="528641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14291"/>
            <a:ext cx="7772400" cy="42862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Саратов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5929330"/>
            <a:ext cx="7358114" cy="75246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Рынок, рыночная площадь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6" name="Рисунок 5" descr="800px-Крытый_рынок._Саратов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537" y="714356"/>
            <a:ext cx="7827353" cy="5214974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113</Words>
  <PresentationFormat>Экран (4:3)</PresentationFormat>
  <Paragraphs>21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Саратов</vt:lpstr>
      <vt:lpstr>Саратов</vt:lpstr>
      <vt:lpstr>Саратов</vt:lpstr>
      <vt:lpstr>Саратов</vt:lpstr>
      <vt:lpstr>Саратов</vt:lpstr>
      <vt:lpstr>Саратов</vt:lpstr>
      <vt:lpstr>Саратов</vt:lpstr>
      <vt:lpstr>Саратов</vt:lpstr>
      <vt:lpstr>Саратов</vt:lpstr>
      <vt:lpstr>Саратов</vt:lpstr>
      <vt:lpstr>Саратов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9</cp:revision>
  <dcterms:created xsi:type="dcterms:W3CDTF">2011-12-22T13:47:53Z</dcterms:created>
  <dcterms:modified xsi:type="dcterms:W3CDTF">2012-07-23T10:17:28Z</dcterms:modified>
</cp:coreProperties>
</file>