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06" r:id="rId3"/>
    <p:sldId id="296" r:id="rId4"/>
    <p:sldId id="293" r:id="rId5"/>
    <p:sldId id="311" r:id="rId6"/>
    <p:sldId id="295" r:id="rId7"/>
    <p:sldId id="315" r:id="rId8"/>
    <p:sldId id="292" r:id="rId9"/>
    <p:sldId id="305" r:id="rId10"/>
    <p:sldId id="307" r:id="rId1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00CC99"/>
    <a:srgbClr val="66FF66"/>
    <a:srgbClr val="CC00FF"/>
    <a:srgbClr val="FF5050"/>
    <a:srgbClr val="FF66FF"/>
    <a:srgbClr val="00CC66"/>
    <a:srgbClr val="FF00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30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443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E1C0A-AE4B-417A-AC90-CC97D8BF5F9F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20720-4BD3-44FC-A145-5F81498DA3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716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20720-4BD3-44FC-A145-5F81498DA30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534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40.png"/><Relationship Id="rId2" Type="http://schemas.openxmlformats.org/officeDocument/2006/relationships/image" Target="../media/image5.jpe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5.jpe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23.jpe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microsoft.com/office/2007/relationships/hdphoto" Target="../media/hdphoto10.wdp"/><Relationship Id="rId4" Type="http://schemas.openxmlformats.org/officeDocument/2006/relationships/image" Target="../media/image32.jpeg"/><Relationship Id="rId9" Type="http://schemas.microsoft.com/office/2007/relationships/hdphoto" Target="../media/hdphoto1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microsoft.com/office/2007/relationships/hdphoto" Target="../media/hdphoto14.wdp"/><Relationship Id="rId4" Type="http://schemas.openxmlformats.org/officeDocument/2006/relationships/image" Target="../media/image36.jpeg"/><Relationship Id="rId9" Type="http://schemas.microsoft.com/office/2007/relationships/hdphoto" Target="../media/hdphoto1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ОНКУРС презентация\Rainbow\Rainbow\4 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7144" y="2060848"/>
            <a:ext cx="9144000" cy="23391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Муниципальное бюджетное 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дошкольное образовательное учреждение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Центр развития ребёнка – 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детский сад № </a:t>
            </a:r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150</a:t>
            </a:r>
          </a:p>
          <a:p>
            <a:pPr algn="ctr"/>
            <a:endParaRPr lang="ru-RU" sz="16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Часть 2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43" name="Picture 19" descr="J:\НОВОЕ\ДЛЯ ОФОРМЛЕНИЯ\Картиники\пнг разобрать\deti\deti\2\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0379" y="4293096"/>
            <a:ext cx="3443621" cy="2564904"/>
          </a:xfrm>
          <a:prstGeom prst="rect">
            <a:avLst/>
          </a:prstGeom>
          <a:noFill/>
        </p:spPr>
      </p:pic>
      <p:pic>
        <p:nvPicPr>
          <p:cNvPr id="1046" name="Picture 22" descr="J:\НОВОЕ\ДЛЯ ОФОРМЛЕНИЯ\Картиники\пнг разобрать\0_5160e_7f0d85cb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088"/>
            <a:ext cx="2859794" cy="2636912"/>
          </a:xfrm>
          <a:prstGeom prst="rect">
            <a:avLst/>
          </a:prstGeom>
          <a:noFill/>
        </p:spPr>
      </p:pic>
      <p:pic>
        <p:nvPicPr>
          <p:cNvPr id="1047" name="Picture 23" descr="J:\НОВОЕ\ДЛЯ ОФОРМЛЕНИЯ\Картиники\пнг разобрать\0_5161a_d3c80f95_L.png"/>
          <p:cNvPicPr>
            <a:picLocks noChangeAspect="1" noChangeArrowheads="1"/>
          </p:cNvPicPr>
          <p:nvPr/>
        </p:nvPicPr>
        <p:blipFill>
          <a:blip r:embed="rId5" cstate="print"/>
          <a:srcRect t="8923" b="7792"/>
          <a:stretch>
            <a:fillRect/>
          </a:stretch>
        </p:blipFill>
        <p:spPr bwMode="auto">
          <a:xfrm>
            <a:off x="2771800" y="4339198"/>
            <a:ext cx="3312368" cy="25188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695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ОНКУРС презентация\fon-2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276" r="8627" b="1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J:\НОВОЕ\ДЛЯ ОФОРМЛЕНИЯ\Картиники\Детки\99604_137002326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013176"/>
            <a:ext cx="8635590" cy="183261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203627" y="1425943"/>
            <a:ext cx="7533641" cy="36933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Э</a:t>
            </a:r>
            <a:r>
              <a:rPr lang="ru-RU" sz="24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то </a:t>
            </a:r>
            <a:r>
              <a:rPr lang="ru-RU" sz="24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то место, где ребенок получает заботу и хорошее воспитание, учится и играет, находит новых друзей и где ему никогда не приходится скучать</a:t>
            </a:r>
            <a:r>
              <a:rPr lang="ru-RU" sz="24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</a:t>
            </a:r>
          </a:p>
          <a:p>
            <a:r>
              <a:rPr lang="ru-RU" sz="24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  <a:p>
            <a:r>
              <a:rPr lang="ru-RU" sz="24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 наш детский сад мы вложили душу и постарались сделать всё, чтобы малышам здесь было уютно и комфортно.</a:t>
            </a:r>
            <a:endParaRPr lang="ru-RU" sz="24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" name="Picture 4" descr="J:\НОВОЕ\ДЛЯ ОФОРМЛЕНИЯ\Картиники\Надписи\Буквы\0_5dc3d_bb4f6148_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18945" y="188133"/>
            <a:ext cx="776465" cy="879993"/>
          </a:xfrm>
          <a:prstGeom prst="rect">
            <a:avLst/>
          </a:prstGeom>
          <a:noFill/>
        </p:spPr>
      </p:pic>
      <p:pic>
        <p:nvPicPr>
          <p:cNvPr id="16" name="Picture 5" descr="J:\НОВОЕ\ДЛЯ ОФОРМЛЕНИЯ\Картиники\Надписи\Буквы\0_5dc50_57e20175_X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378" y="87901"/>
            <a:ext cx="899592" cy="899592"/>
          </a:xfrm>
          <a:prstGeom prst="rect">
            <a:avLst/>
          </a:prstGeom>
          <a:noFill/>
        </p:spPr>
      </p:pic>
      <p:pic>
        <p:nvPicPr>
          <p:cNvPr id="17" name="Picture 6" descr="J:\НОВОЕ\ДЛЯ ОФОРМЛЕНИЯ\Картиники\Надписи\Буквы\0_5dc62_77292fba_X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5364" y="97066"/>
            <a:ext cx="875750" cy="904313"/>
          </a:xfrm>
          <a:prstGeom prst="rect">
            <a:avLst/>
          </a:prstGeom>
          <a:noFill/>
        </p:spPr>
      </p:pic>
      <p:pic>
        <p:nvPicPr>
          <p:cNvPr id="18" name="Picture 7" descr="J:\НОВОЕ\ДЛЯ ОФОРМЛЕНИЯ\Картиники\Надписи\Буквы\0_5dc41_ff5da098_XX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22286" y="146889"/>
            <a:ext cx="877850" cy="877850"/>
          </a:xfrm>
          <a:prstGeom prst="rect">
            <a:avLst/>
          </a:prstGeom>
          <a:noFill/>
        </p:spPr>
      </p:pic>
      <p:pic>
        <p:nvPicPr>
          <p:cNvPr id="19" name="Picture 4" descr="J:\НОВОЕ\ДЛЯ ОФОРМЛЕНИЯ\Картиники\Надписи\Буквы\0_5dc3d_bb4f6148_X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735606" y="95717"/>
            <a:ext cx="862583" cy="916493"/>
          </a:xfrm>
          <a:prstGeom prst="rect">
            <a:avLst/>
          </a:prstGeom>
          <a:noFill/>
        </p:spPr>
      </p:pic>
      <p:pic>
        <p:nvPicPr>
          <p:cNvPr id="20" name="Picture 10" descr="J:\НОВОЕ\ДЛЯ ОФОРМЛЕНИЯ\Картиники\Надписи\Буквы\0_5dc55_cd97d17d_XX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4219" y="225651"/>
            <a:ext cx="775728" cy="775728"/>
          </a:xfrm>
          <a:prstGeom prst="rect">
            <a:avLst/>
          </a:prstGeom>
          <a:noFill/>
        </p:spPr>
      </p:pic>
      <p:pic>
        <p:nvPicPr>
          <p:cNvPr id="21" name="Picture 7" descr="J:\НОВОЕ\ДЛЯ ОФОРМЛЕНИЯ\Картиники\Надписи\Буквы\0_5dc41_ff5da098_XX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49292" y="176225"/>
            <a:ext cx="883449" cy="883449"/>
          </a:xfrm>
          <a:prstGeom prst="rect">
            <a:avLst/>
          </a:prstGeom>
          <a:noFill/>
        </p:spPr>
      </p:pic>
      <p:pic>
        <p:nvPicPr>
          <p:cNvPr id="22" name="Picture 4" descr="H:\НОВОЕ\ДЛЯ ОФОРМЛЕНИЯ\Картиники\Надписи\Буквы\0_5dc49_4501fbe6_XX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546" y="69168"/>
            <a:ext cx="990506" cy="99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J:\НОВОЕ\ДЛЯ ОФОРМЛЕНИЯ\Картиники\Надписи\Буквы\0_5dc55_cd97d17d_XX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19506" y="279852"/>
            <a:ext cx="775744" cy="775744"/>
          </a:xfrm>
          <a:prstGeom prst="rect">
            <a:avLst/>
          </a:prstGeom>
          <a:noFill/>
        </p:spPr>
      </p:pic>
      <p:pic>
        <p:nvPicPr>
          <p:cNvPr id="24" name="Picture 2" descr="H:\НОВОЕ\ДЛЯ ОФОРМЛЕНИЯ\Картиники\Надписи\Буквы\0_5dc43_b8a1f52d_XX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94" y="104050"/>
            <a:ext cx="963529" cy="96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J:\НОВОЕ\ДЛЯ ОФОРМЛЕНИЯ\Картиники\Надписи\Буквы\0_5dc4a_f8a7600d_XXL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9466" y="71075"/>
            <a:ext cx="986692" cy="986692"/>
          </a:xfrm>
          <a:prstGeom prst="rect">
            <a:avLst/>
          </a:prstGeom>
          <a:noFill/>
        </p:spPr>
      </p:pic>
      <p:pic>
        <p:nvPicPr>
          <p:cNvPr id="26" name="Picture 3" descr="H:\НОВОЕ\ДЛЯ ОФОРМЛЕНИЯ\Картиники\Надписи\Буквы\0_5dc57_2df02ab8_XXL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104" y="224009"/>
            <a:ext cx="888955" cy="88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J:\НОВОЕ\ДЛЯ ОФОРМЛЕНИЯ\Картиники\Надписи\Буквы\0_5dc4c_4eebde6d_XX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823402" y="116632"/>
            <a:ext cx="862184" cy="895578"/>
          </a:xfrm>
          <a:prstGeom prst="rect">
            <a:avLst/>
          </a:prstGeom>
          <a:noFill/>
        </p:spPr>
      </p:pic>
      <p:pic>
        <p:nvPicPr>
          <p:cNvPr id="28" name="Picture 5" descr="H:\НОВОЕ\ДЛЯ ОФОРМЛЕНИЯ\Картиники\Детки\deti_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7885" y="1268760"/>
            <a:ext cx="74212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H:\НОВОЕ\ДЛЯ ОФОРМЛЕНИЯ\Картиники\Детки\deti_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502" y="3043332"/>
            <a:ext cx="805503" cy="85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36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КОНКУРС презентация\fon-2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276" r="8627" b="1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J:\НОВОЕ\ДЛЯ ОФОРМЛЕНИЯ\Картиники\Детки\99604_137002326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157192"/>
            <a:ext cx="8635590" cy="168859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028041" y="1319250"/>
            <a:ext cx="7924393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Это малыши от 2-х до 7 лет: самые талантливые и артистичные, самые спортивные и весёлые, самые танцующие и поющие, самые лучшие дети на земле.</a:t>
            </a:r>
          </a:p>
          <a:p>
            <a:endParaRPr lang="ru-RU" sz="2000" b="1" i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2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Это влюблённые в своё дело сотрудники, которых объединяет одно общее желание: понять ребёнка, не навязывая ему своей воли, помочь быть самим собой, осознавая себя как личность.</a:t>
            </a:r>
          </a:p>
          <a:p>
            <a:endParaRPr lang="ru-RU" sz="2000" b="1" i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2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Это родители - первые помощники и активные участники всех мероприятий, проходящих в детском саду.</a:t>
            </a:r>
          </a:p>
        </p:txBody>
      </p:sp>
      <p:pic>
        <p:nvPicPr>
          <p:cNvPr id="13" name="Picture 4" descr="J:\НОВОЕ\ДЛЯ ОФОРМЛЕНИЯ\Картиники\Надписи\Буквы\0_5dc3d_bb4f6148_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51863" y="178926"/>
            <a:ext cx="776465" cy="879993"/>
          </a:xfrm>
          <a:prstGeom prst="rect">
            <a:avLst/>
          </a:prstGeom>
          <a:noFill/>
        </p:spPr>
      </p:pic>
      <p:pic>
        <p:nvPicPr>
          <p:cNvPr id="15" name="Picture 5" descr="J:\НОВОЕ\ДЛЯ ОФОРМЛЕНИЯ\Картиники\Надписи\Буквы\0_5dc50_57e20175_X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1704" y="78694"/>
            <a:ext cx="899592" cy="899592"/>
          </a:xfrm>
          <a:prstGeom prst="rect">
            <a:avLst/>
          </a:prstGeom>
          <a:noFill/>
        </p:spPr>
      </p:pic>
      <p:pic>
        <p:nvPicPr>
          <p:cNvPr id="16" name="Picture 6" descr="J:\НОВОЕ\ДЛЯ ОФОРМЛЕНИЯ\Картиники\Надписи\Буквы\0_5dc62_77292fba_X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8282" y="87859"/>
            <a:ext cx="875750" cy="904313"/>
          </a:xfrm>
          <a:prstGeom prst="rect">
            <a:avLst/>
          </a:prstGeom>
          <a:noFill/>
        </p:spPr>
      </p:pic>
      <p:pic>
        <p:nvPicPr>
          <p:cNvPr id="17" name="Picture 7" descr="J:\НОВОЕ\ДЛЯ ОФОРМЛЕНИЯ\Картиники\Надписи\Буквы\0_5dc41_ff5da098_XX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11357" y="155352"/>
            <a:ext cx="877850" cy="877850"/>
          </a:xfrm>
          <a:prstGeom prst="rect">
            <a:avLst/>
          </a:prstGeom>
          <a:noFill/>
        </p:spPr>
      </p:pic>
      <p:pic>
        <p:nvPicPr>
          <p:cNvPr id="18" name="Picture 4" descr="J:\НОВОЕ\ДЛЯ ОФОРМЛЕНИЯ\Картиники\Надписи\Буквы\0_5dc3d_bb4f6148_X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685615" y="96967"/>
            <a:ext cx="862583" cy="916493"/>
          </a:xfrm>
          <a:prstGeom prst="rect">
            <a:avLst/>
          </a:prstGeom>
          <a:noFill/>
        </p:spPr>
      </p:pic>
      <p:pic>
        <p:nvPicPr>
          <p:cNvPr id="19" name="Picture 10" descr="J:\НОВОЕ\ДЛЯ ОФОРМЛЕНИЯ\Картиники\Надписи\Буквы\0_5dc55_cd97d17d_XX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7137" y="216444"/>
            <a:ext cx="775728" cy="775728"/>
          </a:xfrm>
          <a:prstGeom prst="rect">
            <a:avLst/>
          </a:prstGeom>
          <a:noFill/>
        </p:spPr>
      </p:pic>
      <p:pic>
        <p:nvPicPr>
          <p:cNvPr id="20" name="Picture 7" descr="J:\НОВОЕ\ДЛЯ ОФОРМЛЕНИЯ\Картиники\Надписи\Буквы\0_5dc41_ff5da098_XX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2210" y="167018"/>
            <a:ext cx="883449" cy="883449"/>
          </a:xfrm>
          <a:prstGeom prst="rect">
            <a:avLst/>
          </a:prstGeom>
          <a:noFill/>
        </p:spPr>
      </p:pic>
      <p:pic>
        <p:nvPicPr>
          <p:cNvPr id="21" name="Picture 4" descr="H:\НОВОЕ\ДЛЯ ОФОРМЛЕНИЯ\Картиники\Надписи\Буквы\0_5dc49_4501fbe6_XX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464" y="59961"/>
            <a:ext cx="990506" cy="99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J:\НОВОЕ\ДЛЯ ОФОРМЛЕНИЯ\Картиники\Надписи\Буквы\0_5dc55_cd97d17d_XX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52424" y="270645"/>
            <a:ext cx="775744" cy="775744"/>
          </a:xfrm>
          <a:prstGeom prst="rect">
            <a:avLst/>
          </a:prstGeom>
          <a:noFill/>
        </p:spPr>
      </p:pic>
      <p:pic>
        <p:nvPicPr>
          <p:cNvPr id="23" name="Picture 2" descr="H:\НОВОЕ\ДЛЯ ОФОРМЛЕНИЯ\Картиники\Надписи\Буквы\0_5dc43_b8a1f52d_XX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112" y="94843"/>
            <a:ext cx="963529" cy="96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9" descr="J:\НОВОЕ\ДЛЯ ОФОРМЛЕНИЯ\Картиники\Надписи\Буквы\0_5dc4a_f8a7600d_XXL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32384" y="61868"/>
            <a:ext cx="986692" cy="986692"/>
          </a:xfrm>
          <a:prstGeom prst="rect">
            <a:avLst/>
          </a:prstGeom>
          <a:noFill/>
        </p:spPr>
      </p:pic>
      <p:pic>
        <p:nvPicPr>
          <p:cNvPr id="25" name="Picture 3" descr="H:\НОВОЕ\ДЛЯ ОФОРМЛЕНИЯ\Картиники\Надписи\Буквы\0_5dc57_2df02ab8_XXL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022" y="214802"/>
            <a:ext cx="888955" cy="88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J:\НОВОЕ\ДЛЯ ОФОРМЛЕНИЯ\Картиники\Надписи\Буквы\0_5dc4c_4eebde6d_XX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56320" y="107425"/>
            <a:ext cx="862184" cy="895578"/>
          </a:xfrm>
          <a:prstGeom prst="rect">
            <a:avLst/>
          </a:prstGeom>
          <a:noFill/>
        </p:spPr>
      </p:pic>
      <p:pic>
        <p:nvPicPr>
          <p:cNvPr id="27" name="Picture 5" descr="H:\НОВОЕ\ДЛЯ ОФОРМЛЕНИЯ\Картиники\Детки\deti_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4267" y="1103757"/>
            <a:ext cx="776521" cy="82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H:\НОВОЕ\ДЛЯ ОФОРМЛЕНИЯ\Картиники\Детки\deti_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1" y="2537160"/>
            <a:ext cx="776520" cy="82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H:\НОВОЕ\ДЛЯ ОФОРМЛЕНИЯ\Картиники\Детки\deti_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3603" y="4116288"/>
            <a:ext cx="776520" cy="82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10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DNS\Desktop\Новая папка\DSCN11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5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26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DNS\Desktop\Новая папка\DSCN12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46" r="6692" b="3876"/>
          <a:stretch/>
        </p:blipFill>
        <p:spPr bwMode="auto">
          <a:xfrm>
            <a:off x="5316" y="0"/>
            <a:ext cx="915663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85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КОНКУРС презентация\детский сад\DSCN12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:\КОНКУРС презентация\фото для конкурса\IMG_12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03" t="3277"/>
          <a:stretch/>
        </p:blipFill>
        <p:spPr bwMode="auto">
          <a:xfrm>
            <a:off x="0" y="0"/>
            <a:ext cx="5774031" cy="4509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:\КОНКУРС презентация\ФОТО САЙТ\группы\SN8502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6" r="8139" b="12442"/>
          <a:stretch/>
        </p:blipFill>
        <p:spPr bwMode="auto">
          <a:xfrm>
            <a:off x="5580112" y="13529"/>
            <a:ext cx="3563888" cy="3193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H:\НОВОЕ\ФОТО\!фото из метод кабинета\фотографии\разное, группы, сотрудники\детский сад № 150\сауна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" t="16497" r="8361" b="12710"/>
          <a:stretch/>
        </p:blipFill>
        <p:spPr bwMode="auto">
          <a:xfrm>
            <a:off x="1" y="4365104"/>
            <a:ext cx="3995936" cy="2492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H:\КОНКУРС презентация\фото для конкурса\IMG_1214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13" t="24897" r="3261" b="3105"/>
          <a:stretch/>
        </p:blipFill>
        <p:spPr bwMode="auto">
          <a:xfrm>
            <a:off x="3707904" y="3068960"/>
            <a:ext cx="5436096" cy="3817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70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6775" t="31517" r="25647" b="9954"/>
          <a:stretch/>
        </p:blipFill>
        <p:spPr>
          <a:xfrm>
            <a:off x="-37932" y="100889"/>
            <a:ext cx="4738859" cy="3277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IMG_00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94079"/>
            <a:ext cx="4662999" cy="34965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SPM_A2485"/>
          <p:cNvPicPr>
            <a:picLocks noChangeAspect="1" noChangeArrowheads="1"/>
          </p:cNvPicPr>
          <p:nvPr/>
        </p:nvPicPr>
        <p:blipFill>
          <a:blip r:embed="rId4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553" y="0"/>
            <a:ext cx="4317404" cy="3294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Фото0181"/>
          <p:cNvPicPr>
            <a:picLocks noChangeAspect="1" noChangeArrowheads="1"/>
          </p:cNvPicPr>
          <p:nvPr/>
        </p:nvPicPr>
        <p:blipFill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" t="13184" r="10791" b="11737"/>
          <a:stretch>
            <a:fillRect/>
          </a:stretch>
        </p:blipFill>
        <p:spPr bwMode="auto">
          <a:xfrm>
            <a:off x="4653244" y="3277583"/>
            <a:ext cx="4295962" cy="3513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075208"/>
            <a:ext cx="3475373" cy="26065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0439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C:\Users\DNS\Desktop\Новая папка\IMG_05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26" r="13811" b="4411"/>
          <a:stretch/>
        </p:blipFill>
        <p:spPr bwMode="auto">
          <a:xfrm>
            <a:off x="4932040" y="0"/>
            <a:ext cx="4201691" cy="3501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C:\Users\DNS\Desktop\Новая папка\DSCN124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672"/>
          <a:stretch/>
        </p:blipFill>
        <p:spPr bwMode="auto">
          <a:xfrm>
            <a:off x="0" y="1"/>
            <a:ext cx="5004048" cy="3572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C:\Users\DNS\Desktop\Новая папка\DSCN12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899" y="3429000"/>
            <a:ext cx="4670746" cy="3409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H:\КОНКУРС презентация\ФОТО САЙТ\IMG_051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9966"/>
            <a:ext cx="4582790" cy="3323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39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NS\Desktop\IMG_68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" t="23489" r="4861"/>
          <a:stretch/>
        </p:blipFill>
        <p:spPr bwMode="auto">
          <a:xfrm>
            <a:off x="3923928" y="9716"/>
            <a:ext cx="5220071" cy="3181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NS\Desktop\IMG_046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01" t="1774" r="14288" b="4913"/>
          <a:stretch/>
        </p:blipFill>
        <p:spPr bwMode="auto">
          <a:xfrm>
            <a:off x="5004048" y="3086336"/>
            <a:ext cx="4106663" cy="3755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DNS\Desktop\IMG_132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03" t="2068" b="3416"/>
          <a:stretch/>
        </p:blipFill>
        <p:spPr bwMode="auto">
          <a:xfrm>
            <a:off x="1" y="-1"/>
            <a:ext cx="4046923" cy="3191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H:\материал для конкурса\для оформления презентации\фото\SN85032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59" t="5756" r="7302"/>
          <a:stretch/>
        </p:blipFill>
        <p:spPr bwMode="auto">
          <a:xfrm>
            <a:off x="147" y="3086336"/>
            <a:ext cx="5147917" cy="3755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08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142</Words>
  <Application>Microsoft Office PowerPoint</Application>
  <PresentationFormat>Экран (4:3)</PresentationFormat>
  <Paragraphs>15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Bookman Old Style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Ольга</cp:lastModifiedBy>
  <cp:revision>92</cp:revision>
  <cp:lastPrinted>2013-09-23T05:22:25Z</cp:lastPrinted>
  <dcterms:created xsi:type="dcterms:W3CDTF">2013-09-17T13:04:45Z</dcterms:created>
  <dcterms:modified xsi:type="dcterms:W3CDTF">2014-03-09T17:41:42Z</dcterms:modified>
</cp:coreProperties>
</file>