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Значение двигательной активности.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Слюзова</a:t>
            </a:r>
            <a:r>
              <a:rPr lang="ru-RU" dirty="0" smtClean="0"/>
              <a:t> Татьяна Валерьевна.</a:t>
            </a:r>
            <a:endParaRPr lang="ru-RU" dirty="0"/>
          </a:p>
        </p:txBody>
      </p:sp>
      <p:pic>
        <p:nvPicPr>
          <p:cNvPr id="6" name="Рисунок 5" descr="fitn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3429000"/>
            <a:ext cx="4286280" cy="3199159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2643206"/>
          </a:xfrm>
        </p:spPr>
        <p:txBody>
          <a:bodyPr>
            <a:normAutofit fontScale="92500"/>
          </a:bodyPr>
          <a:lstStyle/>
          <a:p>
            <a:r>
              <a:rPr lang="ru-RU" sz="2200" dirty="0" smtClean="0"/>
              <a:t>Под двигательной активностью понимается сумма всех движений, производимых человеком в процессе своей жизнедеятельности. Это эффективное средство сохранения и укрепления здоровья, гармонического развития личности, профилактики заболеваний. Непременной составляющей двигательной активности являются регулярные занятия физической культурой и спортом.</a:t>
            </a:r>
            <a:endParaRPr lang="ru-RU" sz="2200" dirty="0"/>
          </a:p>
        </p:txBody>
      </p:sp>
      <p:pic>
        <p:nvPicPr>
          <p:cNvPr id="6" name="Рисунок 5" descr="0020-015-Dvigatelnaja-aktivno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71736" y="2928934"/>
            <a:ext cx="3952875" cy="307657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7542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164307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dirty="0" smtClean="0"/>
              <a:t>Двигательная активность благотворно влияет на становление и развитие всех функций центральной нервной системы: силу, подвижность и уравновешенность нервных процессов.</a:t>
            </a:r>
            <a:endParaRPr lang="ru-RU" sz="2200" dirty="0"/>
          </a:p>
        </p:txBody>
      </p:sp>
      <p:pic>
        <p:nvPicPr>
          <p:cNvPr id="4" name="Рисунок 3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071678"/>
            <a:ext cx="5536874" cy="376237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226057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Систематические тренировки делают мышцы более сильными, а организм в целом более приспособленным к условиям внешней среды. Под влиянием мышечных нагрузок увеличивается частота сердцебиений, мышца сердца сокращается сильнее, повышается артериальное давление. Это ведет к функциональному совершенствованию системы кровообращения.</a:t>
            </a:r>
            <a:endParaRPr lang="ru-RU" dirty="0"/>
          </a:p>
        </p:txBody>
      </p:sp>
      <p:pic>
        <p:nvPicPr>
          <p:cNvPr id="4" name="Рисунок 3" descr="341.ima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2571744"/>
            <a:ext cx="6010275" cy="4000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250033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Во время мышечной работы увеличивается частота дыхания, углубляется вдох, усиливается выдох, улучшается вентиляционная способность легких. Интенсивное полное расправление легких ликвидирует в них застойные явления и служит профилактикой возможных заболеваний.</a:t>
            </a:r>
            <a:endParaRPr lang="ru-RU" dirty="0"/>
          </a:p>
        </p:txBody>
      </p:sp>
      <p:pic>
        <p:nvPicPr>
          <p:cNvPr id="4" name="Рисунок 3" descr="489878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43042" y="2428868"/>
            <a:ext cx="5674663" cy="379571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261776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Умение четко, грамотно и экономно выполнять движения позволяет организму хорошо приспосабливаться к любому виду трудовой деятельности. Постоянные физические упражнения способствуют увеличению массы скелетной мускулатуры, укреплению суставов, связок, росту и развитию костей. У крепкого, закаленного человека увеличиваются умственная и физическая работоспособность и сопротивляемость к различным заболеваниям.</a:t>
            </a:r>
            <a:endParaRPr lang="ru-RU" dirty="0"/>
          </a:p>
        </p:txBody>
      </p:sp>
      <p:pic>
        <p:nvPicPr>
          <p:cNvPr id="5" name="Рисунок 4" descr="motionru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2714620"/>
            <a:ext cx="5803421" cy="386507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161763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Любая работа мышц тренирует и эндокринную систему, что способствует более гармоничному и полноценному развитию организма.</a:t>
            </a:r>
            <a:endParaRPr lang="ru-RU" dirty="0"/>
          </a:p>
        </p:txBody>
      </p:sp>
      <p:pic>
        <p:nvPicPr>
          <p:cNvPr id="4" name="Рисунок 3" descr="runner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71604" y="1928802"/>
            <a:ext cx="5991012" cy="449580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19748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Люди, выполняющие необходимый объем двигательной активности, лучше выглядят, здоровее психически, менее подвержены стрессу и напряжению, лучше спят, у них меньше проблем со здоровьем.</a:t>
            </a:r>
            <a:endParaRPr lang="ru-RU" dirty="0"/>
          </a:p>
        </p:txBody>
      </p:sp>
      <p:pic>
        <p:nvPicPr>
          <p:cNvPr id="4" name="Рисунок 3" descr="зима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2285992"/>
            <a:ext cx="5500726" cy="4113791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20</TotalTime>
  <Words>250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Яркая</vt:lpstr>
      <vt:lpstr>Значение двигательной активности.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Значение двигательной активности.</dc:title>
  <cp:lastModifiedBy>Масик</cp:lastModifiedBy>
  <cp:revision>4</cp:revision>
  <dcterms:modified xsi:type="dcterms:W3CDTF">2014-02-16T15:47:24Z</dcterms:modified>
</cp:coreProperties>
</file>