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Soviet pilot-cosmonaut, Hero of the Soviet Union, cavalier highest distinction a number of states, an honorary citizen of many Russian and foreign cities.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7772400" cy="1345057"/>
          </a:xfrm>
        </p:spPr>
        <p:txBody>
          <a:bodyPr/>
          <a:lstStyle/>
          <a:p>
            <a:r>
              <a:rPr lang="en-US" sz="6000" dirty="0"/>
              <a:t>Yuri Gagarin</a:t>
            </a:r>
            <a:endParaRPr lang="ru-RU" sz="6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3" y="147861"/>
            <a:ext cx="1953610" cy="27018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8525"/>
            <a:ext cx="2088232" cy="2681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2153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/>
              <a:t>How are you in 2013? Landed on Mars?</a:t>
            </a:r>
            <a:br>
              <a:rPr lang="en-US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2325" y="1536905"/>
            <a:ext cx="7924800" cy="4114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266" name="Picture 2" descr="C:\Documents and Settings\Admin\Рабочий стол\Аня\gagarin_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9" t="9464" r="10232" b="26150"/>
          <a:stretch/>
        </p:blipFill>
        <p:spPr bwMode="auto">
          <a:xfrm>
            <a:off x="2051720" y="1124972"/>
            <a:ext cx="5120150" cy="4526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9540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3624" y="595380"/>
            <a:ext cx="7924800" cy="4114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Country: USSR</a:t>
            </a:r>
          </a:p>
          <a:p>
            <a:pPr marL="0" indent="0">
              <a:buNone/>
            </a:pPr>
            <a:r>
              <a:rPr lang="en-US" sz="2400" dirty="0" smtClean="0"/>
              <a:t>Major: Pilot-cosmonaut</a:t>
            </a:r>
          </a:p>
          <a:p>
            <a:pPr marL="0" indent="0">
              <a:buNone/>
            </a:pPr>
            <a:r>
              <a:rPr lang="en-US" sz="2400" dirty="0"/>
              <a:t>Military rank</a:t>
            </a:r>
            <a:r>
              <a:rPr lang="en-US" sz="2400" dirty="0" smtClean="0"/>
              <a:t>:</a:t>
            </a:r>
          </a:p>
          <a:p>
            <a:pPr marL="0" indent="0">
              <a:buNone/>
            </a:pPr>
            <a:r>
              <a:rPr lang="en-US" sz="2400" dirty="0"/>
              <a:t>Expeditions: "East" (12 April 1961) 1st man in </a:t>
            </a:r>
            <a:r>
              <a:rPr lang="en-US" sz="2400" dirty="0" smtClean="0"/>
              <a:t>space</a:t>
            </a:r>
          </a:p>
          <a:p>
            <a:pPr marL="0" indent="0">
              <a:buNone/>
            </a:pPr>
            <a:r>
              <a:rPr lang="en-US" sz="2400" dirty="0"/>
              <a:t>Time in space: 1 hour and 48 </a:t>
            </a:r>
            <a:r>
              <a:rPr lang="en-US" sz="2400" dirty="0" smtClean="0"/>
              <a:t>minutes</a:t>
            </a:r>
          </a:p>
          <a:p>
            <a:pPr marL="0" indent="0">
              <a:buNone/>
            </a:pPr>
            <a:r>
              <a:rPr lang="en-US" sz="2400" dirty="0"/>
              <a:t>Date and place of birth: March 9, 1934, the village </a:t>
            </a:r>
            <a:r>
              <a:rPr lang="en-US" sz="2400" dirty="0" err="1" smtClean="0"/>
              <a:t>Klushino</a:t>
            </a:r>
            <a:r>
              <a:rPr lang="en-US" sz="2400" dirty="0" smtClean="0"/>
              <a:t>, </a:t>
            </a:r>
            <a:r>
              <a:rPr lang="en-US" sz="2400" dirty="0"/>
              <a:t>USSR</a:t>
            </a:r>
          </a:p>
          <a:p>
            <a:pPr marL="0" indent="0">
              <a:buNone/>
            </a:pPr>
            <a:r>
              <a:rPr lang="en-US" sz="2400" dirty="0"/>
              <a:t>Date of death: March 27, 1968 (34 years)</a:t>
            </a:r>
            <a:endParaRPr lang="en-US" sz="2400" dirty="0" smtClean="0"/>
          </a:p>
          <a:p>
            <a:pPr marL="0" indent="0">
              <a:buNone/>
            </a:pPr>
            <a:r>
              <a:rPr lang="en-US" sz="2000" dirty="0" smtClean="0"/>
              <a:t> </a:t>
            </a:r>
            <a:endParaRPr lang="ru-RU" sz="20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04664"/>
            <a:ext cx="1368152" cy="684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846" y="1556792"/>
            <a:ext cx="1168226" cy="4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242" y="3645024"/>
            <a:ext cx="2232248" cy="200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365104"/>
            <a:ext cx="21717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5" y="4403981"/>
            <a:ext cx="25241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190" y="404664"/>
            <a:ext cx="1884500" cy="2261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7911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924800" cy="1143000"/>
          </a:xfrm>
        </p:spPr>
        <p:txBody>
          <a:bodyPr/>
          <a:lstStyle/>
          <a:p>
            <a:pPr algn="ctr"/>
            <a:r>
              <a:rPr lang="en-US" sz="4400" dirty="0"/>
              <a:t>Awards: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The Soviet</a:t>
            </a:r>
            <a:r>
              <a:rPr lang="en-US" sz="2000" dirty="0" smtClean="0"/>
              <a:t>: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Foreign countries:</a:t>
            </a:r>
            <a:endParaRPr lang="ru-RU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88840"/>
            <a:ext cx="504056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999058"/>
            <a:ext cx="912185" cy="387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698" y="2663961"/>
            <a:ext cx="894117" cy="3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009277"/>
            <a:ext cx="864096" cy="367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810" y="2039251"/>
            <a:ext cx="408806" cy="694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972136"/>
            <a:ext cx="540160" cy="621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999058"/>
            <a:ext cx="720080" cy="552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6616" y="4125832"/>
            <a:ext cx="527298" cy="1080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2464" y="4164286"/>
            <a:ext cx="583754" cy="1004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13" descr="Орден «Георгий Димитров»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908225"/>
            <a:ext cx="1050098" cy="446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680" y="4706664"/>
            <a:ext cx="1067040" cy="450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345" y="4725144"/>
            <a:ext cx="1178313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084" y="4002562"/>
            <a:ext cx="1141585" cy="323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598" y="3212976"/>
            <a:ext cx="1888181" cy="23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2989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Space flight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/>
              <a:t>Start the "</a:t>
            </a:r>
            <a:r>
              <a:rPr lang="en-US" sz="2400" dirty="0" err="1"/>
              <a:t>Vostok</a:t>
            </a:r>
            <a:r>
              <a:rPr lang="en-US" sz="2400" dirty="0"/>
              <a:t>" was produced April 12, 1961 at 09:07 Moscow time from the </a:t>
            </a:r>
            <a:r>
              <a:rPr lang="en-US" sz="2400" dirty="0" err="1"/>
              <a:t>Baikonur</a:t>
            </a:r>
            <a:r>
              <a:rPr lang="en-US" sz="2400" dirty="0"/>
              <a:t> </a:t>
            </a:r>
            <a:r>
              <a:rPr lang="en-US" sz="2400" dirty="0" err="1"/>
              <a:t>Cosmodrome</a:t>
            </a:r>
            <a:r>
              <a:rPr lang="en-US" sz="2400" dirty="0"/>
              <a:t>, with the pilot-cosmonaut Yuri Gagarin on board Gagarin's call sign was "Cedar".</a:t>
            </a:r>
            <a:endParaRPr lang="ru-RU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212974"/>
            <a:ext cx="1800200" cy="2061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3" y="3343523"/>
            <a:ext cx="2400267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76" y="3331590"/>
            <a:ext cx="2416178" cy="1812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8963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620688"/>
            <a:ext cx="7924800" cy="5184576"/>
          </a:xfrm>
        </p:spPr>
        <p:txBody>
          <a:bodyPr>
            <a:normAutofit/>
          </a:bodyPr>
          <a:lstStyle/>
          <a:p>
            <a:pPr algn="ctr"/>
            <a:r>
              <a:rPr lang="en-US" sz="2400" dirty="0"/>
              <a:t>After "at the start," said Gagarin became famous phrase: </a:t>
            </a:r>
            <a:r>
              <a:rPr lang="en-US" sz="3200" dirty="0"/>
              <a:t>"Let's go!"</a:t>
            </a:r>
            <a:r>
              <a:rPr lang="en-US" sz="2400" dirty="0"/>
              <a:t>. Rocket "</a:t>
            </a:r>
            <a:r>
              <a:rPr lang="en-US" sz="2400" dirty="0" err="1"/>
              <a:t>Vostok</a:t>
            </a:r>
            <a:r>
              <a:rPr lang="en-US" sz="2400" dirty="0"/>
              <a:t>" worked without </a:t>
            </a:r>
            <a:r>
              <a:rPr lang="en-US" sz="2400" dirty="0" smtClean="0"/>
              <a:t>problems</a:t>
            </a:r>
          </a:p>
          <a:p>
            <a:pPr algn="ctr"/>
            <a:endParaRPr lang="en-US" sz="2400" dirty="0"/>
          </a:p>
          <a:p>
            <a:pPr algn="ctr"/>
            <a:endParaRPr lang="en-US" sz="2400" dirty="0" smtClean="0"/>
          </a:p>
          <a:p>
            <a:pPr algn="ctr"/>
            <a:endParaRPr lang="en-US" sz="2400" dirty="0"/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In </a:t>
            </a:r>
            <a:r>
              <a:rPr lang="en-US" sz="2400" dirty="0"/>
              <a:t>orbit, Gagarin spent just an experiment: drinking, eating, taking notes with a pencil. "Putting" pencil beside him, he accidentally discovered that he immediately began to float away.</a:t>
            </a:r>
            <a:endParaRPr lang="ru-RU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665259"/>
            <a:ext cx="2545201" cy="2030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675262"/>
            <a:ext cx="2010519" cy="201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656" y="1638061"/>
            <a:ext cx="1501144" cy="2084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6728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/>
              <a:t>Gagarin meeting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ctr"/>
            <a:r>
              <a:rPr lang="en-US" sz="2400" dirty="0"/>
              <a:t>At an altitude of 7 km in accordance with the flight plan Gagarin ejected, after which the capsule and astronaut began to descend by parachute separately</a:t>
            </a:r>
            <a:r>
              <a:rPr lang="en-US" sz="2000" dirty="0"/>
              <a:t>.</a:t>
            </a:r>
          </a:p>
          <a:p>
            <a:endParaRPr lang="ru-RU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014396"/>
            <a:ext cx="1987398" cy="2384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47" t="4648" r="6756"/>
          <a:stretch/>
        </p:blipFill>
        <p:spPr bwMode="auto">
          <a:xfrm>
            <a:off x="5949031" y="2846948"/>
            <a:ext cx="2133600" cy="1478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136" y="2835141"/>
            <a:ext cx="2035055" cy="1496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256" y="4437112"/>
            <a:ext cx="21336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398" y="4437112"/>
            <a:ext cx="20764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212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924800" cy="1143000"/>
          </a:xfrm>
        </p:spPr>
        <p:txBody>
          <a:bodyPr/>
          <a:lstStyle/>
          <a:p>
            <a:pPr algn="ctr"/>
            <a:r>
              <a:rPr lang="en-US" sz="3600" dirty="0"/>
              <a:t>The lighting in the Soviet media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4844" y="3825151"/>
            <a:ext cx="3084934" cy="1768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83" y="3717032"/>
            <a:ext cx="2223884" cy="1920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132" y="1725235"/>
            <a:ext cx="2193835" cy="1736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789" y="1725235"/>
            <a:ext cx="1281680" cy="1858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789040"/>
            <a:ext cx="1237581" cy="1804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9617" y="1628800"/>
            <a:ext cx="1440160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90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memory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In place-names: Gagarin and Gagarin district (Smolensk region)</a:t>
            </a:r>
          </a:p>
          <a:p>
            <a:r>
              <a:rPr lang="en-US" sz="2400" dirty="0"/>
              <a:t>Gagarin called boulevards, streets, avenues, squares,</a:t>
            </a:r>
          </a:p>
          <a:p>
            <a:r>
              <a:rPr lang="en-US" sz="2400" dirty="0" err="1"/>
              <a:t>Smelovka</a:t>
            </a:r>
            <a:r>
              <a:rPr lang="en-US" sz="2400" dirty="0"/>
              <a:t> memorial in the village near the landing site of the first cosmonaut of the Earth</a:t>
            </a:r>
            <a:endParaRPr lang="ru-RU" sz="24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0308" y="3717032"/>
            <a:ext cx="265747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717032"/>
            <a:ext cx="19431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17032"/>
            <a:ext cx="25241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4519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/>
              <a:t>monuments to Gagarin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62286"/>
            <a:ext cx="2232249" cy="167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627" y="2606870"/>
            <a:ext cx="2232249" cy="167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516373"/>
            <a:ext cx="2232249" cy="167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606869"/>
            <a:ext cx="2232249" cy="167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427049"/>
            <a:ext cx="1584176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6404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110</TotalTime>
  <Words>282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Горизонт</vt:lpstr>
      <vt:lpstr>Yuri Gagarin</vt:lpstr>
      <vt:lpstr>Презентация PowerPoint</vt:lpstr>
      <vt:lpstr>Awards: </vt:lpstr>
      <vt:lpstr>Space flight</vt:lpstr>
      <vt:lpstr>Презентация PowerPoint</vt:lpstr>
      <vt:lpstr>Gagarin meeting</vt:lpstr>
      <vt:lpstr>The lighting in the Soviet media</vt:lpstr>
      <vt:lpstr>memory</vt:lpstr>
      <vt:lpstr>monuments to Gagarin</vt:lpstr>
      <vt:lpstr>How are you in 2013? Landed on Mars?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Yuri Gagarin</dc:title>
  <cp:lastModifiedBy>Admin</cp:lastModifiedBy>
  <cp:revision>11</cp:revision>
  <dcterms:modified xsi:type="dcterms:W3CDTF">2013-10-24T11:37:37Z</dcterms:modified>
</cp:coreProperties>
</file>