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8" r:id="rId6"/>
    <p:sldId id="269" r:id="rId7"/>
    <p:sldId id="261" r:id="rId8"/>
    <p:sldId id="262" r:id="rId9"/>
    <p:sldId id="263" r:id="rId10"/>
    <p:sldId id="264" r:id="rId11"/>
    <p:sldId id="270" r:id="rId12"/>
    <p:sldId id="271" r:id="rId13"/>
    <p:sldId id="272" r:id="rId14"/>
    <p:sldId id="273" r:id="rId15"/>
    <p:sldId id="274" r:id="rId16"/>
    <p:sldId id="265" r:id="rId17"/>
    <p:sldId id="266" r:id="rId18"/>
    <p:sldId id="275" r:id="rId19"/>
    <p:sldId id="267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D3A18B3-B5A8-452F-AFE8-6D89E3F9131A}" type="datetimeFigureOut">
              <a:rPr lang="ru-RU" smtClean="0"/>
              <a:pPr/>
              <a:t>29.10.2012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A111D57-F419-4530-A5C6-7D099E6602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5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265039"/>
            <a:ext cx="7175351" cy="4448785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Гефест </a:t>
            </a:r>
            <a:br>
              <a:rPr lang="ru-RU" dirty="0" smtClean="0"/>
            </a:br>
            <a:r>
              <a:rPr lang="ru-RU" dirty="0" smtClean="0"/>
              <a:t>– бог огня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32240" y="332656"/>
            <a:ext cx="1728192" cy="2261952"/>
          </a:xfrm>
          <a:prstGeom prst="rect">
            <a:avLst/>
          </a:prstGeom>
        </p:spPr>
      </p:pic>
      <p:pic>
        <p:nvPicPr>
          <p:cNvPr id="6" name="Рисунок 5" descr="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67944" y="3356992"/>
            <a:ext cx="4228075" cy="3171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5851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5517232"/>
            <a:ext cx="6048671" cy="8640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Гефест за работой</a:t>
            </a:r>
            <a:endParaRPr lang="ru-RU" dirty="0"/>
          </a:p>
        </p:txBody>
      </p:sp>
      <p:pic>
        <p:nvPicPr>
          <p:cNvPr id="8" name="Содержимое 7" descr="77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23528" y="548680"/>
            <a:ext cx="4896544" cy="4536504"/>
          </a:xfrm>
        </p:spPr>
      </p:pic>
      <p:sp>
        <p:nvSpPr>
          <p:cNvPr id="9" name="Прямоугольник 8"/>
          <p:cNvSpPr/>
          <p:nvPr/>
        </p:nvSpPr>
        <p:spPr>
          <a:xfrm>
            <a:off x="5364088" y="548680"/>
            <a:ext cx="3384376" cy="4680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Гефест, покрытый потом, весь чёрный от пыли и копоти, с молотком и клещам в руках, создаёт дивные изделия.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014100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365104"/>
            <a:ext cx="8424936" cy="1937152"/>
          </a:xfrm>
        </p:spPr>
        <p:txBody>
          <a:bodyPr/>
          <a:lstStyle/>
          <a:p>
            <a:r>
              <a:rPr lang="ru-RU" dirty="0" smtClean="0"/>
              <a:t>Эгида и скипетр для Зевса</a:t>
            </a:r>
            <a:endParaRPr lang="ru-RU" dirty="0"/>
          </a:p>
        </p:txBody>
      </p:sp>
      <p:pic>
        <p:nvPicPr>
          <p:cNvPr id="7" name="Содержимое 6" descr="99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83568" y="235144"/>
            <a:ext cx="3804765" cy="3985944"/>
          </a:xfrm>
        </p:spPr>
      </p:pic>
      <p:pic>
        <p:nvPicPr>
          <p:cNvPr id="8" name="Содержимое 7" descr="111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932040" y="332656"/>
            <a:ext cx="3922514" cy="39225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Тирс для Диониса</a:t>
            </a:r>
            <a:endParaRPr lang="ru-RU" dirty="0"/>
          </a:p>
        </p:txBody>
      </p:sp>
      <p:pic>
        <p:nvPicPr>
          <p:cNvPr id="6" name="Содержимое 5" descr="22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611560" y="260648"/>
            <a:ext cx="3384376" cy="395371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372168"/>
            <a:ext cx="8352927" cy="1793136"/>
          </a:xfrm>
        </p:spPr>
        <p:txBody>
          <a:bodyPr/>
          <a:lstStyle/>
          <a:p>
            <a:r>
              <a:rPr lang="ru-RU" dirty="0" smtClean="0"/>
              <a:t>Золотая колесница для Гелиоса.</a:t>
            </a:r>
            <a:endParaRPr lang="ru-RU" dirty="0"/>
          </a:p>
        </p:txBody>
      </p:sp>
      <p:pic>
        <p:nvPicPr>
          <p:cNvPr id="4" name="Содержимое 3" descr="444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541275" y="731838"/>
            <a:ext cx="5604250" cy="347503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4372168"/>
            <a:ext cx="8640959" cy="1793136"/>
          </a:xfrm>
        </p:spPr>
        <p:txBody>
          <a:bodyPr/>
          <a:lstStyle/>
          <a:p>
            <a:r>
              <a:rPr lang="ru-RU" dirty="0" smtClean="0"/>
              <a:t>Золотая стрела для Аполлона</a:t>
            </a:r>
            <a:endParaRPr lang="ru-RU" dirty="0"/>
          </a:p>
        </p:txBody>
      </p:sp>
      <p:pic>
        <p:nvPicPr>
          <p:cNvPr id="4" name="Содержимое 3" descr="555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168400" y="989806"/>
            <a:ext cx="6350000" cy="29591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6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539552" y="188640"/>
            <a:ext cx="3168352" cy="3168352"/>
          </a:xfrm>
        </p:spPr>
      </p:pic>
      <p:pic>
        <p:nvPicPr>
          <p:cNvPr id="7" name="Содержимое 6" descr="777.jpg"/>
          <p:cNvPicPr>
            <a:picLocks noGrp="1" noChangeAspect="1"/>
          </p:cNvPicPr>
          <p:nvPr>
            <p:ph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4660195" y="404664"/>
            <a:ext cx="4122351" cy="3096344"/>
          </a:xfrm>
        </p:spPr>
      </p:pic>
      <p:pic>
        <p:nvPicPr>
          <p:cNvPr id="8" name="Рисунок 7" descr="88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645024"/>
            <a:ext cx="3936438" cy="2952328"/>
          </a:xfrm>
          <a:prstGeom prst="rect">
            <a:avLst/>
          </a:prstGeom>
        </p:spPr>
      </p:pic>
      <p:pic>
        <p:nvPicPr>
          <p:cNvPr id="9" name="Рисунок 8" descr="99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9552" y="3573016"/>
            <a:ext cx="3899925" cy="292494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059832" y="332656"/>
            <a:ext cx="1224136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щит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779912" y="2996952"/>
            <a:ext cx="129614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корона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048" y="3789040"/>
            <a:ext cx="1368152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венец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555776" y="4221088"/>
            <a:ext cx="1584176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Колчан, лук и стрелы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372168"/>
            <a:ext cx="8424935" cy="2153176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/>
              <a:t>Одноглазые великаны </a:t>
            </a:r>
            <a:r>
              <a:rPr lang="ru-RU" sz="4400" dirty="0" smtClean="0"/>
              <a:t>– циклопы </a:t>
            </a:r>
            <a:r>
              <a:rPr lang="ru-RU" sz="4400" dirty="0" smtClean="0"/>
              <a:t> </a:t>
            </a:r>
            <a:r>
              <a:rPr lang="ru-RU" sz="4400" dirty="0" smtClean="0"/>
              <a:t>помогали в кузнице Гефесту.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548680"/>
            <a:ext cx="4612880" cy="3475037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01281" y="548680"/>
            <a:ext cx="2858413" cy="3573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616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332656"/>
            <a:ext cx="4228736" cy="6343104"/>
          </a:xfrm>
        </p:spPr>
      </p:pic>
      <p:sp>
        <p:nvSpPr>
          <p:cNvPr id="4" name="Прямоугольник 3"/>
          <p:cNvSpPr/>
          <p:nvPr/>
        </p:nvSpPr>
        <p:spPr>
          <a:xfrm>
            <a:off x="5508104" y="908720"/>
            <a:ext cx="3168352" cy="31683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Гефест трудился не покладая рук, не зная отдыха и покоя.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5986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Чтение с. 48 аб.2</a:t>
            </a:r>
            <a:endParaRPr lang="ru-RU" dirty="0"/>
          </a:p>
        </p:txBody>
      </p:sp>
      <p:pic>
        <p:nvPicPr>
          <p:cNvPr id="7" name="Содержимое 6" descr="1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143000" y="796131"/>
            <a:ext cx="3346450" cy="3346450"/>
          </a:xfrm>
        </p:spPr>
      </p:pic>
      <p:sp>
        <p:nvSpPr>
          <p:cNvPr id="6" name="Содержимое 5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Однажды </a:t>
            </a:r>
            <a:r>
              <a:rPr lang="ru-RU" sz="2800" dirty="0" smtClean="0"/>
              <a:t>Г</a:t>
            </a:r>
            <a:r>
              <a:rPr lang="ru-RU" sz="2800" dirty="0" smtClean="0"/>
              <a:t>ефест на пиру решил заступиться за свою мать Геру во время ссоры с Зевсом.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1" y="5373216"/>
            <a:ext cx="8054280" cy="1152128"/>
          </a:xfrm>
        </p:spPr>
        <p:txBody>
          <a:bodyPr/>
          <a:lstStyle/>
          <a:p>
            <a:r>
              <a:rPr lang="ru-RU" dirty="0" smtClean="0"/>
              <a:t>Храм Гефеста  в Афинах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123727" y="476672"/>
            <a:ext cx="6320371" cy="4752528"/>
          </a:xfrm>
        </p:spPr>
      </p:pic>
    </p:spTree>
    <p:extLst>
      <p:ext uri="{BB962C8B-B14F-4D97-AF65-F5344CB8AC3E}">
        <p14:creationId xmlns:p14="http://schemas.microsoft.com/office/powerpoint/2010/main" xmlns="" val="1939541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1960" y="620688"/>
            <a:ext cx="4093840" cy="5688632"/>
          </a:xfrm>
        </p:spPr>
        <p:txBody>
          <a:bodyPr/>
          <a:lstStyle/>
          <a:p>
            <a:r>
              <a:rPr lang="ru-RU" sz="3600" dirty="0"/>
              <a:t>Гефест (Вулкан) – бог огненной стихии и кузнечного ремесла, силы и творчества.</a:t>
            </a:r>
            <a:br>
              <a:rPr lang="ru-RU" sz="3600" dirty="0"/>
            </a:b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764704"/>
            <a:ext cx="4310218" cy="4968552"/>
          </a:xfrm>
        </p:spPr>
      </p:pic>
    </p:spTree>
    <p:extLst>
      <p:ext uri="{BB962C8B-B14F-4D97-AF65-F5344CB8AC3E}">
        <p14:creationId xmlns:p14="http://schemas.microsoft.com/office/powerpoint/2010/main" xmlns="" val="1515948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Кому создавал Гефест дивные изделия?</a:t>
            </a:r>
          </a:p>
          <a:p>
            <a:r>
              <a:rPr lang="ru-RU" sz="4000" dirty="0" smtClean="0"/>
              <a:t>С.45-48 чтение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9" y="4941168"/>
            <a:ext cx="4896543" cy="1440160"/>
          </a:xfrm>
        </p:spPr>
        <p:txBody>
          <a:bodyPr/>
          <a:lstStyle/>
          <a:p>
            <a:pPr algn="ctr"/>
            <a:r>
              <a:rPr lang="ru-RU" dirty="0" smtClean="0"/>
              <a:t>Зевс и Гера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1880" y="188640"/>
            <a:ext cx="2672353" cy="4392488"/>
          </a:xfrm>
          <a:prstGeom prst="rect">
            <a:avLst/>
          </a:prstGeom>
        </p:spPr>
      </p:pic>
      <p:pic>
        <p:nvPicPr>
          <p:cNvPr id="7" name="Содержимое 6" descr="2.jpg"/>
          <p:cNvPicPr>
            <a:picLocks noGrp="1" noChangeAspect="1"/>
          </p:cNvPicPr>
          <p:nvPr>
            <p:ph sz="quarter" idx="13"/>
          </p:nvPr>
        </p:nvPicPr>
        <p:blipFill>
          <a:blip r:embed="rId3" cstate="print"/>
          <a:stretch>
            <a:fillRect/>
          </a:stretch>
        </p:blipFill>
        <p:spPr>
          <a:xfrm>
            <a:off x="395536" y="188640"/>
            <a:ext cx="2785946" cy="4176463"/>
          </a:xfrm>
        </p:spPr>
      </p:pic>
      <p:sp>
        <p:nvSpPr>
          <p:cNvPr id="8" name="Прямоугольник 7"/>
          <p:cNvSpPr/>
          <p:nvPr/>
        </p:nvSpPr>
        <p:spPr>
          <a:xfrm>
            <a:off x="6444208" y="332656"/>
            <a:ext cx="2448272" cy="2952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У  Зевса и Геры родился сын. Он был слабым и некрасивым.</a:t>
            </a:r>
            <a:endParaRPr lang="ru-RU" sz="2800" dirty="0"/>
          </a:p>
        </p:txBody>
      </p:sp>
      <p:sp>
        <p:nvSpPr>
          <p:cNvPr id="9" name="Овал 8"/>
          <p:cNvSpPr/>
          <p:nvPr/>
        </p:nvSpPr>
        <p:spPr>
          <a:xfrm>
            <a:off x="5508104" y="4581128"/>
            <a:ext cx="3384376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Чтение с. 45 аб.2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023744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3420" cy="6858000"/>
          </a:xfrm>
          <a:prstGeom prst="rect">
            <a:avLst/>
          </a:prstGeom>
        </p:spPr>
      </p:pic>
      <p:pic>
        <p:nvPicPr>
          <p:cNvPr id="8" name="Рисунок 7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328672" y="338328"/>
            <a:ext cx="4486656" cy="6181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6957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4293096"/>
            <a:ext cx="8352927" cy="2225184"/>
          </a:xfrm>
        </p:spPr>
        <p:txBody>
          <a:bodyPr/>
          <a:lstStyle/>
          <a:p>
            <a:r>
              <a:rPr lang="ru-RU" sz="3200" dirty="0" smtClean="0"/>
              <a:t>Несколько лет занимался Гефест изготовлением удивительных по красоте украшений для дочерей Океана.</a:t>
            </a:r>
            <a:endParaRPr lang="ru-RU" sz="3200" dirty="0"/>
          </a:p>
        </p:txBody>
      </p:sp>
      <p:pic>
        <p:nvPicPr>
          <p:cNvPr id="6" name="Содержимое 5" descr="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95536" y="260648"/>
            <a:ext cx="3475037" cy="3475037"/>
          </a:xfrm>
        </p:spPr>
      </p:pic>
      <p:pic>
        <p:nvPicPr>
          <p:cNvPr id="7" name="Рисунок 6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59832" y="2092897"/>
            <a:ext cx="3312368" cy="2188789"/>
          </a:xfrm>
          <a:prstGeom prst="rect">
            <a:avLst/>
          </a:prstGeom>
        </p:spPr>
      </p:pic>
      <p:pic>
        <p:nvPicPr>
          <p:cNvPr id="8" name="Рисунок 7" descr="8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339752" y="188640"/>
            <a:ext cx="6477000" cy="6477000"/>
          </a:xfrm>
          <a:prstGeom prst="rect">
            <a:avLst/>
          </a:prstGeom>
        </p:spPr>
      </p:pic>
      <p:pic>
        <p:nvPicPr>
          <p:cNvPr id="9" name="Рисунок 8" descr="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547664" y="1412776"/>
            <a:ext cx="5715000" cy="4276725"/>
          </a:xfrm>
          <a:prstGeom prst="rect">
            <a:avLst/>
          </a:prstGeom>
        </p:spPr>
      </p:pic>
      <p:pic>
        <p:nvPicPr>
          <p:cNvPr id="10" name="Рисунок 9" descr="1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5986"/>
            <a:ext cx="9144000" cy="68420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372168"/>
            <a:ext cx="8496943" cy="2225184"/>
          </a:xfrm>
        </p:spPr>
        <p:txBody>
          <a:bodyPr/>
          <a:lstStyle/>
          <a:p>
            <a:r>
              <a:rPr lang="ru-RU" sz="4000" dirty="0" smtClean="0"/>
              <a:t>Постигнув тайны кузнечного ремесла Гефест решил отомстить своим родителям.</a:t>
            </a:r>
            <a:endParaRPr lang="ru-RU" sz="4000" dirty="0"/>
          </a:p>
        </p:txBody>
      </p:sp>
      <p:pic>
        <p:nvPicPr>
          <p:cNvPr id="4" name="Содержимое 3" descr="22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907704" y="260648"/>
            <a:ext cx="2805238" cy="3951040"/>
          </a:xfrm>
        </p:spPr>
      </p:pic>
      <p:sp>
        <p:nvSpPr>
          <p:cNvPr id="5" name="Овал 4"/>
          <p:cNvSpPr/>
          <p:nvPr/>
        </p:nvSpPr>
        <p:spPr>
          <a:xfrm>
            <a:off x="5220072" y="1412776"/>
            <a:ext cx="3528392" cy="16561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Чтение с. 45 </a:t>
            </a:r>
            <a:r>
              <a:rPr lang="ru-RU" sz="2800" dirty="0" err="1" smtClean="0"/>
              <a:t>аб</a:t>
            </a:r>
            <a:r>
              <a:rPr lang="ru-RU" sz="2800" dirty="0" smtClean="0"/>
              <a:t> 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1" y="5445224"/>
            <a:ext cx="7694240" cy="936104"/>
          </a:xfrm>
        </p:spPr>
        <p:txBody>
          <a:bodyPr/>
          <a:lstStyle/>
          <a:p>
            <a:r>
              <a:rPr lang="ru-RU" dirty="0" smtClean="0"/>
              <a:t>Чудесный трон для Геры</a:t>
            </a:r>
            <a:endParaRPr lang="ru-RU" dirty="0"/>
          </a:p>
        </p:txBody>
      </p:sp>
      <p:pic>
        <p:nvPicPr>
          <p:cNvPr id="7" name="Содержимое 6" descr="33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3024336" cy="5194470"/>
          </a:xfrm>
        </p:spPr>
      </p:pic>
      <p:pic>
        <p:nvPicPr>
          <p:cNvPr id="8" name="Рисунок 7" descr="4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932040" y="260648"/>
            <a:ext cx="3849378" cy="49899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19058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5301208"/>
            <a:ext cx="7622232" cy="1224136"/>
          </a:xfrm>
        </p:spPr>
        <p:txBody>
          <a:bodyPr/>
          <a:lstStyle/>
          <a:p>
            <a:r>
              <a:rPr lang="ru-RU" dirty="0" smtClean="0"/>
              <a:t>Дионис – бог виноделия</a:t>
            </a:r>
            <a:endParaRPr lang="ru-RU" dirty="0"/>
          </a:p>
        </p:txBody>
      </p:sp>
      <p:pic>
        <p:nvPicPr>
          <p:cNvPr id="6" name="Содержимое 5" descr="55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467544" y="260648"/>
            <a:ext cx="4132683" cy="4896544"/>
          </a:xfrm>
        </p:spPr>
      </p:pic>
      <p:sp>
        <p:nvSpPr>
          <p:cNvPr id="7" name="Прямоугольник 6"/>
          <p:cNvSpPr/>
          <p:nvPr/>
        </p:nvSpPr>
        <p:spPr>
          <a:xfrm>
            <a:off x="5148064" y="404664"/>
            <a:ext cx="3528392" cy="2016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Прислали к Гефесту бога виноделия </a:t>
            </a:r>
            <a:r>
              <a:rPr lang="ru-RU" sz="2400" dirty="0" smtClean="0"/>
              <a:t>Д</a:t>
            </a:r>
            <a:r>
              <a:rPr lang="ru-RU" sz="2400" dirty="0" smtClean="0"/>
              <a:t>иониса, чтобы он напоил его вином. Хитрость удалась.</a:t>
            </a:r>
            <a:endParaRPr lang="ru-RU" sz="2400" dirty="0"/>
          </a:p>
        </p:txBody>
      </p:sp>
      <p:sp>
        <p:nvSpPr>
          <p:cNvPr id="8" name="Овал 7"/>
          <p:cNvSpPr/>
          <p:nvPr/>
        </p:nvSpPr>
        <p:spPr>
          <a:xfrm>
            <a:off x="5436096" y="3284984"/>
            <a:ext cx="3096344" cy="194421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Чтение с. 45 </a:t>
            </a:r>
            <a:r>
              <a:rPr lang="ru-RU" sz="2400" dirty="0" err="1" smtClean="0"/>
              <a:t>аб</a:t>
            </a:r>
            <a:r>
              <a:rPr lang="ru-RU" sz="2400" dirty="0" smtClean="0"/>
              <a:t> 1 снизу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91374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517232"/>
            <a:ext cx="8280919" cy="864096"/>
          </a:xfrm>
        </p:spPr>
        <p:txBody>
          <a:bodyPr/>
          <a:lstStyle/>
          <a:p>
            <a:r>
              <a:rPr lang="ru-RU" dirty="0" smtClean="0"/>
              <a:t>Афродита – жена Гефеста</a:t>
            </a:r>
            <a:endParaRPr lang="ru-RU" dirty="0"/>
          </a:p>
        </p:txBody>
      </p:sp>
      <p:pic>
        <p:nvPicPr>
          <p:cNvPr id="6" name="Содержимое 5" descr="66.jpg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5780606" cy="4434808"/>
          </a:xfrm>
        </p:spPr>
      </p:pic>
      <p:sp>
        <p:nvSpPr>
          <p:cNvPr id="7" name="Прямоугольник 6"/>
          <p:cNvSpPr/>
          <p:nvPr/>
        </p:nvSpPr>
        <p:spPr>
          <a:xfrm>
            <a:off x="6732240" y="764704"/>
            <a:ext cx="1944216" cy="40324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Афродита – богиня любви, грации и красоты.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196116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</p:bld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</TotalTime>
  <Words>220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Воздушный поток</vt:lpstr>
      <vt:lpstr> Гефест  – бог огня </vt:lpstr>
      <vt:lpstr>Гефест (Вулкан) – бог огненной стихии и кузнечного ремесла, силы и творчества. </vt:lpstr>
      <vt:lpstr>Зевс и Гера</vt:lpstr>
      <vt:lpstr>Слайд 4</vt:lpstr>
      <vt:lpstr>Несколько лет занимался Гефест изготовлением удивительных по красоте украшений для дочерей Океана.</vt:lpstr>
      <vt:lpstr>Постигнув тайны кузнечного ремесла Гефест решил отомстить своим родителям.</vt:lpstr>
      <vt:lpstr>Чудесный трон для Геры</vt:lpstr>
      <vt:lpstr>Дионис – бог виноделия</vt:lpstr>
      <vt:lpstr>Афродита – жена Гефеста</vt:lpstr>
      <vt:lpstr>Гефест за работой</vt:lpstr>
      <vt:lpstr>Эгида и скипетр для Зевса</vt:lpstr>
      <vt:lpstr>Тирс для Диониса</vt:lpstr>
      <vt:lpstr>Золотая колесница для Гелиоса.</vt:lpstr>
      <vt:lpstr>Золотая стрела для Аполлона</vt:lpstr>
      <vt:lpstr>Слайд 15</vt:lpstr>
      <vt:lpstr>Одноглазые великаны – циклопы  помогали в кузнице Гефесту.</vt:lpstr>
      <vt:lpstr>Слайд 17</vt:lpstr>
      <vt:lpstr>Чтение с. 48 аб.2</vt:lpstr>
      <vt:lpstr>Храм Гефеста  в Афинах</vt:lpstr>
      <vt:lpstr>Домашнее задание:</vt:lpstr>
    </vt:vector>
  </TitlesOfParts>
  <Company>lwgame.net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Гефест  – бог огня </dc:title>
  <dc:creator>Admin</dc:creator>
  <cp:lastModifiedBy>1</cp:lastModifiedBy>
  <cp:revision>9</cp:revision>
  <dcterms:created xsi:type="dcterms:W3CDTF">2011-10-20T15:49:30Z</dcterms:created>
  <dcterms:modified xsi:type="dcterms:W3CDTF">2012-10-29T18:46:37Z</dcterms:modified>
</cp:coreProperties>
</file>