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2" r:id="rId18"/>
    <p:sldId id="271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E9F5-7F2E-4C65-953B-EF7854C05C8C}" type="datetimeFigureOut">
              <a:rPr lang="ru-RU" smtClean="0"/>
              <a:pPr/>
              <a:t>09.07.2011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399F8-8321-4AC2-8D84-544E9FF2E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E9F5-7F2E-4C65-953B-EF7854C05C8C}" type="datetimeFigureOut">
              <a:rPr lang="ru-RU" smtClean="0"/>
              <a:pPr/>
              <a:t>09.07.2011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399F8-8321-4AC2-8D84-544E9FF2E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E9F5-7F2E-4C65-953B-EF7854C05C8C}" type="datetimeFigureOut">
              <a:rPr lang="ru-RU" smtClean="0"/>
              <a:pPr/>
              <a:t>09.07.2011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399F8-8321-4AC2-8D84-544E9FF2E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E9F5-7F2E-4C65-953B-EF7854C05C8C}" type="datetimeFigureOut">
              <a:rPr lang="ru-RU" smtClean="0"/>
              <a:pPr/>
              <a:t>09.07.2011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399F8-8321-4AC2-8D84-544E9FF2E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E9F5-7F2E-4C65-953B-EF7854C05C8C}" type="datetimeFigureOut">
              <a:rPr lang="ru-RU" smtClean="0"/>
              <a:pPr/>
              <a:t>09.07.2011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399F8-8321-4AC2-8D84-544E9FF2E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E9F5-7F2E-4C65-953B-EF7854C05C8C}" type="datetimeFigureOut">
              <a:rPr lang="ru-RU" smtClean="0"/>
              <a:pPr/>
              <a:t>09.07.2011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399F8-8321-4AC2-8D84-544E9FF2E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E9F5-7F2E-4C65-953B-EF7854C05C8C}" type="datetimeFigureOut">
              <a:rPr lang="ru-RU" smtClean="0"/>
              <a:pPr/>
              <a:t>09.07.2011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399F8-8321-4AC2-8D84-544E9FF2E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E9F5-7F2E-4C65-953B-EF7854C05C8C}" type="datetimeFigureOut">
              <a:rPr lang="ru-RU" smtClean="0"/>
              <a:pPr/>
              <a:t>09.07.2011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399F8-8321-4AC2-8D84-544E9FF2E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E9F5-7F2E-4C65-953B-EF7854C05C8C}" type="datetimeFigureOut">
              <a:rPr lang="ru-RU" smtClean="0"/>
              <a:pPr/>
              <a:t>09.07.2011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399F8-8321-4AC2-8D84-544E9FF2E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E9F5-7F2E-4C65-953B-EF7854C05C8C}" type="datetimeFigureOut">
              <a:rPr lang="ru-RU" smtClean="0"/>
              <a:pPr/>
              <a:t>09.07.2011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399F8-8321-4AC2-8D84-544E9FF2E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E9F5-7F2E-4C65-953B-EF7854C05C8C}" type="datetimeFigureOut">
              <a:rPr lang="ru-RU" smtClean="0"/>
              <a:pPr/>
              <a:t>09.07.2011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399F8-8321-4AC2-8D84-544E9FF2E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EE9F5-7F2E-4C65-953B-EF7854C05C8C}" type="datetimeFigureOut">
              <a:rPr lang="ru-RU" smtClean="0"/>
              <a:pPr/>
              <a:t>09.07.2011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399F8-8321-4AC2-8D84-544E9FF2E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39567" y="-1139568"/>
            <a:ext cx="6864865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кругленный прямоугольник 4"/>
          <p:cNvSpPr/>
          <p:nvPr/>
        </p:nvSpPr>
        <p:spPr>
          <a:xfrm>
            <a:off x="2428860" y="1428736"/>
            <a:ext cx="5286412" cy="1928826"/>
          </a:xfrm>
          <a:prstGeom prst="roundRect">
            <a:avLst/>
          </a:prstGeom>
          <a:solidFill>
            <a:schemeClr val="accent3">
              <a:lumMod val="20000"/>
              <a:lumOff val="80000"/>
              <a:alpha val="63000"/>
            </a:schemeClr>
          </a:solidFill>
          <a:ln w="57150">
            <a:solidFill>
              <a:srgbClr val="00B050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Необычные</a:t>
            </a:r>
          </a:p>
          <a:p>
            <a:pPr algn="ctr"/>
            <a:r>
              <a:rPr lang="uk-UA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гусеницы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 rot="10800000" flipV="1">
            <a:off x="2500295" y="3739426"/>
            <a:ext cx="5214973" cy="1123712"/>
          </a:xfrm>
          <a:prstGeom prst="roundRect">
            <a:avLst/>
          </a:prstGeom>
          <a:solidFill>
            <a:schemeClr val="accent3">
              <a:lumMod val="20000"/>
              <a:lumOff val="80000"/>
              <a:alpha val="52000"/>
            </a:schemeClr>
          </a:solidFill>
          <a:ln w="57150">
            <a:solidFill>
              <a:srgbClr val="00B050"/>
            </a:solidFill>
            <a:prstDash val="dash"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Автор: </a:t>
            </a:r>
            <a:r>
              <a:rPr lang="uk-UA" sz="2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Порошук</a:t>
            </a:r>
            <a:r>
              <a:rPr lang="uk-UA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uk-UA" sz="2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Ирина</a:t>
            </a:r>
            <a:r>
              <a:rPr lang="uk-UA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uk-UA" sz="2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Владимировна</a:t>
            </a:r>
            <a:r>
              <a:rPr lang="uk-UA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</a:p>
          <a:p>
            <a:pPr algn="ctr"/>
            <a:r>
              <a:rPr lang="uk-UA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учитель </a:t>
            </a:r>
            <a:r>
              <a:rPr lang="uk-UA" sz="2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начальных</a:t>
            </a:r>
            <a:r>
              <a:rPr lang="uk-UA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uk-UA" sz="2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классов</a:t>
            </a:r>
            <a:r>
              <a:rPr lang="uk-UA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</a:p>
          <a:p>
            <a:pPr algn="ctr"/>
            <a:r>
              <a:rPr lang="uk-UA" sz="2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Донецкая</a:t>
            </a:r>
            <a:r>
              <a:rPr lang="uk-UA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uk-UA" sz="2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общеобразовательная</a:t>
            </a:r>
            <a:r>
              <a:rPr lang="uk-UA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школа 126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39567" y="-1139568"/>
            <a:ext cx="6864865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2714620"/>
            <a:ext cx="4786346" cy="9286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unusual_crawlers_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62762">
            <a:off x="918475" y="767455"/>
            <a:ext cx="7522730" cy="53052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39567" y="-1139568"/>
            <a:ext cx="6864865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2714620"/>
            <a:ext cx="4786346" cy="9286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unusual_crawlers_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62762">
            <a:off x="915072" y="779770"/>
            <a:ext cx="7522730" cy="536948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39567" y="-1139568"/>
            <a:ext cx="6864865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2714620"/>
            <a:ext cx="4786346" cy="9286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unusual_crawlers_1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262762">
            <a:off x="1137449" y="706133"/>
            <a:ext cx="7303586" cy="54407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39567" y="-1139568"/>
            <a:ext cx="6864865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2714620"/>
            <a:ext cx="4786346" cy="9286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unusual_crawlers_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62762">
            <a:off x="1137241" y="706125"/>
            <a:ext cx="7303586" cy="54461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39567" y="-1139568"/>
            <a:ext cx="6864865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2714620"/>
            <a:ext cx="4786346" cy="9286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unusual_crawlers_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62762">
            <a:off x="1139961" y="706228"/>
            <a:ext cx="7303586" cy="53749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39567" y="-1139568"/>
            <a:ext cx="6864865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2714620"/>
            <a:ext cx="4786346" cy="9286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unusual_crawlers_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62762">
            <a:off x="1139961" y="777459"/>
            <a:ext cx="7303586" cy="52324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39567" y="-1139568"/>
            <a:ext cx="6864865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2714620"/>
            <a:ext cx="4786346" cy="9286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unusual_crawlers_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62762">
            <a:off x="1060612" y="777147"/>
            <a:ext cx="7451500" cy="53024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39567" y="-1139568"/>
            <a:ext cx="6864865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2714620"/>
            <a:ext cx="4786346" cy="9286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unusual_crawlers_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62762">
            <a:off x="992167" y="768876"/>
            <a:ext cx="7374815" cy="523793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39567" y="-1139568"/>
            <a:ext cx="6864865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2714620"/>
            <a:ext cx="4786346" cy="9286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unusual_crawlers_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62762">
            <a:off x="1126894" y="776959"/>
            <a:ext cx="7316463" cy="52379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39567" y="-1139568"/>
            <a:ext cx="6864865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2714620"/>
            <a:ext cx="4786346" cy="9286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unusual_crawlers_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62762">
            <a:off x="1117750" y="782064"/>
            <a:ext cx="7330860" cy="509001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39567" y="-1139568"/>
            <a:ext cx="6864865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2714620"/>
            <a:ext cx="4786346" cy="9286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unusual_crawlers_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62762">
            <a:off x="1117773" y="789920"/>
            <a:ext cx="7354624" cy="52343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39567" y="-1139568"/>
            <a:ext cx="6864865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2714620"/>
            <a:ext cx="4786346" cy="9286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unusual_crawlers_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62762">
            <a:off x="1134209" y="779754"/>
            <a:ext cx="7374815" cy="52379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39567" y="-1139568"/>
            <a:ext cx="6864865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2714620"/>
            <a:ext cx="4786346" cy="9286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unusual_crawlers_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62762">
            <a:off x="1124383" y="776863"/>
            <a:ext cx="7316463" cy="530370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39567" y="-1139568"/>
            <a:ext cx="6864865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2714620"/>
            <a:ext cx="4786346" cy="9286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unusual_crawlers_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62762">
            <a:off x="1128486" y="776863"/>
            <a:ext cx="7308257" cy="530370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39567" y="-1139568"/>
            <a:ext cx="6864865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2714620"/>
            <a:ext cx="4786346" cy="9286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unusual_crawlers_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62762">
            <a:off x="1066012" y="777354"/>
            <a:ext cx="7446045" cy="530370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39567" y="-1139568"/>
            <a:ext cx="6864865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2714620"/>
            <a:ext cx="4786346" cy="9286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unusual_crawlers_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62762">
            <a:off x="1121872" y="776767"/>
            <a:ext cx="7316463" cy="53694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39567" y="-1139568"/>
            <a:ext cx="6864865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2714620"/>
            <a:ext cx="4786346" cy="9286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unusual_crawlers_12.jpg"/>
          <p:cNvPicPr>
            <a:picLocks noChangeAspect="1"/>
          </p:cNvPicPr>
          <p:nvPr/>
        </p:nvPicPr>
        <p:blipFill>
          <a:blip r:embed="rId3" cstate="email"/>
          <a:srcRect r="-66"/>
          <a:stretch>
            <a:fillRect/>
          </a:stretch>
        </p:blipFill>
        <p:spPr>
          <a:xfrm rot="262762">
            <a:off x="1121449" y="782390"/>
            <a:ext cx="7321289" cy="536948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39567" y="-1139568"/>
            <a:ext cx="6864865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2714620"/>
            <a:ext cx="4786346" cy="9286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unusual_crawlers_1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262762">
            <a:off x="1115815" y="789367"/>
            <a:ext cx="7342154" cy="528608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39567" y="-1139568"/>
            <a:ext cx="6864865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2714620"/>
            <a:ext cx="4786346" cy="9286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unusual_crawlers_1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262762">
            <a:off x="1137344" y="780084"/>
            <a:ext cx="7374816" cy="52982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39567" y="-1139568"/>
            <a:ext cx="6864865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2714620"/>
            <a:ext cx="4786346" cy="9286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unusual_crawlers_1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262762">
            <a:off x="1116224" y="778649"/>
            <a:ext cx="7379626" cy="52982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39567" y="-1139568"/>
            <a:ext cx="6864865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2714620"/>
            <a:ext cx="4786346" cy="9286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unusual_crawlers_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62762">
            <a:off x="1192657" y="789455"/>
            <a:ext cx="7193077" cy="52257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39567" y="-1139568"/>
            <a:ext cx="6864865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2714620"/>
            <a:ext cx="4786346" cy="9286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unusual_crawlers_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62762">
            <a:off x="1190146" y="789359"/>
            <a:ext cx="7193077" cy="52915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39567" y="-1139568"/>
            <a:ext cx="6864865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2714620"/>
            <a:ext cx="4786346" cy="9286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unusual_crawlers_1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262762">
            <a:off x="1116139" y="775466"/>
            <a:ext cx="7336613" cy="53052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39567" y="-1139568"/>
            <a:ext cx="6864865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2714620"/>
            <a:ext cx="4786346" cy="9286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unusual_crawlers_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48993">
            <a:off x="1065918" y="773027"/>
            <a:ext cx="7369840" cy="53052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16</Words>
  <Application>Microsoft Office PowerPoint</Application>
  <PresentationFormat>Экран (4:3)</PresentationFormat>
  <Paragraphs>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Олег</cp:lastModifiedBy>
  <cp:revision>9</cp:revision>
  <dcterms:created xsi:type="dcterms:W3CDTF">2011-07-09T18:28:16Z</dcterms:created>
  <dcterms:modified xsi:type="dcterms:W3CDTF">2011-07-09T19:16:14Z</dcterms:modified>
</cp:coreProperties>
</file>