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59" r:id="rId2"/>
    <p:sldId id="260" r:id="rId3"/>
    <p:sldId id="279" r:id="rId4"/>
    <p:sldId id="261" r:id="rId5"/>
    <p:sldId id="263" r:id="rId6"/>
    <p:sldId id="281" r:id="rId7"/>
    <p:sldId id="282" r:id="rId8"/>
    <p:sldId id="265" r:id="rId9"/>
    <p:sldId id="283" r:id="rId10"/>
    <p:sldId id="266" r:id="rId11"/>
    <p:sldId id="276" r:id="rId12"/>
    <p:sldId id="271" r:id="rId13"/>
    <p:sldId id="273" r:id="rId14"/>
    <p:sldId id="275" r:id="rId15"/>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26962B"/>
    <a:srgbClr val="568A22"/>
    <a:srgbClr val="D6CE32"/>
    <a:srgbClr val="B08B2E"/>
    <a:srgbClr val="FF9900"/>
    <a:srgbClr val="DCB080"/>
    <a:srgbClr val="9966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387" autoAdjust="0"/>
    <p:restoredTop sz="94660"/>
  </p:normalViewPr>
  <p:slideViewPr>
    <p:cSldViewPr>
      <p:cViewPr varScale="1">
        <p:scale>
          <a:sx n="68" d="100"/>
          <a:sy n="68" d="100"/>
        </p:scale>
        <p:origin x="-77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9.wmf"/><Relationship Id="rId1" Type="http://schemas.openxmlformats.org/officeDocument/2006/relationships/image" Target="../media/image2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5B5D3B4-83DA-4521-8238-B7BBC8C2C0E2}" type="datetimeFigureOut">
              <a:rPr lang="ru-RU" smtClean="0"/>
              <a:pPr/>
              <a:t>29.01.2013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76BE0D9-254C-4403-9C9D-91748F272013}"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176BE0D9-254C-4403-9C9D-91748F272013}" type="slidenum">
              <a:rPr lang="ru-RU" smtClean="0"/>
              <a:pPr/>
              <a:t>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2130425"/>
            <a:ext cx="7772400" cy="1470025"/>
          </a:xfrm>
          <a:solidFill>
            <a:srgbClr val="FFFFFF">
              <a:alpha val="10001"/>
            </a:srgbClr>
          </a:solidFill>
        </p:spPr>
        <p:txBody>
          <a:bodyPr/>
          <a:lstStyle>
            <a:lvl1pPr algn="ctr">
              <a:defRPr/>
            </a:lvl1pPr>
          </a:lstStyle>
          <a:p>
            <a:r>
              <a:rPr lang="ru-RU" smtClean="0"/>
              <a:t>Образец заголовка</a:t>
            </a:r>
            <a:endParaRPr lang="ru-RU"/>
          </a:p>
        </p:txBody>
      </p:sp>
      <p:sp>
        <p:nvSpPr>
          <p:cNvPr id="3075" name="Rectangle 3"/>
          <p:cNvSpPr>
            <a:spLocks noGrp="1" noChangeArrowheads="1"/>
          </p:cNvSpPr>
          <p:nvPr>
            <p:ph type="subTitle" idx="1"/>
          </p:nvPr>
        </p:nvSpPr>
        <p:spPr>
          <a:xfrm>
            <a:off x="1371600" y="3886200"/>
            <a:ext cx="6400800" cy="1752600"/>
          </a:xfrm>
          <a:noFill/>
        </p:spPr>
        <p:txBody>
          <a:bodyPr/>
          <a:lstStyle>
            <a:lvl1pPr marL="0" indent="0" algn="r">
              <a:buFontTx/>
              <a:buNone/>
              <a:defRPr/>
            </a:lvl1pPr>
          </a:lstStyle>
          <a:p>
            <a:r>
              <a:rPr lang="ru-RU" smtClean="0"/>
              <a:t>Образец подзаголовка</a:t>
            </a:r>
            <a:endParaRPr lang="ru-RU"/>
          </a:p>
        </p:txBody>
      </p:sp>
      <p:sp>
        <p:nvSpPr>
          <p:cNvPr id="3076" name="Rectangle 4"/>
          <p:cNvSpPr>
            <a:spLocks noGrp="1" noChangeArrowheads="1"/>
          </p:cNvSpPr>
          <p:nvPr>
            <p:ph type="dt" sz="half" idx="2"/>
          </p:nvPr>
        </p:nvSpPr>
        <p:spPr/>
        <p:txBody>
          <a:bodyPr/>
          <a:lstStyle>
            <a:lvl1pPr>
              <a:defRPr/>
            </a:lvl1pPr>
          </a:lstStyle>
          <a:p>
            <a:endParaRPr lang="ru-RU"/>
          </a:p>
        </p:txBody>
      </p:sp>
      <p:sp>
        <p:nvSpPr>
          <p:cNvPr id="3077" name="Rectangle 5"/>
          <p:cNvSpPr>
            <a:spLocks noGrp="1" noChangeArrowheads="1"/>
          </p:cNvSpPr>
          <p:nvPr>
            <p:ph type="ftr" sz="quarter" idx="3"/>
          </p:nvPr>
        </p:nvSpPr>
        <p:spPr/>
        <p:txBody>
          <a:bodyPr/>
          <a:lstStyle>
            <a:lvl1pPr>
              <a:defRPr/>
            </a:lvl1pPr>
          </a:lstStyle>
          <a:p>
            <a:endParaRPr lang="ru-RU"/>
          </a:p>
        </p:txBody>
      </p:sp>
      <p:sp>
        <p:nvSpPr>
          <p:cNvPr id="3078" name="Rectangle 6"/>
          <p:cNvSpPr>
            <a:spLocks noGrp="1" noChangeArrowheads="1"/>
          </p:cNvSpPr>
          <p:nvPr>
            <p:ph type="sldNum" sz="quarter" idx="4"/>
          </p:nvPr>
        </p:nvSpPr>
        <p:spPr/>
        <p:txBody>
          <a:bodyPr/>
          <a:lstStyle>
            <a:lvl1pPr>
              <a:defRPr/>
            </a:lvl1pPr>
          </a:lstStyle>
          <a:p>
            <a:fld id="{BFCA9083-CB13-4522-96C3-833CA37977EA}" type="slidenum">
              <a:rPr lang="ru-RU"/>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C80D6151-49DE-4AA2-92AB-5F51DC7FB360}" type="slidenum">
              <a:rPr lang="ru-RU"/>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AF41D426-45CA-4BEE-9A8E-4399681FBB7B}" type="slidenum">
              <a:rPr lang="ru-RU"/>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3C231A69-07E8-430B-923A-3A27584A6B20}" type="slidenum">
              <a:rPr lang="ru-RU"/>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D4D6BCE3-BCEF-46AE-BE86-C0D0517EB4D5}" type="slidenum">
              <a:rPr lang="ru-RU"/>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89DE9565-93B1-49EF-B8D3-5FE57DE8AD75}" type="slidenum">
              <a:rPr lang="ru-RU"/>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D7FF6FD9-A017-4600-813E-D2F6B98406A0}" type="slidenum">
              <a:rPr lang="ru-RU"/>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0A96B106-A01E-4324-A695-9B4F07724819}" type="slidenum">
              <a:rPr lang="ru-RU"/>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0E4AB98C-F328-43F0-827D-609D96C27370}" type="slidenum">
              <a:rPr lang="ru-RU"/>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03987B25-1F9B-415A-9A60-CDF840470A4D}" type="slidenum">
              <a:rPr lang="ru-RU"/>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8A30AE38-128C-4FDC-8A6B-6E5E4DDF08CA}" type="slidenum">
              <a:rPr lang="ru-RU"/>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solidFill>
            <a:srgbClr val="FFFFFF">
              <a:alpha val="10001"/>
            </a:srgbClr>
          </a:solid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1">
                <a:solidFill>
                  <a:schemeClr val="bg1"/>
                </a:solidFill>
              </a:defRPr>
            </a:lvl1pPr>
          </a:lstStyle>
          <a:p>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1">
                <a:solidFill>
                  <a:schemeClr val="bg1"/>
                </a:solidFill>
              </a:defRPr>
            </a:lvl1pPr>
          </a:lstStyle>
          <a:p>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a:solidFill>
                  <a:schemeClr val="bg1"/>
                </a:solidFill>
              </a:defRPr>
            </a:lvl1pPr>
          </a:lstStyle>
          <a:p>
            <a:fld id="{6D06F601-BD1F-4712-B2ED-7CB01C53DD91}" type="slidenum">
              <a:rPr lang="ru-RU"/>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r" rtl="0" eaLnBrk="1" fontAlgn="base" hangingPunct="1">
        <a:spcBef>
          <a:spcPct val="0"/>
        </a:spcBef>
        <a:spcAft>
          <a:spcPct val="0"/>
        </a:spcAft>
        <a:defRPr sz="4400" b="1" i="1">
          <a:solidFill>
            <a:srgbClr val="663300"/>
          </a:solidFill>
          <a:latin typeface="+mj-lt"/>
          <a:ea typeface="+mj-ea"/>
          <a:cs typeface="+mj-cs"/>
        </a:defRPr>
      </a:lvl1pPr>
      <a:lvl2pPr algn="r" rtl="0" eaLnBrk="1" fontAlgn="base" hangingPunct="1">
        <a:spcBef>
          <a:spcPct val="0"/>
        </a:spcBef>
        <a:spcAft>
          <a:spcPct val="0"/>
        </a:spcAft>
        <a:defRPr sz="4400" b="1" i="1">
          <a:solidFill>
            <a:srgbClr val="663300"/>
          </a:solidFill>
          <a:latin typeface="Century Gothic" pitchFamily="34" charset="0"/>
        </a:defRPr>
      </a:lvl2pPr>
      <a:lvl3pPr algn="r" rtl="0" eaLnBrk="1" fontAlgn="base" hangingPunct="1">
        <a:spcBef>
          <a:spcPct val="0"/>
        </a:spcBef>
        <a:spcAft>
          <a:spcPct val="0"/>
        </a:spcAft>
        <a:defRPr sz="4400" b="1" i="1">
          <a:solidFill>
            <a:srgbClr val="663300"/>
          </a:solidFill>
          <a:latin typeface="Century Gothic" pitchFamily="34" charset="0"/>
        </a:defRPr>
      </a:lvl3pPr>
      <a:lvl4pPr algn="r" rtl="0" eaLnBrk="1" fontAlgn="base" hangingPunct="1">
        <a:spcBef>
          <a:spcPct val="0"/>
        </a:spcBef>
        <a:spcAft>
          <a:spcPct val="0"/>
        </a:spcAft>
        <a:defRPr sz="4400" b="1" i="1">
          <a:solidFill>
            <a:srgbClr val="663300"/>
          </a:solidFill>
          <a:latin typeface="Century Gothic" pitchFamily="34" charset="0"/>
        </a:defRPr>
      </a:lvl4pPr>
      <a:lvl5pPr algn="r" rtl="0" eaLnBrk="1" fontAlgn="base" hangingPunct="1">
        <a:spcBef>
          <a:spcPct val="0"/>
        </a:spcBef>
        <a:spcAft>
          <a:spcPct val="0"/>
        </a:spcAft>
        <a:defRPr sz="4400" b="1" i="1">
          <a:solidFill>
            <a:srgbClr val="663300"/>
          </a:solidFill>
          <a:latin typeface="Century Gothic" pitchFamily="34" charset="0"/>
        </a:defRPr>
      </a:lvl5pPr>
      <a:lvl6pPr marL="457200" algn="r" rtl="0" eaLnBrk="1" fontAlgn="base" hangingPunct="1">
        <a:spcBef>
          <a:spcPct val="0"/>
        </a:spcBef>
        <a:spcAft>
          <a:spcPct val="0"/>
        </a:spcAft>
        <a:defRPr sz="4400" b="1" i="1">
          <a:solidFill>
            <a:srgbClr val="663300"/>
          </a:solidFill>
          <a:latin typeface="Century Gothic" pitchFamily="34" charset="0"/>
        </a:defRPr>
      </a:lvl6pPr>
      <a:lvl7pPr marL="914400" algn="r" rtl="0" eaLnBrk="1" fontAlgn="base" hangingPunct="1">
        <a:spcBef>
          <a:spcPct val="0"/>
        </a:spcBef>
        <a:spcAft>
          <a:spcPct val="0"/>
        </a:spcAft>
        <a:defRPr sz="4400" b="1" i="1">
          <a:solidFill>
            <a:srgbClr val="663300"/>
          </a:solidFill>
          <a:latin typeface="Century Gothic" pitchFamily="34" charset="0"/>
        </a:defRPr>
      </a:lvl7pPr>
      <a:lvl8pPr marL="1371600" algn="r" rtl="0" eaLnBrk="1" fontAlgn="base" hangingPunct="1">
        <a:spcBef>
          <a:spcPct val="0"/>
        </a:spcBef>
        <a:spcAft>
          <a:spcPct val="0"/>
        </a:spcAft>
        <a:defRPr sz="4400" b="1" i="1">
          <a:solidFill>
            <a:srgbClr val="663300"/>
          </a:solidFill>
          <a:latin typeface="Century Gothic" pitchFamily="34" charset="0"/>
        </a:defRPr>
      </a:lvl8pPr>
      <a:lvl9pPr marL="1828800" algn="r" rtl="0" eaLnBrk="1" fontAlgn="base" hangingPunct="1">
        <a:spcBef>
          <a:spcPct val="0"/>
        </a:spcBef>
        <a:spcAft>
          <a:spcPct val="0"/>
        </a:spcAft>
        <a:defRPr sz="4400" b="1" i="1">
          <a:solidFill>
            <a:srgbClr val="663300"/>
          </a:solidFill>
          <a:latin typeface="Century Gothic" pitchFamily="34" charset="0"/>
        </a:defRPr>
      </a:lvl9pPr>
    </p:titleStyle>
    <p:bodyStyle>
      <a:lvl1pPr marL="342900" indent="-342900" algn="l" rtl="0" eaLnBrk="1" fontAlgn="base" hangingPunct="1">
        <a:spcBef>
          <a:spcPct val="20000"/>
        </a:spcBef>
        <a:spcAft>
          <a:spcPct val="0"/>
        </a:spcAft>
        <a:buChar char="•"/>
        <a:defRPr sz="32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oleObject" Target="../embeddings/oleObject2.bin"/></Relationships>
</file>

<file path=ppt/slides/_rels/slide11.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file:///C:\Temp\FineReader10\media\image8.png" TargetMode="External"/><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file:///C:\Temp\FineReader10\media\image10.png" TargetMode="External"/><Relationship Id="rId2" Type="http://schemas.openxmlformats.org/officeDocument/2006/relationships/image" Target="../media/image32.png"/><Relationship Id="rId1" Type="http://schemas.openxmlformats.org/officeDocument/2006/relationships/slideLayout" Target="../slideLayouts/slideLayout7.xml"/><Relationship Id="rId6" Type="http://schemas.openxmlformats.org/officeDocument/2006/relationships/image" Target="file:///C:\Temp\FineReader10\media\image11.png" TargetMode="External"/><Relationship Id="rId5" Type="http://schemas.openxmlformats.org/officeDocument/2006/relationships/image" Target="../media/image34.png"/><Relationship Id="rId4" Type="http://schemas.openxmlformats.org/officeDocument/2006/relationships/image" Target="../media/image33.gif"/></Relationships>
</file>

<file path=ppt/slides/_rels/slide14.xml.rels><?xml version="1.0" encoding="UTF-8" standalone="yes"?>
<Relationships xmlns="http://schemas.openxmlformats.org/package/2006/relationships"><Relationship Id="rId3" Type="http://schemas.openxmlformats.org/officeDocument/2006/relationships/image" Target="file:///C:\Temp\FineReader10\media\image12.png" TargetMode="External"/><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images.yandex.ru/yandsearch?text=%D0%BF%D1%80%D0%B5%D0%B7%D0%B5%D0%BD%D1%82%D0%B0%D1%86%D0%B8%D1%8F%20%D0%B4%D1%80%D0%B5%D0%B2%D0%BD%D0%B8%D0%B5%20%D0%BB%D0%B0%D0%B1%D0%B8%D1%80%D0%B8%D0%BD%D1%82%D1%8B&amp;img_url=http://b6.ac-images.myspacecdn.com/02126/66/76/2126126766_m.jpg&amp;pos=18&amp;rpt=simag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gif"/><Relationship Id="rId7" Type="http://schemas.openxmlformats.org/officeDocument/2006/relationships/image" Target="../media/image9.jpe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image" Target="../media/image11.jpeg"/><Relationship Id="rId7" Type="http://schemas.openxmlformats.org/officeDocument/2006/relationships/image" Target="../media/image15.jpe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images.yandex.ru/yandsearch?text=%D0%9B%D0%B0%D0%B1%D0%B8%D1%80%D0%B8%D0%BD%D1%82%D1%8B%20%D0%B2%20%D0%90%D0%BD%D0%B3%D0%BB%D0%B8%D0%B8%20%C2%AB%D0%93%D0%BE%D1%80%D0%BE%D0%B4%20%D0%A2%D1%80%D0%BE%D1%8F%C2%BB&amp;img_url=http://upload.wikimedia.org/wikipedia/commons/thumb/8/89/Dalby_City_of_Troy_turf_maze.jpg/120px-Dalby_City_of_Troy_turf_maze.jpg&amp;pos=2&amp;rpt=simage" TargetMode="External"/><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7.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 Id="rId5" Type="http://schemas.openxmlformats.org/officeDocument/2006/relationships/image" Target="../media/image24.jpeg"/><Relationship Id="rId4" Type="http://schemas.openxmlformats.org/officeDocument/2006/relationships/image" Target="../media/image23.jpeg"/></Relationships>
</file>

<file path=ppt/slides/_rels/slide8.xml.rels><?xml version="1.0" encoding="UTF-8" standalone="yes"?>
<Relationships xmlns="http://schemas.openxmlformats.org/package/2006/relationships"><Relationship Id="rId3" Type="http://schemas.openxmlformats.org/officeDocument/2006/relationships/image" Target="file:///C:\Temp\FineReader10\media\image4.png" TargetMode="External"/><Relationship Id="rId2" Type="http://schemas.openxmlformats.org/officeDocument/2006/relationships/image" Target="../media/image25.png"/><Relationship Id="rId1" Type="http://schemas.openxmlformats.org/officeDocument/2006/relationships/slideLayout" Target="../slideLayouts/slideLayout2.xml"/><Relationship Id="rId5" Type="http://schemas.openxmlformats.org/officeDocument/2006/relationships/image" Target="file:///C:\Temp\FineReader10\media\image3.png" TargetMode="External"/><Relationship Id="rId4" Type="http://schemas.openxmlformats.org/officeDocument/2006/relationships/image" Target="../media/image26.png"/></Relationships>
</file>

<file path=ppt/slides/_rels/slide9.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1643042" y="642918"/>
            <a:ext cx="6268447" cy="769441"/>
          </a:xfrm>
          <a:prstGeom prst="rect">
            <a:avLst/>
          </a:prstGeom>
        </p:spPr>
        <p:txBody>
          <a:bodyPr wrap="none">
            <a:spAutoFit/>
            <a:scene3d>
              <a:camera prst="orthographicFront"/>
              <a:lightRig rig="soft" dir="tl">
                <a:rot lat="0" lon="0" rev="0"/>
              </a:lightRig>
            </a:scene3d>
            <a:sp3d extrusionH="57150" contourW="25400" prstMaterial="matte">
              <a:bevelT w="25400" h="55880" prst="cross"/>
              <a:contourClr>
                <a:schemeClr val="accent2">
                  <a:tint val="20000"/>
                </a:schemeClr>
              </a:contourClr>
            </a:sp3d>
          </a:bodyPr>
          <a:lstStyle/>
          <a:p>
            <a:r>
              <a:rPr lang="ru-RU" sz="44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reflection blurRad="6350" stA="60000" endA="900" endPos="60000" dist="29997" dir="5400000" sy="-100000" algn="bl" rotWithShape="0"/>
                </a:effectLst>
              </a:rPr>
              <a:t>Задачи о лабиринтах</a:t>
            </a:r>
            <a:endParaRPr lang="ru-RU" sz="4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reflection blurRad="6350" stA="60000" endA="900" endPos="60000" dist="29997" dir="5400000" sy="-100000" algn="bl" rotWithShape="0"/>
              </a:effectLst>
            </a:endParaRPr>
          </a:p>
        </p:txBody>
      </p:sp>
      <p:pic>
        <p:nvPicPr>
          <p:cNvPr id="7" name="Picture 2" descr="http://pics.livejournal.com/renatar/pic/00f6qaey"/>
          <p:cNvPicPr>
            <a:picLocks noChangeAspect="1" noChangeArrowheads="1"/>
          </p:cNvPicPr>
          <p:nvPr/>
        </p:nvPicPr>
        <p:blipFill>
          <a:blip r:embed="rId3" cstate="print"/>
          <a:srcRect/>
          <a:stretch>
            <a:fillRect/>
          </a:stretch>
        </p:blipFill>
        <p:spPr bwMode="auto">
          <a:xfrm>
            <a:off x="2411760" y="1714488"/>
            <a:ext cx="4464496" cy="25717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Прямоугольник 7"/>
          <p:cNvSpPr/>
          <p:nvPr/>
        </p:nvSpPr>
        <p:spPr>
          <a:xfrm>
            <a:off x="1115616" y="4725144"/>
            <a:ext cx="7286676" cy="1077218"/>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3200" b="1" i="1" u="sng"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reflection blurRad="6350" stA="55000" endA="300" endPos="45500" dir="5400000" sy="-100000" algn="bl" rotWithShape="0"/>
                </a:effectLst>
              </a:rPr>
              <a:t>Кобаидзе</a:t>
            </a:r>
            <a:r>
              <a:rPr lang="ru-RU" sz="3200" b="1" i="1" u="sng"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reflection blurRad="6350" stA="55000" endA="300" endPos="45500" dir="5400000" sy="-100000" algn="bl" rotWithShape="0"/>
                </a:effectLst>
              </a:rPr>
              <a:t> </a:t>
            </a:r>
            <a:r>
              <a:rPr lang="ru-RU" sz="3200" b="1" i="1" u="sng"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reflection blurRad="6350" stA="55000" endA="300" endPos="45500" dir="5400000" sy="-100000" algn="bl" rotWithShape="0"/>
                </a:effectLst>
              </a:rPr>
              <a:t>Элина</a:t>
            </a:r>
            <a:endParaRPr lang="ru-RU"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reflection blurRad="6350" stA="55000" endA="300" endPos="45500" dir="5400000" sy="-100000" algn="bl" rotWithShape="0"/>
              </a:effectLst>
            </a:endParaRPr>
          </a:p>
          <a:p>
            <a:pPr algn="ctr"/>
            <a:r>
              <a:rPr lang="ru-RU" sz="3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reflection blurRad="6350" stA="55000" endA="300" endPos="45500" dir="5400000" sy="-100000" algn="bl" rotWithShape="0"/>
                </a:effectLst>
              </a:rPr>
              <a:t>МБОУ «СОШ № 2 ст. Архонская»</a:t>
            </a:r>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500"/>
                                  </p:stCondLst>
                                  <p:iterate type="lt">
                                    <p:tmPct val="5000"/>
                                  </p:iterate>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par>
                          <p:cTn id="11" fill="hold">
                            <p:stCondLst>
                              <p:cond delay="2300"/>
                            </p:stCondLst>
                            <p:childTnLst>
                              <p:par>
                                <p:cTn id="12" presetID="17" presetClass="entr" presetSubtype="10" fill="hold" nodeType="afterEffect">
                                  <p:stCondLst>
                                    <p:cond delay="50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strVal val="#ppt_h"/>
                                          </p:val>
                                        </p:tav>
                                        <p:tav tm="100000">
                                          <p:val>
                                            <p:strVal val="#ppt_h"/>
                                          </p:val>
                                        </p:tav>
                                      </p:tavLst>
                                    </p:anim>
                                  </p:childTnLst>
                                </p:cTn>
                              </p:par>
                            </p:childTnLst>
                          </p:cTn>
                        </p:par>
                        <p:par>
                          <p:cTn id="16" fill="hold">
                            <p:stCondLst>
                              <p:cond delay="3300"/>
                            </p:stCondLst>
                            <p:childTnLst>
                              <p:par>
                                <p:cTn id="17" presetID="31" presetClass="entr" presetSubtype="0" fill="hold" grpId="0" nodeType="afterEffect">
                                  <p:stCondLst>
                                    <p:cond delay="500"/>
                                  </p:stCondLst>
                                  <p:iterate type="lt">
                                    <p:tmPct val="5000"/>
                                  </p:iterate>
                                  <p:childTnLst>
                                    <p:set>
                                      <p:cBhvr>
                                        <p:cTn id="18" dur="1" fill="hold">
                                          <p:stCondLst>
                                            <p:cond delay="0"/>
                                          </p:stCondLst>
                                        </p:cTn>
                                        <p:tgtEl>
                                          <p:spTgt spid="8"/>
                                        </p:tgtEl>
                                        <p:attrNameLst>
                                          <p:attrName>style.visibility</p:attrName>
                                        </p:attrNameLst>
                                      </p:cBhvr>
                                      <p:to>
                                        <p:strVal val="visible"/>
                                      </p:to>
                                    </p:set>
                                    <p:anim calcmode="lin" valueType="num">
                                      <p:cBhvr>
                                        <p:cTn id="19" dur="500" fill="hold"/>
                                        <p:tgtEl>
                                          <p:spTgt spid="8"/>
                                        </p:tgtEl>
                                        <p:attrNameLst>
                                          <p:attrName>ppt_w</p:attrName>
                                        </p:attrNameLst>
                                      </p:cBhvr>
                                      <p:tavLst>
                                        <p:tav tm="0">
                                          <p:val>
                                            <p:fltVal val="0"/>
                                          </p:val>
                                        </p:tav>
                                        <p:tav tm="100000">
                                          <p:val>
                                            <p:strVal val="#ppt_w"/>
                                          </p:val>
                                        </p:tav>
                                      </p:tavLst>
                                    </p:anim>
                                    <p:anim calcmode="lin" valueType="num">
                                      <p:cBhvr>
                                        <p:cTn id="20" dur="500" fill="hold"/>
                                        <p:tgtEl>
                                          <p:spTgt spid="8"/>
                                        </p:tgtEl>
                                        <p:attrNameLst>
                                          <p:attrName>ppt_h</p:attrName>
                                        </p:attrNameLst>
                                      </p:cBhvr>
                                      <p:tavLst>
                                        <p:tav tm="0">
                                          <p:val>
                                            <p:fltVal val="0"/>
                                          </p:val>
                                        </p:tav>
                                        <p:tav tm="100000">
                                          <p:val>
                                            <p:strVal val="#ppt_h"/>
                                          </p:val>
                                        </p:tav>
                                      </p:tavLst>
                                    </p:anim>
                                    <p:anim calcmode="lin" valueType="num">
                                      <p:cBhvr>
                                        <p:cTn id="21" dur="500" fill="hold"/>
                                        <p:tgtEl>
                                          <p:spTgt spid="8"/>
                                        </p:tgtEl>
                                        <p:attrNameLst>
                                          <p:attrName>style.rotation</p:attrName>
                                        </p:attrNameLst>
                                      </p:cBhvr>
                                      <p:tavLst>
                                        <p:tav tm="0">
                                          <p:val>
                                            <p:fltVal val="90"/>
                                          </p:val>
                                        </p:tav>
                                        <p:tav tm="100000">
                                          <p:val>
                                            <p:fltVal val="0"/>
                                          </p:val>
                                        </p:tav>
                                      </p:tavLst>
                                    </p:anim>
                                    <p:animEffect transition="in" filter="fade">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1928794" y="478018"/>
            <a:ext cx="5072098" cy="9541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threePt" dir="t"/>
            </a:scene3d>
            <a:sp3d extrusionH="57150">
              <a:bevelT w="57150" h="38100" prst="hardEdge"/>
            </a:sp3d>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normalizeH="0" baseline="0" dirty="0" smtClean="0">
                <a:ln w="10541" cmpd="sng">
                  <a:solidFill>
                    <a:schemeClr val="accent1">
                      <a:lumMod val="10000"/>
                    </a:scheme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eflection blurRad="6350" stA="55000" endA="300" endPos="45500" dir="5400000" sy="-100000" algn="bl" rotWithShape="0"/>
                </a:effectLst>
                <a:latin typeface="Times New Roman" pitchFamily="18" charset="0"/>
                <a:ea typeface="Arial Unicode MS" pitchFamily="34" charset="-128"/>
                <a:cs typeface="Times New Roman" pitchFamily="18" charset="0"/>
              </a:rPr>
              <a:t>Геометрическая постановка задачи о лабиринтах</a:t>
            </a:r>
            <a:endParaRPr kumimoji="0" lang="ru-RU" sz="2800" b="1" i="0" u="none" strike="noStrike" normalizeH="0" baseline="0" dirty="0" smtClean="0">
              <a:ln w="10541" cmpd="sng">
                <a:solidFill>
                  <a:schemeClr val="accent1">
                    <a:lumMod val="10000"/>
                  </a:scheme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effectLst>
                <a:reflection blurRad="6350" stA="55000" endA="300" endPos="45500" dir="5400000" sy="-100000" algn="bl" rotWithShape="0"/>
              </a:effectLst>
              <a:latin typeface="Arial" pitchFamily="34" charset="0"/>
            </a:endParaRPr>
          </a:p>
        </p:txBody>
      </p:sp>
      <p:sp>
        <p:nvSpPr>
          <p:cNvPr id="27650" name="Rectangle 2"/>
          <p:cNvSpPr>
            <a:spLocks noChangeArrowheads="1"/>
          </p:cNvSpPr>
          <p:nvPr/>
        </p:nvSpPr>
        <p:spPr bwMode="auto">
          <a:xfrm>
            <a:off x="1000100" y="1710111"/>
            <a:ext cx="7286676" cy="467820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28600"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663300"/>
                </a:solidFill>
                <a:effectLst/>
                <a:latin typeface="Monotype Corsiva" pitchFamily="66" charset="0"/>
                <a:ea typeface="Arial Unicode MS" pitchFamily="34" charset="-128"/>
                <a:cs typeface="Times New Roman" pitchFamily="18" charset="0"/>
              </a:rPr>
              <a:t>Аллеи, дорожки, коридоры  и т. п. лабиринты тянутся, изгибаясь во все стороны, перекрещиваются, расходятся по всевозможным направлениям, ответвляются, образуют тупики и т. д. мы все перекрестки обозначим просто точками, а  все эти аллеи, дорожки, коридоры и т. д. будем принимать просто за линии, прямые или кривые, плоские, или нет - все равно, но эти линии соединяют, наши точки.</a:t>
            </a:r>
            <a:r>
              <a:rPr lang="ru-RU" b="1" dirty="0" smtClean="0">
                <a:solidFill>
                  <a:srgbClr val="663300"/>
                </a:solidFill>
                <a:latin typeface="Monotype Corsiva" pitchFamily="66" charset="0"/>
              </a:rPr>
              <a:t> </a:t>
            </a:r>
          </a:p>
          <a:p>
            <a:pPr indent="228600"/>
            <a:r>
              <a:rPr lang="ru-RU" b="1" dirty="0" smtClean="0">
                <a:solidFill>
                  <a:srgbClr val="663300"/>
                </a:solidFill>
                <a:latin typeface="Monotype Corsiva" pitchFamily="66" charset="0"/>
              </a:rPr>
              <a:t>Эти точки и эти линии вместе составляют геометрическую сеть, или лабиринт, если какая- либо точка, движущаяся по линиям этой сети, может прийти к любой другой точке, не покидая линий нашей системы (или сети). </a:t>
            </a:r>
          </a:p>
          <a:p>
            <a:r>
              <a:rPr lang="ru-RU" b="1" dirty="0" smtClean="0">
                <a:solidFill>
                  <a:srgbClr val="663300"/>
                </a:solidFill>
                <a:latin typeface="Monotype Corsiva" pitchFamily="66" charset="0"/>
              </a:rPr>
              <a:t>Приняв это может последовательно описать все линии сети без  всяких скачков и перерывов и при этом по каждой линии сети она пройдет ровно два раза. При этом она,  конечно же пройдет через точку обозначающую выход из лабиринта. </a:t>
            </a:r>
          </a:p>
          <a:p>
            <a:r>
              <a:rPr lang="ru-RU" b="1" dirty="0" smtClean="0">
                <a:solidFill>
                  <a:srgbClr val="663300"/>
                </a:solidFill>
                <a:latin typeface="Monotype Corsiva" pitchFamily="66" charset="0"/>
              </a:rPr>
              <a:t>Возможность обхода  следует, вообще говоря, из того, что фигуру, </a:t>
            </a:r>
            <a:r>
              <a:rPr lang="ru-RU" b="1" dirty="0" smtClean="0">
                <a:solidFill>
                  <a:srgbClr val="663300"/>
                </a:solidFill>
                <a:latin typeface="Monotype Corsiva" pitchFamily="66" charset="0"/>
              </a:rPr>
              <a:t>полученную </a:t>
            </a:r>
            <a:endParaRPr lang="ru-RU" b="1" dirty="0" smtClean="0">
              <a:solidFill>
                <a:srgbClr val="663300"/>
              </a:solidFill>
              <a:latin typeface="Monotype Corsiva" pitchFamily="66" charset="0"/>
            </a:endParaRPr>
          </a:p>
          <a:p>
            <a:r>
              <a:rPr lang="ru-RU" b="1" dirty="0" smtClean="0">
                <a:solidFill>
                  <a:srgbClr val="663300"/>
                </a:solidFill>
                <a:latin typeface="Monotype Corsiva" pitchFamily="66" charset="0"/>
              </a:rPr>
              <a:t>из сети  двоением всех линий, можно описать одним</a:t>
            </a:r>
            <a:r>
              <a:rPr lang="ru-RU" b="1" baseline="-25000" dirty="0" smtClean="0">
                <a:solidFill>
                  <a:srgbClr val="663300"/>
                </a:solidFill>
                <a:latin typeface="Monotype Corsiva" pitchFamily="66" charset="0"/>
              </a:rPr>
              <a:t> </a:t>
            </a:r>
            <a:r>
              <a:rPr lang="ru-RU" b="1" dirty="0" smtClean="0">
                <a:solidFill>
                  <a:srgbClr val="663300"/>
                </a:solidFill>
                <a:latin typeface="Monotype Corsiva" pitchFamily="66" charset="0"/>
              </a:rPr>
              <a:t> росчерком.</a:t>
            </a:r>
          </a:p>
          <a:p>
            <a:pPr indent="228600"/>
            <a:endParaRPr lang="ru-RU" sz="1400" dirty="0" smtClean="0"/>
          </a:p>
          <a:p>
            <a:pPr marL="0" marR="0" lvl="0" indent="228600" algn="l" defTabSz="914400" rtl="0" eaLnBrk="1" fontAlgn="base" latinLnBrk="0" hangingPunct="1">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endParaRPr>
          </a:p>
          <a:p>
            <a:pPr marL="0" marR="0" lvl="0" indent="22860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grpSp>
        <p:nvGrpSpPr>
          <p:cNvPr id="4" name="Группа 3"/>
          <p:cNvGrpSpPr/>
          <p:nvPr/>
        </p:nvGrpSpPr>
        <p:grpSpPr>
          <a:xfrm>
            <a:off x="1475656" y="2132856"/>
            <a:ext cx="5760640" cy="2811493"/>
            <a:chOff x="1547664" y="977547"/>
            <a:chExt cx="5760640" cy="2811493"/>
          </a:xfrm>
        </p:grpSpPr>
        <p:grpSp>
          <p:nvGrpSpPr>
            <p:cNvPr id="5" name="Группа 44"/>
            <p:cNvGrpSpPr/>
            <p:nvPr/>
          </p:nvGrpSpPr>
          <p:grpSpPr>
            <a:xfrm>
              <a:off x="1547664" y="980728"/>
              <a:ext cx="5760640" cy="2808312"/>
              <a:chOff x="1763688" y="1844824"/>
              <a:chExt cx="5760640" cy="2808312"/>
            </a:xfrm>
          </p:grpSpPr>
          <p:cxnSp>
            <p:nvCxnSpPr>
              <p:cNvPr id="7" name="Прямая соединительная линия 6"/>
              <p:cNvCxnSpPr>
                <a:stCxn id="14" idx="0"/>
                <a:endCxn id="13" idx="3"/>
              </p:cNvCxnSpPr>
              <p:nvPr/>
            </p:nvCxnSpPr>
            <p:spPr>
              <a:xfrm flipV="1">
                <a:off x="1907704" y="2090675"/>
                <a:ext cx="1194309" cy="1554349"/>
              </a:xfrm>
              <a:prstGeom prst="line">
                <a:avLst/>
              </a:prstGeom>
              <a:ln w="57150">
                <a:solidFill>
                  <a:srgbClr val="663300"/>
                </a:solidFill>
              </a:ln>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cxnSp>
            <p:nvCxnSpPr>
              <p:cNvPr id="8" name="Прямая соединительная линия 7"/>
              <p:cNvCxnSpPr>
                <a:stCxn id="13" idx="6"/>
              </p:cNvCxnSpPr>
              <p:nvPr/>
            </p:nvCxnSpPr>
            <p:spPr>
              <a:xfrm>
                <a:off x="3347864" y="1988840"/>
                <a:ext cx="3456384" cy="1152128"/>
              </a:xfrm>
              <a:prstGeom prst="line">
                <a:avLst/>
              </a:prstGeom>
              <a:ln w="57150">
                <a:solidFill>
                  <a:srgbClr val="663300"/>
                </a:solidFill>
              </a:ln>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cxnSp>
            <p:nvCxnSpPr>
              <p:cNvPr id="9" name="Прямая соединительная линия 8"/>
              <p:cNvCxnSpPr>
                <a:endCxn id="12" idx="4"/>
              </p:cNvCxnSpPr>
              <p:nvPr/>
            </p:nvCxnSpPr>
            <p:spPr>
              <a:xfrm flipH="1" flipV="1">
                <a:off x="6948264" y="3356992"/>
                <a:ext cx="360040" cy="1008112"/>
              </a:xfrm>
              <a:prstGeom prst="line">
                <a:avLst/>
              </a:prstGeom>
              <a:ln w="57150">
                <a:solidFill>
                  <a:srgbClr val="663300"/>
                </a:solidFill>
              </a:ln>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cxnSp>
            <p:nvCxnSpPr>
              <p:cNvPr id="10" name="Прямая соединительная линия 9"/>
              <p:cNvCxnSpPr>
                <a:stCxn id="14" idx="5"/>
                <a:endCxn id="15" idx="1"/>
              </p:cNvCxnSpPr>
              <p:nvPr/>
            </p:nvCxnSpPr>
            <p:spPr>
              <a:xfrm>
                <a:off x="2009539" y="3890875"/>
                <a:ext cx="5268938" cy="516410"/>
              </a:xfrm>
              <a:prstGeom prst="line">
                <a:avLst/>
              </a:prstGeom>
              <a:ln w="57150">
                <a:solidFill>
                  <a:srgbClr val="663300"/>
                </a:solidFill>
              </a:ln>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p:cNvCxnSpPr>
                <a:stCxn id="13" idx="5"/>
                <a:endCxn id="15" idx="1"/>
              </p:cNvCxnSpPr>
              <p:nvPr/>
            </p:nvCxnSpPr>
            <p:spPr>
              <a:xfrm>
                <a:off x="3305683" y="2090675"/>
                <a:ext cx="3972794" cy="2316610"/>
              </a:xfrm>
              <a:prstGeom prst="line">
                <a:avLst/>
              </a:prstGeom>
              <a:ln w="57150">
                <a:solidFill>
                  <a:srgbClr val="663300"/>
                </a:solidFill>
              </a:ln>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sp>
            <p:nvSpPr>
              <p:cNvPr id="12" name="Овал 11"/>
              <p:cNvSpPr/>
              <p:nvPr/>
            </p:nvSpPr>
            <p:spPr>
              <a:xfrm>
                <a:off x="6804248" y="3068960"/>
                <a:ext cx="288032" cy="288032"/>
              </a:xfrm>
              <a:prstGeom prst="ellipse">
                <a:avLst/>
              </a:prstGeom>
              <a:noFill/>
              <a:ln w="38100">
                <a:solidFill>
                  <a:srgbClr val="66330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Овал 12"/>
              <p:cNvSpPr/>
              <p:nvPr/>
            </p:nvSpPr>
            <p:spPr>
              <a:xfrm>
                <a:off x="3059832" y="1844824"/>
                <a:ext cx="288032" cy="288032"/>
              </a:xfrm>
              <a:prstGeom prst="ellipse">
                <a:avLst/>
              </a:prstGeom>
              <a:noFill/>
              <a:ln w="38100">
                <a:solidFill>
                  <a:srgbClr val="66330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Овал 13"/>
              <p:cNvSpPr/>
              <p:nvPr/>
            </p:nvSpPr>
            <p:spPr>
              <a:xfrm>
                <a:off x="1763688" y="3645024"/>
                <a:ext cx="288032" cy="288032"/>
              </a:xfrm>
              <a:prstGeom prst="ellipse">
                <a:avLst/>
              </a:prstGeom>
              <a:noFill/>
              <a:ln w="38100">
                <a:solidFill>
                  <a:srgbClr val="66330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Овал 14"/>
              <p:cNvSpPr/>
              <p:nvPr/>
            </p:nvSpPr>
            <p:spPr>
              <a:xfrm>
                <a:off x="7236296" y="4365104"/>
                <a:ext cx="288032" cy="288032"/>
              </a:xfrm>
              <a:prstGeom prst="ellipse">
                <a:avLst/>
              </a:prstGeom>
              <a:noFill/>
              <a:ln w="38100">
                <a:solidFill>
                  <a:srgbClr val="66330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6" name="Дуга 5"/>
            <p:cNvSpPr/>
            <p:nvPr/>
          </p:nvSpPr>
          <p:spPr>
            <a:xfrm rot="2588908">
              <a:off x="1743077" y="977547"/>
              <a:ext cx="1080120" cy="1992966"/>
            </a:xfrm>
            <a:prstGeom prst="arc">
              <a:avLst>
                <a:gd name="adj1" fmla="val 16425295"/>
                <a:gd name="adj2" fmla="val 4994187"/>
              </a:avLst>
            </a:prstGeom>
            <a:ln w="38100">
              <a:solidFill>
                <a:srgbClr val="663300"/>
              </a:solidFill>
            </a:ln>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grpSp>
      <p:graphicFrame>
        <p:nvGraphicFramePr>
          <p:cNvPr id="16" name="Объект 15"/>
          <p:cNvGraphicFramePr>
            <a:graphicFrameLocks noChangeAspect="1"/>
          </p:cNvGraphicFramePr>
          <p:nvPr/>
        </p:nvGraphicFramePr>
        <p:xfrm>
          <a:off x="1331640" y="4293096"/>
          <a:ext cx="793750" cy="808038"/>
        </p:xfrm>
        <a:graphic>
          <a:graphicData uri="http://schemas.openxmlformats.org/presentationml/2006/ole">
            <p:oleObj spid="_x0000_s2049" name="Формула" r:id="rId3" imgW="177480" imgH="228600" progId="Equation.3">
              <p:embed/>
            </p:oleObj>
          </a:graphicData>
        </a:graphic>
      </p:graphicFrame>
      <p:graphicFrame>
        <p:nvGraphicFramePr>
          <p:cNvPr id="17" name="Object 4"/>
          <p:cNvGraphicFramePr>
            <a:graphicFrameLocks noChangeAspect="1"/>
          </p:cNvGraphicFramePr>
          <p:nvPr/>
        </p:nvGraphicFramePr>
        <p:xfrm>
          <a:off x="7020272" y="4797152"/>
          <a:ext cx="738187" cy="808038"/>
        </p:xfrm>
        <a:graphic>
          <a:graphicData uri="http://schemas.openxmlformats.org/presentationml/2006/ole">
            <p:oleObj spid="_x0000_s2050" name="Формула" r:id="rId4" imgW="164880" imgH="228600" progId="Equation.3">
              <p:embed/>
            </p:oleObj>
          </a:graphicData>
        </a:graphic>
      </p:graphicFrame>
      <p:sp>
        <p:nvSpPr>
          <p:cNvPr id="18" name="Прямоугольник 17"/>
          <p:cNvSpPr/>
          <p:nvPr/>
        </p:nvSpPr>
        <p:spPr>
          <a:xfrm>
            <a:off x="827584" y="908720"/>
            <a:ext cx="7627986"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Геометрическая сет</a:t>
            </a:r>
            <a:r>
              <a:rPr lang="ru-RU"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ь.</a:t>
            </a:r>
            <a:endParaRPr lang="ru-RU"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ransition>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500"/>
                                  </p:stCondLst>
                                  <p:childTnLst>
                                    <p:set>
                                      <p:cBhvr>
                                        <p:cTn id="6" dur="1" fill="hold">
                                          <p:stCondLst>
                                            <p:cond delay="0"/>
                                          </p:stCondLst>
                                        </p:cTn>
                                        <p:tgtEl>
                                          <p:spTgt spid="27649">
                                            <p:txEl>
                                              <p:pRg st="0" end="0"/>
                                            </p:txEl>
                                          </p:spTgt>
                                        </p:tgtEl>
                                        <p:attrNameLst>
                                          <p:attrName>style.visibility</p:attrName>
                                        </p:attrNameLst>
                                      </p:cBhvr>
                                      <p:to>
                                        <p:strVal val="visible"/>
                                      </p:to>
                                    </p:set>
                                    <p:anim calcmode="lin" valueType="num">
                                      <p:cBhvr>
                                        <p:cTn id="7" dur="500" fill="hold"/>
                                        <p:tgtEl>
                                          <p:spTgt spid="27649">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7649">
                                            <p:txEl>
                                              <p:pRg st="0" end="0"/>
                                            </p:txEl>
                                          </p:spTgt>
                                        </p:tgtEl>
                                        <p:attrNameLst>
                                          <p:attrName>ppt_h</p:attrName>
                                        </p:attrNameLst>
                                      </p:cBhvr>
                                      <p:tavLst>
                                        <p:tav tm="0">
                                          <p:val>
                                            <p:fltVal val="0"/>
                                          </p:val>
                                        </p:tav>
                                        <p:tav tm="100000">
                                          <p:val>
                                            <p:strVal val="#ppt_h"/>
                                          </p:val>
                                        </p:tav>
                                      </p:tavLst>
                                    </p:anim>
                                  </p:childTnLst>
                                </p:cTn>
                              </p:par>
                            </p:childTnLst>
                          </p:cTn>
                        </p:par>
                        <p:par>
                          <p:cTn id="9" fill="hold">
                            <p:stCondLst>
                              <p:cond delay="1000"/>
                            </p:stCondLst>
                            <p:childTnLst>
                              <p:par>
                                <p:cTn id="10" presetID="29" presetClass="entr" presetSubtype="0" fill="hold" nodeType="afterEffect">
                                  <p:stCondLst>
                                    <p:cond delay="1000"/>
                                  </p:stCondLst>
                                  <p:childTnLst>
                                    <p:set>
                                      <p:cBhvr>
                                        <p:cTn id="11" dur="1" fill="hold">
                                          <p:stCondLst>
                                            <p:cond delay="0"/>
                                          </p:stCondLst>
                                        </p:cTn>
                                        <p:tgtEl>
                                          <p:spTgt spid="27650">
                                            <p:txEl>
                                              <p:pRg st="0" end="0"/>
                                            </p:txEl>
                                          </p:spTgt>
                                        </p:tgtEl>
                                        <p:attrNameLst>
                                          <p:attrName>style.visibility</p:attrName>
                                        </p:attrNameLst>
                                      </p:cBhvr>
                                      <p:to>
                                        <p:strVal val="visible"/>
                                      </p:to>
                                    </p:set>
                                    <p:anim calcmode="lin" valueType="num">
                                      <p:cBhvr>
                                        <p:cTn id="12" dur="1000" fill="hold"/>
                                        <p:tgtEl>
                                          <p:spTgt spid="27650">
                                            <p:txEl>
                                              <p:pRg st="0" end="0"/>
                                            </p:txEl>
                                          </p:spTgt>
                                        </p:tgtEl>
                                        <p:attrNameLst>
                                          <p:attrName>ppt_x</p:attrName>
                                        </p:attrNameLst>
                                      </p:cBhvr>
                                      <p:tavLst>
                                        <p:tav tm="0">
                                          <p:val>
                                            <p:strVal val="#ppt_x-.2"/>
                                          </p:val>
                                        </p:tav>
                                        <p:tav tm="100000">
                                          <p:val>
                                            <p:strVal val="#ppt_x"/>
                                          </p:val>
                                        </p:tav>
                                      </p:tavLst>
                                    </p:anim>
                                    <p:anim calcmode="lin" valueType="num">
                                      <p:cBhvr>
                                        <p:cTn id="13" dur="1000" fill="hold"/>
                                        <p:tgtEl>
                                          <p:spTgt spid="27650">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4" dur="1000"/>
                                        <p:tgtEl>
                                          <p:spTgt spid="27650">
                                            <p:txEl>
                                              <p:pRg st="0" end="0"/>
                                            </p:txEl>
                                          </p:spTgt>
                                        </p:tgtEl>
                                      </p:cBhvr>
                                    </p:animEffect>
                                  </p:childTnLst>
                                </p:cTn>
                              </p:par>
                              <p:par>
                                <p:cTn id="15" presetID="29" presetClass="entr" presetSubtype="0" fill="hold" nodeType="withEffect">
                                  <p:stCondLst>
                                    <p:cond delay="0"/>
                                  </p:stCondLst>
                                  <p:childTnLst>
                                    <p:set>
                                      <p:cBhvr>
                                        <p:cTn id="16" dur="1" fill="hold">
                                          <p:stCondLst>
                                            <p:cond delay="0"/>
                                          </p:stCondLst>
                                        </p:cTn>
                                        <p:tgtEl>
                                          <p:spTgt spid="27650">
                                            <p:txEl>
                                              <p:pRg st="1" end="1"/>
                                            </p:txEl>
                                          </p:spTgt>
                                        </p:tgtEl>
                                        <p:attrNameLst>
                                          <p:attrName>style.visibility</p:attrName>
                                        </p:attrNameLst>
                                      </p:cBhvr>
                                      <p:to>
                                        <p:strVal val="visible"/>
                                      </p:to>
                                    </p:set>
                                    <p:anim calcmode="lin" valueType="num">
                                      <p:cBhvr>
                                        <p:cTn id="17" dur="1000" fill="hold"/>
                                        <p:tgtEl>
                                          <p:spTgt spid="27650">
                                            <p:txEl>
                                              <p:pRg st="1" end="1"/>
                                            </p:txEl>
                                          </p:spTgt>
                                        </p:tgtEl>
                                        <p:attrNameLst>
                                          <p:attrName>ppt_x</p:attrName>
                                        </p:attrNameLst>
                                      </p:cBhvr>
                                      <p:tavLst>
                                        <p:tav tm="0">
                                          <p:val>
                                            <p:strVal val="#ppt_x-.2"/>
                                          </p:val>
                                        </p:tav>
                                        <p:tav tm="100000">
                                          <p:val>
                                            <p:strVal val="#ppt_x"/>
                                          </p:val>
                                        </p:tav>
                                      </p:tavLst>
                                    </p:anim>
                                    <p:anim calcmode="lin" valueType="num">
                                      <p:cBhvr>
                                        <p:cTn id="18" dur="1000" fill="hold"/>
                                        <p:tgtEl>
                                          <p:spTgt spid="27650">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19" dur="1000"/>
                                        <p:tgtEl>
                                          <p:spTgt spid="27650">
                                            <p:txEl>
                                              <p:pRg st="1" end="1"/>
                                            </p:txEl>
                                          </p:spTgt>
                                        </p:tgtEl>
                                      </p:cBhvr>
                                    </p:animEffect>
                                  </p:childTnLst>
                                </p:cTn>
                              </p:par>
                              <p:par>
                                <p:cTn id="20" presetID="29" presetClass="entr" presetSubtype="0" fill="hold" nodeType="withEffect">
                                  <p:stCondLst>
                                    <p:cond delay="0"/>
                                  </p:stCondLst>
                                  <p:childTnLst>
                                    <p:set>
                                      <p:cBhvr>
                                        <p:cTn id="21" dur="1" fill="hold">
                                          <p:stCondLst>
                                            <p:cond delay="0"/>
                                          </p:stCondLst>
                                        </p:cTn>
                                        <p:tgtEl>
                                          <p:spTgt spid="27650">
                                            <p:txEl>
                                              <p:pRg st="2" end="2"/>
                                            </p:txEl>
                                          </p:spTgt>
                                        </p:tgtEl>
                                        <p:attrNameLst>
                                          <p:attrName>style.visibility</p:attrName>
                                        </p:attrNameLst>
                                      </p:cBhvr>
                                      <p:to>
                                        <p:strVal val="visible"/>
                                      </p:to>
                                    </p:set>
                                    <p:anim calcmode="lin" valueType="num">
                                      <p:cBhvr>
                                        <p:cTn id="22" dur="1000" fill="hold"/>
                                        <p:tgtEl>
                                          <p:spTgt spid="27650">
                                            <p:txEl>
                                              <p:pRg st="2" end="2"/>
                                            </p:txEl>
                                          </p:spTgt>
                                        </p:tgtEl>
                                        <p:attrNameLst>
                                          <p:attrName>ppt_x</p:attrName>
                                        </p:attrNameLst>
                                      </p:cBhvr>
                                      <p:tavLst>
                                        <p:tav tm="0">
                                          <p:val>
                                            <p:strVal val="#ppt_x-.2"/>
                                          </p:val>
                                        </p:tav>
                                        <p:tav tm="100000">
                                          <p:val>
                                            <p:strVal val="#ppt_x"/>
                                          </p:val>
                                        </p:tav>
                                      </p:tavLst>
                                    </p:anim>
                                    <p:anim calcmode="lin" valueType="num">
                                      <p:cBhvr>
                                        <p:cTn id="23" dur="1000" fill="hold"/>
                                        <p:tgtEl>
                                          <p:spTgt spid="27650">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24" dur="1000"/>
                                        <p:tgtEl>
                                          <p:spTgt spid="27650">
                                            <p:txEl>
                                              <p:pRg st="2" end="2"/>
                                            </p:txEl>
                                          </p:spTgt>
                                        </p:tgtEl>
                                      </p:cBhvr>
                                    </p:animEffect>
                                  </p:childTnLst>
                                </p:cTn>
                              </p:par>
                              <p:par>
                                <p:cTn id="25" presetID="29" presetClass="entr" presetSubtype="0" fill="hold" nodeType="withEffect">
                                  <p:stCondLst>
                                    <p:cond delay="0"/>
                                  </p:stCondLst>
                                  <p:childTnLst>
                                    <p:set>
                                      <p:cBhvr>
                                        <p:cTn id="26" dur="1" fill="hold">
                                          <p:stCondLst>
                                            <p:cond delay="0"/>
                                          </p:stCondLst>
                                        </p:cTn>
                                        <p:tgtEl>
                                          <p:spTgt spid="27650">
                                            <p:txEl>
                                              <p:pRg st="3" end="3"/>
                                            </p:txEl>
                                          </p:spTgt>
                                        </p:tgtEl>
                                        <p:attrNameLst>
                                          <p:attrName>style.visibility</p:attrName>
                                        </p:attrNameLst>
                                      </p:cBhvr>
                                      <p:to>
                                        <p:strVal val="visible"/>
                                      </p:to>
                                    </p:set>
                                    <p:anim calcmode="lin" valueType="num">
                                      <p:cBhvr>
                                        <p:cTn id="27" dur="1000" fill="hold"/>
                                        <p:tgtEl>
                                          <p:spTgt spid="27650">
                                            <p:txEl>
                                              <p:pRg st="3" end="3"/>
                                            </p:txEl>
                                          </p:spTgt>
                                        </p:tgtEl>
                                        <p:attrNameLst>
                                          <p:attrName>ppt_x</p:attrName>
                                        </p:attrNameLst>
                                      </p:cBhvr>
                                      <p:tavLst>
                                        <p:tav tm="0">
                                          <p:val>
                                            <p:strVal val="#ppt_x-.2"/>
                                          </p:val>
                                        </p:tav>
                                        <p:tav tm="100000">
                                          <p:val>
                                            <p:strVal val="#ppt_x"/>
                                          </p:val>
                                        </p:tav>
                                      </p:tavLst>
                                    </p:anim>
                                    <p:anim calcmode="lin" valueType="num">
                                      <p:cBhvr>
                                        <p:cTn id="28" dur="1000" fill="hold"/>
                                        <p:tgtEl>
                                          <p:spTgt spid="27650">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29" dur="1000"/>
                                        <p:tgtEl>
                                          <p:spTgt spid="27650">
                                            <p:txEl>
                                              <p:pRg st="3" end="3"/>
                                            </p:txEl>
                                          </p:spTgt>
                                        </p:tgtEl>
                                      </p:cBhvr>
                                    </p:animEffect>
                                  </p:childTnLst>
                                </p:cTn>
                              </p:par>
                              <p:par>
                                <p:cTn id="30" presetID="29" presetClass="entr" presetSubtype="0" fill="hold" nodeType="withEffect">
                                  <p:stCondLst>
                                    <p:cond delay="0"/>
                                  </p:stCondLst>
                                  <p:childTnLst>
                                    <p:set>
                                      <p:cBhvr>
                                        <p:cTn id="31" dur="1" fill="hold">
                                          <p:stCondLst>
                                            <p:cond delay="0"/>
                                          </p:stCondLst>
                                        </p:cTn>
                                        <p:tgtEl>
                                          <p:spTgt spid="27650">
                                            <p:txEl>
                                              <p:pRg st="4" end="4"/>
                                            </p:txEl>
                                          </p:spTgt>
                                        </p:tgtEl>
                                        <p:attrNameLst>
                                          <p:attrName>style.visibility</p:attrName>
                                        </p:attrNameLst>
                                      </p:cBhvr>
                                      <p:to>
                                        <p:strVal val="visible"/>
                                      </p:to>
                                    </p:set>
                                    <p:anim calcmode="lin" valueType="num">
                                      <p:cBhvr>
                                        <p:cTn id="32" dur="1000" fill="hold"/>
                                        <p:tgtEl>
                                          <p:spTgt spid="27650">
                                            <p:txEl>
                                              <p:pRg st="4" end="4"/>
                                            </p:txEl>
                                          </p:spTgt>
                                        </p:tgtEl>
                                        <p:attrNameLst>
                                          <p:attrName>ppt_x</p:attrName>
                                        </p:attrNameLst>
                                      </p:cBhvr>
                                      <p:tavLst>
                                        <p:tav tm="0">
                                          <p:val>
                                            <p:strVal val="#ppt_x-.2"/>
                                          </p:val>
                                        </p:tav>
                                        <p:tav tm="100000">
                                          <p:val>
                                            <p:strVal val="#ppt_x"/>
                                          </p:val>
                                        </p:tav>
                                      </p:tavLst>
                                    </p:anim>
                                    <p:anim calcmode="lin" valueType="num">
                                      <p:cBhvr>
                                        <p:cTn id="33" dur="1000" fill="hold"/>
                                        <p:tgtEl>
                                          <p:spTgt spid="27650">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34" dur="1000"/>
                                        <p:tgtEl>
                                          <p:spTgt spid="27650">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xit" presetSubtype="0" fill="hold" grpId="0" nodeType="clickEffect">
                                  <p:stCondLst>
                                    <p:cond delay="0"/>
                                  </p:stCondLst>
                                  <p:childTnLst>
                                    <p:animEffect transition="out" filter="fade">
                                      <p:cBhvr>
                                        <p:cTn id="38" dur="2000"/>
                                        <p:tgtEl>
                                          <p:spTgt spid="27649">
                                            <p:txEl>
                                              <p:pRg st="0" end="0"/>
                                            </p:txEl>
                                          </p:spTgt>
                                        </p:tgtEl>
                                      </p:cBhvr>
                                    </p:animEffect>
                                    <p:set>
                                      <p:cBhvr>
                                        <p:cTn id="39" dur="1" fill="hold">
                                          <p:stCondLst>
                                            <p:cond delay="1999"/>
                                          </p:stCondLst>
                                        </p:cTn>
                                        <p:tgtEl>
                                          <p:spTgt spid="27649">
                                            <p:txEl>
                                              <p:pRg st="0" end="0"/>
                                            </p:txEl>
                                          </p:spTgt>
                                        </p:tgtEl>
                                        <p:attrNameLst>
                                          <p:attrName>style.visibility</p:attrName>
                                        </p:attrNameLst>
                                      </p:cBhvr>
                                      <p:to>
                                        <p:strVal val="hidden"/>
                                      </p:to>
                                    </p:set>
                                  </p:childTnLst>
                                </p:cTn>
                              </p:par>
                              <p:par>
                                <p:cTn id="40" presetID="10" presetClass="exit" presetSubtype="0" fill="hold" grpId="0" nodeType="withEffect">
                                  <p:stCondLst>
                                    <p:cond delay="0"/>
                                  </p:stCondLst>
                                  <p:childTnLst>
                                    <p:animEffect transition="out" filter="fade">
                                      <p:cBhvr>
                                        <p:cTn id="41" dur="2000"/>
                                        <p:tgtEl>
                                          <p:spTgt spid="27650">
                                            <p:txEl>
                                              <p:pRg st="0" end="0"/>
                                            </p:txEl>
                                          </p:spTgt>
                                        </p:tgtEl>
                                      </p:cBhvr>
                                    </p:animEffect>
                                    <p:set>
                                      <p:cBhvr>
                                        <p:cTn id="42" dur="1" fill="hold">
                                          <p:stCondLst>
                                            <p:cond delay="1999"/>
                                          </p:stCondLst>
                                        </p:cTn>
                                        <p:tgtEl>
                                          <p:spTgt spid="27650">
                                            <p:txEl>
                                              <p:pRg st="0" end="0"/>
                                            </p:txEl>
                                          </p:spTgt>
                                        </p:tgtEl>
                                        <p:attrNameLst>
                                          <p:attrName>style.visibility</p:attrName>
                                        </p:attrNameLst>
                                      </p:cBhvr>
                                      <p:to>
                                        <p:strVal val="hidden"/>
                                      </p:to>
                                    </p:set>
                                  </p:childTnLst>
                                </p:cTn>
                              </p:par>
                              <p:par>
                                <p:cTn id="43" presetID="10" presetClass="exit" presetSubtype="0" fill="hold" grpId="0" nodeType="withEffect">
                                  <p:stCondLst>
                                    <p:cond delay="0"/>
                                  </p:stCondLst>
                                  <p:childTnLst>
                                    <p:animEffect transition="out" filter="fade">
                                      <p:cBhvr>
                                        <p:cTn id="44" dur="2000"/>
                                        <p:tgtEl>
                                          <p:spTgt spid="27650">
                                            <p:txEl>
                                              <p:pRg st="1" end="1"/>
                                            </p:txEl>
                                          </p:spTgt>
                                        </p:tgtEl>
                                      </p:cBhvr>
                                    </p:animEffect>
                                    <p:set>
                                      <p:cBhvr>
                                        <p:cTn id="45" dur="1" fill="hold">
                                          <p:stCondLst>
                                            <p:cond delay="1999"/>
                                          </p:stCondLst>
                                        </p:cTn>
                                        <p:tgtEl>
                                          <p:spTgt spid="27650">
                                            <p:txEl>
                                              <p:pRg st="1" end="1"/>
                                            </p:txEl>
                                          </p:spTgt>
                                        </p:tgtEl>
                                        <p:attrNameLst>
                                          <p:attrName>style.visibility</p:attrName>
                                        </p:attrNameLst>
                                      </p:cBhvr>
                                      <p:to>
                                        <p:strVal val="hidden"/>
                                      </p:to>
                                    </p:set>
                                  </p:childTnLst>
                                </p:cTn>
                              </p:par>
                              <p:par>
                                <p:cTn id="46" presetID="10" presetClass="exit" presetSubtype="0" fill="hold" grpId="0" nodeType="withEffect">
                                  <p:stCondLst>
                                    <p:cond delay="0"/>
                                  </p:stCondLst>
                                  <p:childTnLst>
                                    <p:animEffect transition="out" filter="fade">
                                      <p:cBhvr>
                                        <p:cTn id="47" dur="2000"/>
                                        <p:tgtEl>
                                          <p:spTgt spid="27650">
                                            <p:txEl>
                                              <p:pRg st="2" end="2"/>
                                            </p:txEl>
                                          </p:spTgt>
                                        </p:tgtEl>
                                      </p:cBhvr>
                                    </p:animEffect>
                                    <p:set>
                                      <p:cBhvr>
                                        <p:cTn id="48" dur="1" fill="hold">
                                          <p:stCondLst>
                                            <p:cond delay="1999"/>
                                          </p:stCondLst>
                                        </p:cTn>
                                        <p:tgtEl>
                                          <p:spTgt spid="27650">
                                            <p:txEl>
                                              <p:pRg st="2" end="2"/>
                                            </p:txEl>
                                          </p:spTgt>
                                        </p:tgtEl>
                                        <p:attrNameLst>
                                          <p:attrName>style.visibility</p:attrName>
                                        </p:attrNameLst>
                                      </p:cBhvr>
                                      <p:to>
                                        <p:strVal val="hidden"/>
                                      </p:to>
                                    </p:set>
                                  </p:childTnLst>
                                </p:cTn>
                              </p:par>
                              <p:par>
                                <p:cTn id="49" presetID="10" presetClass="exit" presetSubtype="0" fill="hold" grpId="0" nodeType="withEffect">
                                  <p:stCondLst>
                                    <p:cond delay="0"/>
                                  </p:stCondLst>
                                  <p:childTnLst>
                                    <p:animEffect transition="out" filter="fade">
                                      <p:cBhvr>
                                        <p:cTn id="50" dur="2000"/>
                                        <p:tgtEl>
                                          <p:spTgt spid="27650">
                                            <p:txEl>
                                              <p:pRg st="3" end="3"/>
                                            </p:txEl>
                                          </p:spTgt>
                                        </p:tgtEl>
                                      </p:cBhvr>
                                    </p:animEffect>
                                    <p:set>
                                      <p:cBhvr>
                                        <p:cTn id="51" dur="1" fill="hold">
                                          <p:stCondLst>
                                            <p:cond delay="1999"/>
                                          </p:stCondLst>
                                        </p:cTn>
                                        <p:tgtEl>
                                          <p:spTgt spid="27650">
                                            <p:txEl>
                                              <p:pRg st="3" end="3"/>
                                            </p:txEl>
                                          </p:spTgt>
                                        </p:tgtEl>
                                        <p:attrNameLst>
                                          <p:attrName>style.visibility</p:attrName>
                                        </p:attrNameLst>
                                      </p:cBhvr>
                                      <p:to>
                                        <p:strVal val="hidden"/>
                                      </p:to>
                                    </p:set>
                                  </p:childTnLst>
                                </p:cTn>
                              </p:par>
                              <p:par>
                                <p:cTn id="52" presetID="10" presetClass="exit" presetSubtype="0" fill="hold" grpId="0" nodeType="withEffect">
                                  <p:stCondLst>
                                    <p:cond delay="0"/>
                                  </p:stCondLst>
                                  <p:childTnLst>
                                    <p:animEffect transition="out" filter="fade">
                                      <p:cBhvr>
                                        <p:cTn id="53" dur="2000"/>
                                        <p:tgtEl>
                                          <p:spTgt spid="27650">
                                            <p:txEl>
                                              <p:pRg st="4" end="4"/>
                                            </p:txEl>
                                          </p:spTgt>
                                        </p:tgtEl>
                                      </p:cBhvr>
                                    </p:animEffect>
                                    <p:set>
                                      <p:cBhvr>
                                        <p:cTn id="54" dur="1" fill="hold">
                                          <p:stCondLst>
                                            <p:cond delay="1999"/>
                                          </p:stCondLst>
                                        </p:cTn>
                                        <p:tgtEl>
                                          <p:spTgt spid="27650">
                                            <p:txEl>
                                              <p:pRg st="4" end="4"/>
                                            </p:txEl>
                                          </p:spTgt>
                                        </p:tgtEl>
                                        <p:attrNameLst>
                                          <p:attrName>style.visibility</p:attrName>
                                        </p:attrNameLst>
                                      </p:cBhvr>
                                      <p:to>
                                        <p:strVal val="hidden"/>
                                      </p:to>
                                    </p:set>
                                  </p:childTnLst>
                                </p:cTn>
                              </p:par>
                            </p:childTnLst>
                          </p:cTn>
                        </p:par>
                        <p:par>
                          <p:cTn id="55" fill="hold">
                            <p:stCondLst>
                              <p:cond delay="2000"/>
                            </p:stCondLst>
                            <p:childTnLst>
                              <p:par>
                                <p:cTn id="56" presetID="16" presetClass="entr" presetSubtype="26" fill="hold" grpId="0" nodeType="after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barn(inHorizontal)">
                                      <p:cBhvr>
                                        <p:cTn id="58" dur="500"/>
                                        <p:tgtEl>
                                          <p:spTgt spid="18"/>
                                        </p:tgtEl>
                                      </p:cBhvr>
                                    </p:animEffect>
                                  </p:childTnLst>
                                </p:cTn>
                              </p:par>
                            </p:childTnLst>
                          </p:cTn>
                        </p:par>
                        <p:par>
                          <p:cTn id="59" fill="hold">
                            <p:stCondLst>
                              <p:cond delay="2500"/>
                            </p:stCondLst>
                            <p:childTnLst>
                              <p:par>
                                <p:cTn id="60" presetID="16" presetClass="entr" presetSubtype="26" fill="hold" nodeType="afterEffect">
                                  <p:stCondLst>
                                    <p:cond delay="0"/>
                                  </p:stCondLst>
                                  <p:childTnLst>
                                    <p:set>
                                      <p:cBhvr>
                                        <p:cTn id="61" dur="1" fill="hold">
                                          <p:stCondLst>
                                            <p:cond delay="0"/>
                                          </p:stCondLst>
                                        </p:cTn>
                                        <p:tgtEl>
                                          <p:spTgt spid="4"/>
                                        </p:tgtEl>
                                        <p:attrNameLst>
                                          <p:attrName>style.visibility</p:attrName>
                                        </p:attrNameLst>
                                      </p:cBhvr>
                                      <p:to>
                                        <p:strVal val="visible"/>
                                      </p:to>
                                    </p:set>
                                    <p:animEffect transition="in" filter="barn(inHorizontal)">
                                      <p:cBhvr>
                                        <p:cTn id="62" dur="500"/>
                                        <p:tgtEl>
                                          <p:spTgt spid="4"/>
                                        </p:tgtEl>
                                      </p:cBhvr>
                                    </p:animEffect>
                                  </p:childTnLst>
                                </p:cTn>
                              </p:par>
                              <p:par>
                                <p:cTn id="63" presetID="16" presetClass="entr" presetSubtype="26" fill="hold" nodeType="withEffect">
                                  <p:stCondLst>
                                    <p:cond delay="0"/>
                                  </p:stCondLst>
                                  <p:childTnLst>
                                    <p:set>
                                      <p:cBhvr>
                                        <p:cTn id="64" dur="1" fill="hold">
                                          <p:stCondLst>
                                            <p:cond delay="0"/>
                                          </p:stCondLst>
                                        </p:cTn>
                                        <p:tgtEl>
                                          <p:spTgt spid="16"/>
                                        </p:tgtEl>
                                        <p:attrNameLst>
                                          <p:attrName>style.visibility</p:attrName>
                                        </p:attrNameLst>
                                      </p:cBhvr>
                                      <p:to>
                                        <p:strVal val="visible"/>
                                      </p:to>
                                    </p:set>
                                    <p:animEffect transition="in" filter="barn(inHorizontal)">
                                      <p:cBhvr>
                                        <p:cTn id="65" dur="500"/>
                                        <p:tgtEl>
                                          <p:spTgt spid="16"/>
                                        </p:tgtEl>
                                      </p:cBhvr>
                                    </p:animEffect>
                                  </p:childTnLst>
                                </p:cTn>
                              </p:par>
                              <p:par>
                                <p:cTn id="66" presetID="16" presetClass="entr" presetSubtype="26" fill="hold" nodeType="withEffect">
                                  <p:stCondLst>
                                    <p:cond delay="0"/>
                                  </p:stCondLst>
                                  <p:childTnLst>
                                    <p:set>
                                      <p:cBhvr>
                                        <p:cTn id="67" dur="1" fill="hold">
                                          <p:stCondLst>
                                            <p:cond delay="0"/>
                                          </p:stCondLst>
                                        </p:cTn>
                                        <p:tgtEl>
                                          <p:spTgt spid="17"/>
                                        </p:tgtEl>
                                        <p:attrNameLst>
                                          <p:attrName>style.visibility</p:attrName>
                                        </p:attrNameLst>
                                      </p:cBhvr>
                                      <p:to>
                                        <p:strVal val="visible"/>
                                      </p:to>
                                    </p:set>
                                    <p:animEffect transition="in" filter="barn(inHorizontal)">
                                      <p:cBhvr>
                                        <p:cTn id="6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49" grpId="0" build="allAtOnce"/>
      <p:bldP spid="27650" grpId="0" build="allAtOnce"/>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6" name="Picture 2" descr="v_{a}"/>
          <p:cNvPicPr>
            <a:picLocks noChangeAspect="1" noChangeArrowheads="1"/>
          </p:cNvPicPr>
          <p:nvPr/>
        </p:nvPicPr>
        <p:blipFill>
          <a:blip r:embed="rId2" cstate="print"/>
          <a:srcRect/>
          <a:stretch>
            <a:fillRect/>
          </a:stretch>
        </p:blipFill>
        <p:spPr bwMode="auto">
          <a:xfrm>
            <a:off x="747713" y="60325"/>
            <a:ext cx="209550" cy="123825"/>
          </a:xfrm>
          <a:prstGeom prst="rect">
            <a:avLst/>
          </a:prstGeom>
          <a:noFill/>
        </p:spPr>
      </p:pic>
      <p:sp>
        <p:nvSpPr>
          <p:cNvPr id="36870" name="Rectangle 6"/>
          <p:cNvSpPr>
            <a:spLocks noChangeArrowheads="1"/>
          </p:cNvSpPr>
          <p:nvPr/>
        </p:nvSpPr>
        <p:spPr bwMode="auto">
          <a:xfrm>
            <a:off x="1187624" y="512966"/>
            <a:ext cx="6858048" cy="276998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C00000"/>
                </a:solidFill>
                <a:effectLst/>
                <a:latin typeface="Verdana" pitchFamily="34" charset="0"/>
                <a:cs typeface="Times New Roman" pitchFamily="18" charset="0"/>
              </a:rPr>
              <a:t>Правило 1.</a:t>
            </a:r>
            <a:r>
              <a:rPr kumimoji="0" lang="ru-RU" sz="1400" b="1" i="1" u="none" strike="noStrike" cap="none" normalizeH="0" baseline="0" dirty="0" smtClean="0">
                <a:ln>
                  <a:noFill/>
                </a:ln>
                <a:solidFill>
                  <a:srgbClr val="663300"/>
                </a:solidFill>
                <a:effectLst/>
                <a:latin typeface="Verdana" pitchFamily="34" charset="0"/>
                <a:cs typeface="Times New Roman" pitchFamily="18" charset="0"/>
              </a:rPr>
              <a:t> Отправляемся от выбранной вершины (первого перекрестка) и идем по любому ребру, пока не приходим или в тупик (к вершине), или к новому перекрестку (вершине).</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1" u="none" strike="noStrike" cap="none" normalizeH="0" baseline="0" dirty="0" smtClean="0">
                <a:ln>
                  <a:noFill/>
                </a:ln>
                <a:solidFill>
                  <a:srgbClr val="663300"/>
                </a:solidFill>
                <a:effectLst/>
                <a:latin typeface="Verdana" pitchFamily="34" charset="0"/>
                <a:cs typeface="Times New Roman" pitchFamily="18" charset="0"/>
              </a:rPr>
              <a:t>Тогда:</a:t>
            </a:r>
          </a:p>
          <a:p>
            <a:pPr marL="0" marR="0" lvl="0" indent="0" algn="l" defTabSz="914400" rtl="0" eaLnBrk="0" fontAlgn="base" latinLnBrk="0" hangingPunct="0">
              <a:lnSpc>
                <a:spcPct val="100000"/>
              </a:lnSpc>
              <a:spcBef>
                <a:spcPct val="0"/>
              </a:spcBef>
              <a:spcAft>
                <a:spcPct val="0"/>
              </a:spcAft>
              <a:buClrTx/>
              <a:buSzTx/>
              <a:buFontTx/>
              <a:buAutoNum type="arabicPeriod"/>
              <a:tabLst/>
            </a:pPr>
            <a:r>
              <a:rPr kumimoji="0" lang="ru-RU" sz="1400" b="1" i="1" u="none" strike="noStrike" cap="none" normalizeH="0" baseline="0" dirty="0" smtClean="0">
                <a:ln>
                  <a:noFill/>
                </a:ln>
                <a:solidFill>
                  <a:srgbClr val="663300"/>
                </a:solidFill>
                <a:effectLst/>
                <a:latin typeface="Verdana" pitchFamily="34" charset="0"/>
                <a:cs typeface="Times New Roman" pitchFamily="18" charset="0"/>
              </a:rPr>
              <a:t>Если окажется, что мы попали в тупик, возвращаемся назад и пройденное ребро должно быть уже отброшено, так как мы прошли его два раза (туда и обратно).</a:t>
            </a:r>
          </a:p>
          <a:p>
            <a:pPr marL="0" marR="0" lvl="0" indent="0" algn="l" defTabSz="914400" rtl="0" eaLnBrk="0" fontAlgn="base" latinLnBrk="0" hangingPunct="0">
              <a:lnSpc>
                <a:spcPct val="100000"/>
              </a:lnSpc>
              <a:spcBef>
                <a:spcPct val="0"/>
              </a:spcBef>
              <a:spcAft>
                <a:spcPct val="0"/>
              </a:spcAft>
              <a:buClrTx/>
              <a:buSzTx/>
              <a:buFontTx/>
              <a:buAutoNum type="arabicPeriod" startAt="2"/>
              <a:tabLst/>
            </a:pPr>
            <a:r>
              <a:rPr kumimoji="0" lang="ru-RU" sz="1400" b="1" i="1" u="none" strike="noStrike" cap="none" normalizeH="0" baseline="0" dirty="0" smtClean="0">
                <a:ln>
                  <a:noFill/>
                </a:ln>
                <a:solidFill>
                  <a:srgbClr val="663300"/>
                </a:solidFill>
                <a:effectLst/>
                <a:latin typeface="Verdana" pitchFamily="34" charset="0"/>
                <a:cs typeface="Times New Roman" pitchFamily="18" charset="0"/>
              </a:rPr>
              <a:t>Если приходим к новому перекрестку, то направляемся по новому произвольному ребру, не забывая всякий раз отмечать путь, по которому прибыли, и путь, по которому отправились дальше. Как показано на рисунке.</a:t>
            </a:r>
          </a:p>
        </p:txBody>
      </p:sp>
      <p:grpSp>
        <p:nvGrpSpPr>
          <p:cNvPr id="68" name="Группа 67"/>
          <p:cNvGrpSpPr/>
          <p:nvPr/>
        </p:nvGrpSpPr>
        <p:grpSpPr>
          <a:xfrm>
            <a:off x="2771800" y="3429000"/>
            <a:ext cx="3600400" cy="2808312"/>
            <a:chOff x="2987824" y="3212976"/>
            <a:chExt cx="3600400" cy="2808312"/>
          </a:xfrm>
        </p:grpSpPr>
        <p:sp>
          <p:nvSpPr>
            <p:cNvPr id="13" name="Овал 12"/>
            <p:cNvSpPr/>
            <p:nvPr/>
          </p:nvSpPr>
          <p:spPr>
            <a:xfrm>
              <a:off x="4644008" y="4581128"/>
              <a:ext cx="288032" cy="288032"/>
            </a:xfrm>
            <a:prstGeom prst="ellipse">
              <a:avLst/>
            </a:prstGeom>
            <a:noFill/>
            <a:ln w="38100">
              <a:solidFill>
                <a:srgbClr val="66330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nvGrpSpPr>
            <p:cNvPr id="67" name="Группа 66"/>
            <p:cNvGrpSpPr/>
            <p:nvPr/>
          </p:nvGrpSpPr>
          <p:grpSpPr>
            <a:xfrm>
              <a:off x="2987824" y="3212976"/>
              <a:ext cx="3600400" cy="2808312"/>
              <a:chOff x="2987824" y="3212976"/>
              <a:chExt cx="3600400" cy="2808312"/>
            </a:xfrm>
          </p:grpSpPr>
          <p:cxnSp>
            <p:nvCxnSpPr>
              <p:cNvPr id="8" name="Прямая соединительная линия 7"/>
              <p:cNvCxnSpPr/>
              <p:nvPr/>
            </p:nvCxnSpPr>
            <p:spPr>
              <a:xfrm flipH="1" flipV="1">
                <a:off x="2987824" y="3212976"/>
                <a:ext cx="1758020" cy="1338326"/>
              </a:xfrm>
              <a:prstGeom prst="line">
                <a:avLst/>
              </a:prstGeom>
              <a:ln w="57150">
                <a:solidFill>
                  <a:srgbClr val="663300"/>
                </a:solidFill>
              </a:ln>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cxnSp>
            <p:nvCxnSpPr>
              <p:cNvPr id="9" name="Прямая соединительная линия 8"/>
              <p:cNvCxnSpPr/>
              <p:nvPr/>
            </p:nvCxnSpPr>
            <p:spPr>
              <a:xfrm flipV="1">
                <a:off x="4788024" y="3212976"/>
                <a:ext cx="1728192" cy="1368152"/>
              </a:xfrm>
              <a:prstGeom prst="line">
                <a:avLst/>
              </a:prstGeom>
              <a:ln w="57150">
                <a:solidFill>
                  <a:srgbClr val="663300"/>
                </a:solidFill>
              </a:ln>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cxnSp>
            <p:nvCxnSpPr>
              <p:cNvPr id="10" name="Прямая соединительная линия 9"/>
              <p:cNvCxnSpPr>
                <a:endCxn id="13" idx="4"/>
              </p:cNvCxnSpPr>
              <p:nvPr/>
            </p:nvCxnSpPr>
            <p:spPr>
              <a:xfrm flipV="1">
                <a:off x="4788024" y="4869160"/>
                <a:ext cx="0" cy="1152128"/>
              </a:xfrm>
              <a:prstGeom prst="line">
                <a:avLst/>
              </a:prstGeom>
              <a:ln w="57150">
                <a:solidFill>
                  <a:srgbClr val="663300"/>
                </a:solidFill>
              </a:ln>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p:cNvCxnSpPr/>
              <p:nvPr/>
            </p:nvCxnSpPr>
            <p:spPr>
              <a:xfrm>
                <a:off x="4932040" y="4797152"/>
                <a:ext cx="1656184" cy="504056"/>
              </a:xfrm>
              <a:prstGeom prst="line">
                <a:avLst/>
              </a:prstGeom>
              <a:ln w="57150">
                <a:solidFill>
                  <a:srgbClr val="663300"/>
                </a:solidFill>
              </a:ln>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cxnSp>
            <p:nvCxnSpPr>
              <p:cNvPr id="12" name="Прямая соединительная линия 11"/>
              <p:cNvCxnSpPr/>
              <p:nvPr/>
            </p:nvCxnSpPr>
            <p:spPr>
              <a:xfrm>
                <a:off x="4788024" y="3429000"/>
                <a:ext cx="0" cy="1152128"/>
              </a:xfrm>
              <a:prstGeom prst="line">
                <a:avLst/>
              </a:prstGeom>
              <a:ln w="57150">
                <a:solidFill>
                  <a:srgbClr val="663300"/>
                </a:solidFill>
              </a:ln>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cxnSp>
            <p:nvCxnSpPr>
              <p:cNvPr id="35" name="Прямая соединительная линия 34"/>
              <p:cNvCxnSpPr/>
              <p:nvPr/>
            </p:nvCxnSpPr>
            <p:spPr>
              <a:xfrm flipV="1">
                <a:off x="3131840" y="4797152"/>
                <a:ext cx="1512168" cy="432048"/>
              </a:xfrm>
              <a:prstGeom prst="line">
                <a:avLst/>
              </a:prstGeom>
              <a:ln w="57150">
                <a:solidFill>
                  <a:srgbClr val="663300"/>
                </a:solidFill>
              </a:ln>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cxnSp>
            <p:nvCxnSpPr>
              <p:cNvPr id="39" name="Прямая со стрелкой 38"/>
              <p:cNvCxnSpPr/>
              <p:nvPr/>
            </p:nvCxnSpPr>
            <p:spPr>
              <a:xfrm flipV="1">
                <a:off x="3203848" y="5229200"/>
                <a:ext cx="936104" cy="360040"/>
              </a:xfrm>
              <a:prstGeom prst="straightConnector1">
                <a:avLst/>
              </a:prstGeom>
              <a:ln w="38100">
                <a:solidFill>
                  <a:srgbClr val="663300"/>
                </a:solidFill>
                <a:tailEnd type="arrow"/>
              </a:ln>
            </p:spPr>
            <p:style>
              <a:lnRef idx="1">
                <a:schemeClr val="accent1"/>
              </a:lnRef>
              <a:fillRef idx="0">
                <a:schemeClr val="accent1"/>
              </a:fillRef>
              <a:effectRef idx="0">
                <a:schemeClr val="accent1"/>
              </a:effectRef>
              <a:fontRef idx="minor">
                <a:schemeClr val="tx1"/>
              </a:fontRef>
            </p:style>
          </p:cxnSp>
          <p:cxnSp>
            <p:nvCxnSpPr>
              <p:cNvPr id="40" name="Прямая со стрелкой 39"/>
              <p:cNvCxnSpPr/>
              <p:nvPr/>
            </p:nvCxnSpPr>
            <p:spPr>
              <a:xfrm flipH="1" flipV="1">
                <a:off x="5508104" y="5301208"/>
                <a:ext cx="864096" cy="216024"/>
              </a:xfrm>
              <a:prstGeom prst="straightConnector1">
                <a:avLst/>
              </a:prstGeom>
              <a:ln w="38100">
                <a:solidFill>
                  <a:srgbClr val="663300"/>
                </a:solidFill>
                <a:tailEnd type="arrow"/>
              </a:ln>
            </p:spPr>
            <p:style>
              <a:lnRef idx="1">
                <a:schemeClr val="accent1"/>
              </a:lnRef>
              <a:fillRef idx="0">
                <a:schemeClr val="accent1"/>
              </a:fillRef>
              <a:effectRef idx="0">
                <a:schemeClr val="accent1"/>
              </a:effectRef>
              <a:fontRef idx="minor">
                <a:schemeClr val="tx1"/>
              </a:fontRef>
            </p:style>
          </p:cxnSp>
          <p:cxnSp>
            <p:nvCxnSpPr>
              <p:cNvPr id="47" name="Прямая соединительная линия 46"/>
              <p:cNvCxnSpPr/>
              <p:nvPr/>
            </p:nvCxnSpPr>
            <p:spPr>
              <a:xfrm>
                <a:off x="4139952" y="4797152"/>
                <a:ext cx="144016" cy="360040"/>
              </a:xfrm>
              <a:prstGeom prst="line">
                <a:avLst/>
              </a:prstGeom>
              <a:ln>
                <a:solidFill>
                  <a:srgbClr val="663300"/>
                </a:solidFill>
              </a:ln>
            </p:spPr>
            <p:style>
              <a:lnRef idx="1">
                <a:schemeClr val="accent1"/>
              </a:lnRef>
              <a:fillRef idx="0">
                <a:schemeClr val="accent1"/>
              </a:fillRef>
              <a:effectRef idx="0">
                <a:schemeClr val="accent1"/>
              </a:effectRef>
              <a:fontRef idx="minor">
                <a:schemeClr val="tx1"/>
              </a:fontRef>
            </p:style>
          </p:cxnSp>
          <p:cxnSp>
            <p:nvCxnSpPr>
              <p:cNvPr id="49" name="Прямая соединительная линия 48"/>
              <p:cNvCxnSpPr/>
              <p:nvPr/>
            </p:nvCxnSpPr>
            <p:spPr>
              <a:xfrm flipV="1">
                <a:off x="4139952" y="5013176"/>
                <a:ext cx="216024" cy="72008"/>
              </a:xfrm>
              <a:prstGeom prst="line">
                <a:avLst/>
              </a:prstGeom>
              <a:ln>
                <a:solidFill>
                  <a:srgbClr val="663300"/>
                </a:solidFill>
              </a:ln>
            </p:spPr>
            <p:style>
              <a:lnRef idx="1">
                <a:schemeClr val="accent1"/>
              </a:lnRef>
              <a:fillRef idx="0">
                <a:schemeClr val="accent1"/>
              </a:fillRef>
              <a:effectRef idx="0">
                <a:schemeClr val="accent1"/>
              </a:effectRef>
              <a:fontRef idx="minor">
                <a:schemeClr val="tx1"/>
              </a:fontRef>
            </p:style>
          </p:cxnSp>
          <p:cxnSp>
            <p:nvCxnSpPr>
              <p:cNvPr id="51" name="Прямая соединительная линия 50"/>
              <p:cNvCxnSpPr/>
              <p:nvPr/>
            </p:nvCxnSpPr>
            <p:spPr>
              <a:xfrm flipH="1">
                <a:off x="5364088" y="4869160"/>
                <a:ext cx="144016" cy="360040"/>
              </a:xfrm>
              <a:prstGeom prst="line">
                <a:avLst/>
              </a:prstGeom>
              <a:ln>
                <a:solidFill>
                  <a:srgbClr val="663300"/>
                </a:solidFill>
              </a:ln>
            </p:spPr>
            <p:style>
              <a:lnRef idx="1">
                <a:schemeClr val="accent1"/>
              </a:lnRef>
              <a:fillRef idx="0">
                <a:schemeClr val="accent1"/>
              </a:fillRef>
              <a:effectRef idx="0">
                <a:schemeClr val="accent1"/>
              </a:effectRef>
              <a:fontRef idx="minor">
                <a:schemeClr val="tx1"/>
              </a:fontRef>
            </p:style>
          </p:cxnSp>
          <p:cxnSp>
            <p:nvCxnSpPr>
              <p:cNvPr id="54" name="Прямая соединительная линия 53"/>
              <p:cNvCxnSpPr/>
              <p:nvPr/>
            </p:nvCxnSpPr>
            <p:spPr>
              <a:xfrm>
                <a:off x="5292080" y="5085184"/>
                <a:ext cx="216024" cy="72008"/>
              </a:xfrm>
              <a:prstGeom prst="line">
                <a:avLst/>
              </a:prstGeom>
              <a:ln>
                <a:solidFill>
                  <a:srgbClr val="663300"/>
                </a:solidFill>
              </a:ln>
            </p:spPr>
            <p:style>
              <a:lnRef idx="1">
                <a:schemeClr val="accent1"/>
              </a:lnRef>
              <a:fillRef idx="0">
                <a:schemeClr val="accent1"/>
              </a:fillRef>
              <a:effectRef idx="0">
                <a:schemeClr val="accent1"/>
              </a:effectRef>
              <a:fontRef idx="minor">
                <a:schemeClr val="tx1"/>
              </a:fontRef>
            </p:style>
          </p:cxnSp>
        </p:grpSp>
      </p:grpSp>
      <p:sp>
        <p:nvSpPr>
          <p:cNvPr id="69" name="TextBox 68"/>
          <p:cNvSpPr txBox="1"/>
          <p:nvPr/>
        </p:nvSpPr>
        <p:spPr>
          <a:xfrm>
            <a:off x="2123728" y="5733256"/>
            <a:ext cx="432048" cy="369332"/>
          </a:xfrm>
          <a:prstGeom prst="rect">
            <a:avLst/>
          </a:prstGeom>
          <a:noFill/>
        </p:spPr>
        <p:txBody>
          <a:bodyPr wrap="square" rtlCol="0">
            <a:spAutoFit/>
          </a:bodyPr>
          <a:lstStyle/>
          <a:p>
            <a:endParaRPr lang="ru-RU" dirty="0"/>
          </a:p>
        </p:txBody>
      </p:sp>
      <p:sp>
        <p:nvSpPr>
          <p:cNvPr id="70" name="TextBox 69"/>
          <p:cNvSpPr txBox="1"/>
          <p:nvPr/>
        </p:nvSpPr>
        <p:spPr>
          <a:xfrm>
            <a:off x="3851920" y="5517232"/>
            <a:ext cx="504056" cy="523220"/>
          </a:xfrm>
          <a:prstGeom prst="rect">
            <a:avLst/>
          </a:prstGeom>
          <a:noFill/>
        </p:spPr>
        <p:txBody>
          <a:bodyPr wrap="square" rtlCol="0">
            <a:spAutoFit/>
          </a:bodyPr>
          <a:lstStyle/>
          <a:p>
            <a:r>
              <a:rPr lang="en-US" sz="2800" dirty="0" smtClean="0">
                <a:solidFill>
                  <a:srgbClr val="663300"/>
                </a:solidFill>
              </a:rPr>
              <a:t>f</a:t>
            </a:r>
            <a:endParaRPr lang="ru-RU" sz="2800" dirty="0">
              <a:solidFill>
                <a:srgbClr val="663300"/>
              </a:solidFill>
            </a:endParaRPr>
          </a:p>
        </p:txBody>
      </p:sp>
      <p:sp>
        <p:nvSpPr>
          <p:cNvPr id="71" name="TextBox 70"/>
          <p:cNvSpPr txBox="1"/>
          <p:nvPr/>
        </p:nvSpPr>
        <p:spPr>
          <a:xfrm>
            <a:off x="4860032" y="5445224"/>
            <a:ext cx="504056" cy="523220"/>
          </a:xfrm>
          <a:prstGeom prst="rect">
            <a:avLst/>
          </a:prstGeom>
          <a:noFill/>
        </p:spPr>
        <p:txBody>
          <a:bodyPr wrap="square" rtlCol="0">
            <a:spAutoFit/>
          </a:bodyPr>
          <a:lstStyle/>
          <a:p>
            <a:r>
              <a:rPr lang="en-US" sz="2800" dirty="0" smtClean="0">
                <a:solidFill>
                  <a:srgbClr val="663300"/>
                </a:solidFill>
              </a:rPr>
              <a:t>g</a:t>
            </a:r>
            <a:endParaRPr lang="ru-RU" sz="2800" dirty="0">
              <a:solidFill>
                <a:srgbClr val="663300"/>
              </a:solidFill>
            </a:endParaRPr>
          </a:p>
        </p:txBody>
      </p:sp>
      <p:sp>
        <p:nvSpPr>
          <p:cNvPr id="22" name="Rectangle 1"/>
          <p:cNvSpPr>
            <a:spLocks noChangeArrowheads="1"/>
          </p:cNvSpPr>
          <p:nvPr/>
        </p:nvSpPr>
        <p:spPr bwMode="auto">
          <a:xfrm>
            <a:off x="1571604" y="1000108"/>
            <a:ext cx="5929354" cy="209288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C00000"/>
                </a:solidFill>
                <a:effectLst/>
                <a:latin typeface="Verdana" pitchFamily="34" charset="0"/>
                <a:cs typeface="Times New Roman" pitchFamily="18" charset="0"/>
              </a:rPr>
              <a:t>Правило 2.</a:t>
            </a:r>
            <a:r>
              <a:rPr kumimoji="0" lang="ru-RU" sz="2000" b="0" i="0" u="none" strike="noStrike" cap="none" normalizeH="0" baseline="0" dirty="0" smtClean="0">
                <a:ln>
                  <a:noFill/>
                </a:ln>
                <a:solidFill>
                  <a:srgbClr val="000000"/>
                </a:solidFill>
                <a:effectLst/>
                <a:latin typeface="Verdana" pitchFamily="34" charset="0"/>
                <a:cs typeface="Times New Roman" pitchFamily="18" charset="0"/>
              </a:rPr>
              <a:t> Прибыв на известный нам перекресток по новой дороге, мы должны сейчас же повернуть обратно, предварительно отметив этот путь двумя черточками (прибытие и обратное отправление), как показано на рисунке.</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000" b="0" i="0" u="none" strike="noStrike" cap="none" normalizeH="0" baseline="0" dirty="0" smtClean="0">
                <a:ln>
                  <a:noFill/>
                </a:ln>
                <a:solidFill>
                  <a:srgbClr val="000000"/>
                </a:solidFill>
                <a:effectLst/>
                <a:latin typeface="Verdana" pitchFamily="34" charset="0"/>
                <a:cs typeface="Times New Roman" pitchFamily="18" charset="0"/>
              </a:rPr>
              <a:t>  </a:t>
            </a:r>
            <a:endParaRPr kumimoji="0" lang="ru-RU" sz="9800" b="0" i="0" u="none" strike="noStrike" cap="none" normalizeH="0" baseline="0" dirty="0" smtClean="0">
              <a:ln>
                <a:noFill/>
              </a:ln>
              <a:solidFill>
                <a:srgbClr val="000000"/>
              </a:solidFill>
              <a:effectLst/>
              <a:latin typeface="Verdana" pitchFamily="34" charset="0"/>
              <a:cs typeface="Times New Roman" pitchFamily="18" charset="0"/>
            </a:endParaRPr>
          </a:p>
        </p:txBody>
      </p:sp>
      <p:sp>
        <p:nvSpPr>
          <p:cNvPr id="23" name="Овал 22"/>
          <p:cNvSpPr/>
          <p:nvPr/>
        </p:nvSpPr>
        <p:spPr>
          <a:xfrm>
            <a:off x="4427984" y="4797152"/>
            <a:ext cx="288032" cy="288032"/>
          </a:xfrm>
          <a:prstGeom prst="ellipse">
            <a:avLst/>
          </a:prstGeom>
          <a:noFill/>
          <a:ln w="38100">
            <a:solidFill>
              <a:srgbClr val="66330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24" name="Прямая соединительная линия 23"/>
          <p:cNvCxnSpPr/>
          <p:nvPr/>
        </p:nvCxnSpPr>
        <p:spPr>
          <a:xfrm flipH="1" flipV="1">
            <a:off x="2771800" y="3429000"/>
            <a:ext cx="1758020" cy="1338326"/>
          </a:xfrm>
          <a:prstGeom prst="line">
            <a:avLst/>
          </a:prstGeom>
          <a:ln w="57150">
            <a:solidFill>
              <a:srgbClr val="663300"/>
            </a:solidFill>
          </a:ln>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cxnSp>
        <p:nvCxnSpPr>
          <p:cNvPr id="25" name="Прямая соединительная линия 24"/>
          <p:cNvCxnSpPr/>
          <p:nvPr/>
        </p:nvCxnSpPr>
        <p:spPr>
          <a:xfrm flipV="1">
            <a:off x="4572000" y="3429000"/>
            <a:ext cx="1728192" cy="1368152"/>
          </a:xfrm>
          <a:prstGeom prst="line">
            <a:avLst/>
          </a:prstGeom>
          <a:ln w="57150">
            <a:solidFill>
              <a:srgbClr val="663300"/>
            </a:solidFill>
          </a:ln>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cxnSp>
        <p:nvCxnSpPr>
          <p:cNvPr id="26" name="Прямая соединительная линия 25"/>
          <p:cNvCxnSpPr>
            <a:endCxn id="23" idx="4"/>
          </p:cNvCxnSpPr>
          <p:nvPr/>
        </p:nvCxnSpPr>
        <p:spPr>
          <a:xfrm flipV="1">
            <a:off x="4572000" y="5085184"/>
            <a:ext cx="0" cy="1152128"/>
          </a:xfrm>
          <a:prstGeom prst="line">
            <a:avLst/>
          </a:prstGeom>
          <a:ln w="57150">
            <a:solidFill>
              <a:srgbClr val="663300"/>
            </a:solidFill>
          </a:ln>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cxnSp>
        <p:nvCxnSpPr>
          <p:cNvPr id="27" name="Прямая соединительная линия 26"/>
          <p:cNvCxnSpPr/>
          <p:nvPr/>
        </p:nvCxnSpPr>
        <p:spPr>
          <a:xfrm>
            <a:off x="4716016" y="5013176"/>
            <a:ext cx="1656184" cy="504056"/>
          </a:xfrm>
          <a:prstGeom prst="line">
            <a:avLst/>
          </a:prstGeom>
          <a:ln w="57150">
            <a:solidFill>
              <a:srgbClr val="663300"/>
            </a:solidFill>
          </a:ln>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cxnSp>
        <p:nvCxnSpPr>
          <p:cNvPr id="28" name="Прямая соединительная линия 27"/>
          <p:cNvCxnSpPr/>
          <p:nvPr/>
        </p:nvCxnSpPr>
        <p:spPr>
          <a:xfrm>
            <a:off x="4572000" y="3645024"/>
            <a:ext cx="0" cy="1152128"/>
          </a:xfrm>
          <a:prstGeom prst="line">
            <a:avLst/>
          </a:prstGeom>
          <a:ln w="57150">
            <a:solidFill>
              <a:srgbClr val="663300"/>
            </a:solidFill>
          </a:ln>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cxnSp>
        <p:nvCxnSpPr>
          <p:cNvPr id="29" name="Прямая соединительная линия 28"/>
          <p:cNvCxnSpPr/>
          <p:nvPr/>
        </p:nvCxnSpPr>
        <p:spPr>
          <a:xfrm flipV="1">
            <a:off x="2915816" y="5013176"/>
            <a:ext cx="1512168" cy="432048"/>
          </a:xfrm>
          <a:prstGeom prst="line">
            <a:avLst/>
          </a:prstGeom>
          <a:ln w="57150">
            <a:solidFill>
              <a:srgbClr val="663300"/>
            </a:solidFill>
          </a:ln>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cxnSp>
        <p:nvCxnSpPr>
          <p:cNvPr id="30" name="Прямая со стрелкой 29"/>
          <p:cNvCxnSpPr/>
          <p:nvPr/>
        </p:nvCxnSpPr>
        <p:spPr>
          <a:xfrm flipV="1">
            <a:off x="3059832" y="5301208"/>
            <a:ext cx="1008112" cy="288032"/>
          </a:xfrm>
          <a:prstGeom prst="straightConnector1">
            <a:avLst/>
          </a:prstGeom>
          <a:ln w="38100">
            <a:solidFill>
              <a:srgbClr val="663300"/>
            </a:solidFill>
            <a:tailEnd type="arrow"/>
          </a:ln>
        </p:spPr>
        <p:style>
          <a:lnRef idx="1">
            <a:schemeClr val="accent1"/>
          </a:lnRef>
          <a:fillRef idx="0">
            <a:schemeClr val="accent1"/>
          </a:fillRef>
          <a:effectRef idx="0">
            <a:schemeClr val="accent1"/>
          </a:effectRef>
          <a:fontRef idx="minor">
            <a:schemeClr val="tx1"/>
          </a:fontRef>
        </p:style>
      </p:cxnSp>
      <p:cxnSp>
        <p:nvCxnSpPr>
          <p:cNvPr id="31" name="Прямая со стрелкой 30"/>
          <p:cNvCxnSpPr/>
          <p:nvPr/>
        </p:nvCxnSpPr>
        <p:spPr>
          <a:xfrm flipH="1">
            <a:off x="2555776" y="4797152"/>
            <a:ext cx="1296144" cy="360040"/>
          </a:xfrm>
          <a:prstGeom prst="straightConnector1">
            <a:avLst/>
          </a:prstGeom>
          <a:ln w="38100">
            <a:solidFill>
              <a:srgbClr val="663300"/>
            </a:solidFill>
            <a:tailEnd type="arrow"/>
          </a:ln>
        </p:spPr>
        <p:style>
          <a:lnRef idx="1">
            <a:schemeClr val="accent1"/>
          </a:lnRef>
          <a:fillRef idx="0">
            <a:schemeClr val="accent1"/>
          </a:fillRef>
          <a:effectRef idx="0">
            <a:schemeClr val="accent1"/>
          </a:effectRef>
          <a:fontRef idx="minor">
            <a:schemeClr val="tx1"/>
          </a:fontRef>
        </p:style>
      </p:cxnSp>
      <p:cxnSp>
        <p:nvCxnSpPr>
          <p:cNvPr id="32" name="Прямая соединительная линия 31"/>
          <p:cNvCxnSpPr/>
          <p:nvPr/>
        </p:nvCxnSpPr>
        <p:spPr>
          <a:xfrm>
            <a:off x="4139952" y="4941168"/>
            <a:ext cx="144016" cy="360040"/>
          </a:xfrm>
          <a:prstGeom prst="line">
            <a:avLst/>
          </a:prstGeom>
          <a:ln>
            <a:solidFill>
              <a:srgbClr val="663300"/>
            </a:solidFill>
          </a:ln>
        </p:spPr>
        <p:style>
          <a:lnRef idx="1">
            <a:schemeClr val="accent1"/>
          </a:lnRef>
          <a:fillRef idx="0">
            <a:schemeClr val="accent1"/>
          </a:fillRef>
          <a:effectRef idx="0">
            <a:schemeClr val="accent1"/>
          </a:effectRef>
          <a:fontRef idx="minor">
            <a:schemeClr val="tx1"/>
          </a:fontRef>
        </p:style>
      </p:cxnSp>
      <p:cxnSp>
        <p:nvCxnSpPr>
          <p:cNvPr id="33" name="Прямая соединительная линия 32"/>
          <p:cNvCxnSpPr/>
          <p:nvPr/>
        </p:nvCxnSpPr>
        <p:spPr>
          <a:xfrm flipV="1">
            <a:off x="4139952" y="5157192"/>
            <a:ext cx="216024" cy="72008"/>
          </a:xfrm>
          <a:prstGeom prst="line">
            <a:avLst/>
          </a:prstGeom>
          <a:ln>
            <a:solidFill>
              <a:srgbClr val="663300"/>
            </a:solidFill>
          </a:ln>
        </p:spPr>
        <p:style>
          <a:lnRef idx="1">
            <a:schemeClr val="accent1"/>
          </a:lnRef>
          <a:fillRef idx="0">
            <a:schemeClr val="accent1"/>
          </a:fillRef>
          <a:effectRef idx="0">
            <a:schemeClr val="accent1"/>
          </a:effectRef>
          <a:fontRef idx="minor">
            <a:schemeClr val="tx1"/>
          </a:fontRef>
        </p:style>
      </p:cxnSp>
      <p:cxnSp>
        <p:nvCxnSpPr>
          <p:cNvPr id="34" name="Прямая соединительная линия 33"/>
          <p:cNvCxnSpPr/>
          <p:nvPr/>
        </p:nvCxnSpPr>
        <p:spPr>
          <a:xfrm>
            <a:off x="3851920" y="4797152"/>
            <a:ext cx="216024" cy="504056"/>
          </a:xfrm>
          <a:prstGeom prst="line">
            <a:avLst/>
          </a:prstGeom>
          <a:ln>
            <a:solidFill>
              <a:srgbClr val="663300"/>
            </a:solidFill>
          </a:ln>
        </p:spPr>
        <p:style>
          <a:lnRef idx="1">
            <a:schemeClr val="accent1"/>
          </a:lnRef>
          <a:fillRef idx="0">
            <a:schemeClr val="accent1"/>
          </a:fillRef>
          <a:effectRef idx="0">
            <a:schemeClr val="accent1"/>
          </a:effectRef>
          <a:fontRef idx="minor">
            <a:schemeClr val="tx1"/>
          </a:fontRef>
        </p:style>
      </p:cxnSp>
      <p:cxnSp>
        <p:nvCxnSpPr>
          <p:cNvPr id="36" name="Прямая соединительная линия 35"/>
          <p:cNvCxnSpPr/>
          <p:nvPr/>
        </p:nvCxnSpPr>
        <p:spPr>
          <a:xfrm flipV="1">
            <a:off x="3779912" y="4869160"/>
            <a:ext cx="288032" cy="144016"/>
          </a:xfrm>
          <a:prstGeom prst="line">
            <a:avLst/>
          </a:prstGeom>
          <a:ln>
            <a:solidFill>
              <a:srgbClr val="663300"/>
            </a:solidFill>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3851920" y="5517232"/>
            <a:ext cx="504056" cy="523220"/>
          </a:xfrm>
          <a:prstGeom prst="rect">
            <a:avLst/>
          </a:prstGeom>
          <a:noFill/>
        </p:spPr>
        <p:txBody>
          <a:bodyPr wrap="square" rtlCol="0">
            <a:spAutoFit/>
          </a:bodyPr>
          <a:lstStyle/>
          <a:p>
            <a:r>
              <a:rPr lang="en-US" sz="2800" dirty="0" smtClean="0">
                <a:solidFill>
                  <a:srgbClr val="663300"/>
                </a:solidFill>
              </a:rPr>
              <a:t>f</a:t>
            </a:r>
            <a:endParaRPr lang="ru-RU" sz="2800" dirty="0">
              <a:solidFill>
                <a:srgbClr val="663300"/>
              </a:solidFill>
            </a:endParaRPr>
          </a:p>
        </p:txBody>
      </p:sp>
      <p:sp>
        <p:nvSpPr>
          <p:cNvPr id="38" name="TextBox 37"/>
          <p:cNvSpPr txBox="1"/>
          <p:nvPr/>
        </p:nvSpPr>
        <p:spPr>
          <a:xfrm>
            <a:off x="2339752" y="4581128"/>
            <a:ext cx="504056" cy="523220"/>
          </a:xfrm>
          <a:prstGeom prst="rect">
            <a:avLst/>
          </a:prstGeom>
          <a:noFill/>
        </p:spPr>
        <p:txBody>
          <a:bodyPr wrap="square" rtlCol="0">
            <a:spAutoFit/>
          </a:bodyPr>
          <a:lstStyle/>
          <a:p>
            <a:r>
              <a:rPr lang="en-US" sz="2800" dirty="0" smtClean="0">
                <a:solidFill>
                  <a:srgbClr val="663300"/>
                </a:solidFill>
              </a:rPr>
              <a:t>g</a:t>
            </a:r>
            <a:endParaRPr lang="ru-RU" sz="2800" dirty="0">
              <a:solidFill>
                <a:srgbClr val="663300"/>
              </a:solidFill>
            </a:endParaRPr>
          </a:p>
        </p:txBody>
      </p:sp>
      <p:sp>
        <p:nvSpPr>
          <p:cNvPr id="41" name="Rectangle 1"/>
          <p:cNvSpPr>
            <a:spLocks noChangeArrowheads="1"/>
          </p:cNvSpPr>
          <p:nvPr/>
        </p:nvSpPr>
        <p:spPr bwMode="auto">
          <a:xfrm>
            <a:off x="1259632" y="620688"/>
            <a:ext cx="6429420" cy="30162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C00000"/>
                </a:solidFill>
                <a:effectLst/>
                <a:latin typeface="Verdana" pitchFamily="34" charset="0"/>
                <a:cs typeface="Times New Roman" pitchFamily="18" charset="0"/>
              </a:rPr>
              <a:t>Правило 3.</a:t>
            </a:r>
            <a:r>
              <a:rPr kumimoji="0" lang="ru-RU" b="0" i="0" u="none" strike="noStrike" cap="none" normalizeH="0" baseline="0" dirty="0" smtClean="0">
                <a:ln>
                  <a:noFill/>
                </a:ln>
                <a:solidFill>
                  <a:srgbClr val="000000"/>
                </a:solidFill>
                <a:effectLst/>
                <a:latin typeface="Verdana" pitchFamily="34" charset="0"/>
                <a:cs typeface="Times New Roman" pitchFamily="18" charset="0"/>
              </a:rPr>
              <a:t> </a:t>
            </a:r>
            <a:r>
              <a:rPr kumimoji="0" lang="ru-RU" b="1" i="1" u="none" strike="noStrike" cap="none" normalizeH="0" baseline="0" dirty="0" smtClean="0">
                <a:ln>
                  <a:noFill/>
                </a:ln>
                <a:solidFill>
                  <a:srgbClr val="663300"/>
                </a:solidFill>
                <a:effectLst/>
                <a:latin typeface="Verdana" pitchFamily="34" charset="0"/>
                <a:cs typeface="Times New Roman" pitchFamily="18" charset="0"/>
              </a:rPr>
              <a:t>Если мы приходим на известный перекресток таким путем, которым уже раз прошли, то, отметив этот путь второй черточкой, отправляемся дальше путем, которым еще не проходили, если только такой путь существует. Этот случай изображен на рисунке.</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b="1" i="1" u="none" strike="noStrike" cap="none" normalizeH="0" baseline="0" dirty="0" smtClean="0">
                <a:ln>
                  <a:noFill/>
                </a:ln>
                <a:solidFill>
                  <a:srgbClr val="663300"/>
                </a:solidFill>
                <a:effectLst/>
                <a:latin typeface="Verdana" pitchFamily="34" charset="0"/>
                <a:cs typeface="Times New Roman" pitchFamily="18" charset="0"/>
              </a:rPr>
              <a:t>  Но если такого пути нет, то выбирается дорога, по которой мы прошли только один раз. Случай этот показан на рисунке.</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000" b="1" i="1" u="none" strike="noStrike" cap="none" normalizeH="0" baseline="0" dirty="0" smtClean="0">
                <a:ln>
                  <a:noFill/>
                </a:ln>
                <a:solidFill>
                  <a:srgbClr val="663300"/>
                </a:solidFill>
                <a:effectLst/>
                <a:latin typeface="Verdana" pitchFamily="34" charset="0"/>
                <a:cs typeface="Times New Roman" pitchFamily="18" charset="0"/>
              </a:rPr>
              <a:t>  </a:t>
            </a:r>
            <a:endParaRPr kumimoji="0" lang="ru-RU" sz="9600" b="1" i="1" u="none" strike="noStrike" cap="none" normalizeH="0" baseline="0" dirty="0" smtClean="0">
              <a:ln>
                <a:noFill/>
              </a:ln>
              <a:solidFill>
                <a:srgbClr val="663300"/>
              </a:solidFill>
              <a:effectLst/>
              <a:latin typeface="Verdana" pitchFamily="34" charset="0"/>
              <a:cs typeface="Times New Roman" pitchFamily="18" charset="0"/>
            </a:endParaRPr>
          </a:p>
        </p:txBody>
      </p:sp>
      <p:sp>
        <p:nvSpPr>
          <p:cNvPr id="42" name="Овал 41"/>
          <p:cNvSpPr/>
          <p:nvPr/>
        </p:nvSpPr>
        <p:spPr>
          <a:xfrm>
            <a:off x="2861090" y="4872853"/>
            <a:ext cx="253468" cy="258490"/>
          </a:xfrm>
          <a:prstGeom prst="ellipse">
            <a:avLst/>
          </a:prstGeom>
          <a:noFill/>
          <a:ln w="38100">
            <a:solidFill>
              <a:srgbClr val="663300"/>
            </a:solid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43" name="Прямая соединительная линия 42"/>
          <p:cNvCxnSpPr/>
          <p:nvPr/>
        </p:nvCxnSpPr>
        <p:spPr>
          <a:xfrm flipH="1" flipV="1">
            <a:off x="1403648" y="3645024"/>
            <a:ext cx="1547058" cy="1201062"/>
          </a:xfrm>
          <a:prstGeom prst="line">
            <a:avLst/>
          </a:prstGeom>
          <a:ln w="57150">
            <a:solidFill>
              <a:srgbClr val="663300"/>
            </a:solidFill>
          </a:ln>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cxnSp>
        <p:nvCxnSpPr>
          <p:cNvPr id="44" name="Прямая соединительная линия 43"/>
          <p:cNvCxnSpPr/>
          <p:nvPr/>
        </p:nvCxnSpPr>
        <p:spPr>
          <a:xfrm flipV="1">
            <a:off x="2987824" y="3645024"/>
            <a:ext cx="1520809" cy="1227829"/>
          </a:xfrm>
          <a:prstGeom prst="line">
            <a:avLst/>
          </a:prstGeom>
          <a:ln w="57150">
            <a:solidFill>
              <a:srgbClr val="663300"/>
            </a:solidFill>
          </a:ln>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cxnSp>
        <p:nvCxnSpPr>
          <p:cNvPr id="45" name="Прямая соединительная линия 44"/>
          <p:cNvCxnSpPr>
            <a:endCxn id="42" idx="4"/>
          </p:cNvCxnSpPr>
          <p:nvPr/>
        </p:nvCxnSpPr>
        <p:spPr>
          <a:xfrm flipV="1">
            <a:off x="2987824" y="5131343"/>
            <a:ext cx="0" cy="1033961"/>
          </a:xfrm>
          <a:prstGeom prst="line">
            <a:avLst/>
          </a:prstGeom>
          <a:ln w="57150">
            <a:solidFill>
              <a:srgbClr val="663300"/>
            </a:solidFill>
          </a:ln>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cxnSp>
        <p:nvCxnSpPr>
          <p:cNvPr id="46" name="Прямая соединительная линия 45"/>
          <p:cNvCxnSpPr/>
          <p:nvPr/>
        </p:nvCxnSpPr>
        <p:spPr>
          <a:xfrm>
            <a:off x="3114558" y="5066720"/>
            <a:ext cx="1457442" cy="452358"/>
          </a:xfrm>
          <a:prstGeom prst="line">
            <a:avLst/>
          </a:prstGeom>
          <a:ln w="57150">
            <a:solidFill>
              <a:srgbClr val="663300"/>
            </a:solidFill>
          </a:ln>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cxnSp>
        <p:nvCxnSpPr>
          <p:cNvPr id="48" name="Прямая соединительная линия 47"/>
          <p:cNvCxnSpPr/>
          <p:nvPr/>
        </p:nvCxnSpPr>
        <p:spPr>
          <a:xfrm>
            <a:off x="2987824" y="3838892"/>
            <a:ext cx="0" cy="1033961"/>
          </a:xfrm>
          <a:prstGeom prst="line">
            <a:avLst/>
          </a:prstGeom>
          <a:ln w="57150">
            <a:solidFill>
              <a:srgbClr val="663300"/>
            </a:solidFill>
          </a:ln>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cxnSp>
        <p:nvCxnSpPr>
          <p:cNvPr id="50" name="Прямая соединительная линия 49"/>
          <p:cNvCxnSpPr/>
          <p:nvPr/>
        </p:nvCxnSpPr>
        <p:spPr>
          <a:xfrm flipV="1">
            <a:off x="1530382" y="5066720"/>
            <a:ext cx="1330708" cy="387735"/>
          </a:xfrm>
          <a:prstGeom prst="line">
            <a:avLst/>
          </a:prstGeom>
          <a:ln w="57150">
            <a:solidFill>
              <a:srgbClr val="663300"/>
            </a:solidFill>
          </a:ln>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cxnSp>
        <p:nvCxnSpPr>
          <p:cNvPr id="52" name="Прямая со стрелкой 51"/>
          <p:cNvCxnSpPr/>
          <p:nvPr/>
        </p:nvCxnSpPr>
        <p:spPr>
          <a:xfrm flipV="1">
            <a:off x="1259632" y="4941168"/>
            <a:ext cx="864096" cy="251106"/>
          </a:xfrm>
          <a:prstGeom prst="straightConnector1">
            <a:avLst/>
          </a:prstGeom>
          <a:ln w="28575">
            <a:solidFill>
              <a:srgbClr val="663300"/>
            </a:solidFill>
            <a:tailEnd type="arrow"/>
          </a:ln>
        </p:spPr>
        <p:style>
          <a:lnRef idx="1">
            <a:schemeClr val="accent1"/>
          </a:lnRef>
          <a:fillRef idx="0">
            <a:schemeClr val="accent1"/>
          </a:fillRef>
          <a:effectRef idx="0">
            <a:schemeClr val="accent1"/>
          </a:effectRef>
          <a:fontRef idx="minor">
            <a:schemeClr val="tx1"/>
          </a:fontRef>
        </p:style>
      </p:cxnSp>
      <p:cxnSp>
        <p:nvCxnSpPr>
          <p:cNvPr id="53" name="Прямая со стрелкой 52"/>
          <p:cNvCxnSpPr/>
          <p:nvPr/>
        </p:nvCxnSpPr>
        <p:spPr>
          <a:xfrm>
            <a:off x="3563888" y="5517232"/>
            <a:ext cx="864096" cy="288032"/>
          </a:xfrm>
          <a:prstGeom prst="straightConnector1">
            <a:avLst/>
          </a:prstGeom>
          <a:ln w="28575">
            <a:solidFill>
              <a:srgbClr val="663300"/>
            </a:solidFill>
            <a:tailEnd type="arrow"/>
          </a:ln>
        </p:spPr>
        <p:style>
          <a:lnRef idx="1">
            <a:schemeClr val="accent1"/>
          </a:lnRef>
          <a:fillRef idx="0">
            <a:schemeClr val="accent1"/>
          </a:fillRef>
          <a:effectRef idx="0">
            <a:schemeClr val="accent1"/>
          </a:effectRef>
          <a:fontRef idx="minor">
            <a:schemeClr val="tx1"/>
          </a:fontRef>
        </p:style>
      </p:cxnSp>
      <p:cxnSp>
        <p:nvCxnSpPr>
          <p:cNvPr id="55" name="Прямая соединительная линия 54"/>
          <p:cNvCxnSpPr/>
          <p:nvPr/>
        </p:nvCxnSpPr>
        <p:spPr>
          <a:xfrm>
            <a:off x="2417521" y="5066720"/>
            <a:ext cx="126734" cy="323113"/>
          </a:xfrm>
          <a:prstGeom prst="line">
            <a:avLst/>
          </a:prstGeom>
          <a:ln>
            <a:solidFill>
              <a:srgbClr val="663300"/>
            </a:solidFill>
          </a:ln>
        </p:spPr>
        <p:style>
          <a:lnRef idx="1">
            <a:schemeClr val="accent1"/>
          </a:lnRef>
          <a:fillRef idx="0">
            <a:schemeClr val="accent1"/>
          </a:fillRef>
          <a:effectRef idx="0">
            <a:schemeClr val="accent1"/>
          </a:effectRef>
          <a:fontRef idx="minor">
            <a:schemeClr val="tx1"/>
          </a:fontRef>
        </p:style>
      </p:cxnSp>
      <p:cxnSp>
        <p:nvCxnSpPr>
          <p:cNvPr id="56" name="Прямая соединительная линия 55"/>
          <p:cNvCxnSpPr/>
          <p:nvPr/>
        </p:nvCxnSpPr>
        <p:spPr>
          <a:xfrm flipV="1">
            <a:off x="2339752" y="5260589"/>
            <a:ext cx="267870" cy="112627"/>
          </a:xfrm>
          <a:prstGeom prst="line">
            <a:avLst/>
          </a:prstGeom>
          <a:ln>
            <a:solidFill>
              <a:srgbClr val="663300"/>
            </a:solidFill>
          </a:ln>
        </p:spPr>
        <p:style>
          <a:lnRef idx="1">
            <a:schemeClr val="accent1"/>
          </a:lnRef>
          <a:fillRef idx="0">
            <a:schemeClr val="accent1"/>
          </a:fillRef>
          <a:effectRef idx="0">
            <a:schemeClr val="accent1"/>
          </a:effectRef>
          <a:fontRef idx="minor">
            <a:schemeClr val="tx1"/>
          </a:fontRef>
        </p:style>
      </p:cxnSp>
      <p:cxnSp>
        <p:nvCxnSpPr>
          <p:cNvPr id="57" name="Прямая соединительная линия 56"/>
          <p:cNvCxnSpPr/>
          <p:nvPr/>
        </p:nvCxnSpPr>
        <p:spPr>
          <a:xfrm flipH="1">
            <a:off x="3491880" y="4941168"/>
            <a:ext cx="144016" cy="395121"/>
          </a:xfrm>
          <a:prstGeom prst="line">
            <a:avLst/>
          </a:prstGeom>
          <a:ln>
            <a:solidFill>
              <a:srgbClr val="663300"/>
            </a:solidFill>
          </a:ln>
        </p:spPr>
        <p:style>
          <a:lnRef idx="1">
            <a:schemeClr val="accent1"/>
          </a:lnRef>
          <a:fillRef idx="0">
            <a:schemeClr val="accent1"/>
          </a:fillRef>
          <a:effectRef idx="0">
            <a:schemeClr val="accent1"/>
          </a:effectRef>
          <a:fontRef idx="minor">
            <a:schemeClr val="tx1"/>
          </a:fontRef>
        </p:style>
      </p:cxnSp>
      <p:cxnSp>
        <p:nvCxnSpPr>
          <p:cNvPr id="58" name="Прямая соединительная линия 57"/>
          <p:cNvCxnSpPr/>
          <p:nvPr/>
        </p:nvCxnSpPr>
        <p:spPr>
          <a:xfrm>
            <a:off x="3491880" y="5013176"/>
            <a:ext cx="190101" cy="64623"/>
          </a:xfrm>
          <a:prstGeom prst="line">
            <a:avLst/>
          </a:prstGeom>
          <a:ln>
            <a:solidFill>
              <a:srgbClr val="663300"/>
            </a:solidFill>
          </a:ln>
        </p:spPr>
        <p:style>
          <a:lnRef idx="1">
            <a:schemeClr val="accent1"/>
          </a:lnRef>
          <a:fillRef idx="0">
            <a:schemeClr val="accent1"/>
          </a:fillRef>
          <a:effectRef idx="0">
            <a:schemeClr val="accent1"/>
          </a:effectRef>
          <a:fontRef idx="minor">
            <a:schemeClr val="tx1"/>
          </a:fontRef>
        </p:style>
      </p:cxnSp>
      <p:cxnSp>
        <p:nvCxnSpPr>
          <p:cNvPr id="59" name="Прямая соединительная линия 58"/>
          <p:cNvCxnSpPr/>
          <p:nvPr/>
        </p:nvCxnSpPr>
        <p:spPr>
          <a:xfrm flipH="1" flipV="1">
            <a:off x="4644008" y="4869160"/>
            <a:ext cx="1872208" cy="144016"/>
          </a:xfrm>
          <a:prstGeom prst="line">
            <a:avLst/>
          </a:prstGeom>
          <a:ln w="57150">
            <a:solidFill>
              <a:srgbClr val="663300"/>
            </a:solidFill>
          </a:ln>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cxnSp>
        <p:nvCxnSpPr>
          <p:cNvPr id="60" name="Прямая соединительная линия 59"/>
          <p:cNvCxnSpPr/>
          <p:nvPr/>
        </p:nvCxnSpPr>
        <p:spPr>
          <a:xfrm flipV="1">
            <a:off x="6516216" y="3717032"/>
            <a:ext cx="1382554" cy="1296144"/>
          </a:xfrm>
          <a:prstGeom prst="line">
            <a:avLst/>
          </a:prstGeom>
          <a:ln w="57150">
            <a:solidFill>
              <a:srgbClr val="663300"/>
            </a:solidFill>
          </a:ln>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cxnSp>
        <p:nvCxnSpPr>
          <p:cNvPr id="61" name="Прямая соединительная линия 60"/>
          <p:cNvCxnSpPr/>
          <p:nvPr/>
        </p:nvCxnSpPr>
        <p:spPr>
          <a:xfrm>
            <a:off x="6516216" y="5013176"/>
            <a:ext cx="1440160" cy="524366"/>
          </a:xfrm>
          <a:prstGeom prst="line">
            <a:avLst/>
          </a:prstGeom>
          <a:ln w="57150">
            <a:solidFill>
              <a:srgbClr val="663300"/>
            </a:solidFill>
          </a:ln>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cxnSp>
        <p:nvCxnSpPr>
          <p:cNvPr id="62" name="Прямая соединительная линия 61"/>
          <p:cNvCxnSpPr/>
          <p:nvPr/>
        </p:nvCxnSpPr>
        <p:spPr>
          <a:xfrm>
            <a:off x="5940152" y="3861048"/>
            <a:ext cx="576064" cy="1152128"/>
          </a:xfrm>
          <a:prstGeom prst="line">
            <a:avLst/>
          </a:prstGeom>
          <a:ln w="57150">
            <a:solidFill>
              <a:srgbClr val="663300"/>
            </a:solidFill>
          </a:ln>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cxnSp>
        <p:nvCxnSpPr>
          <p:cNvPr id="63" name="Прямая соединительная линия 62"/>
          <p:cNvCxnSpPr/>
          <p:nvPr/>
        </p:nvCxnSpPr>
        <p:spPr>
          <a:xfrm flipV="1">
            <a:off x="5652120" y="5013177"/>
            <a:ext cx="864096" cy="1152127"/>
          </a:xfrm>
          <a:prstGeom prst="line">
            <a:avLst/>
          </a:prstGeom>
          <a:ln w="57150">
            <a:solidFill>
              <a:srgbClr val="663300"/>
            </a:solidFill>
          </a:ln>
          <a:scene3d>
            <a:camera prst="orthographicFront"/>
            <a:lightRig rig="threePt" dir="t"/>
          </a:scene3d>
          <a:sp3d>
            <a:bevelT w="114300" prst="artDeco"/>
          </a:sp3d>
        </p:spPr>
        <p:style>
          <a:lnRef idx="1">
            <a:schemeClr val="accent1"/>
          </a:lnRef>
          <a:fillRef idx="0">
            <a:schemeClr val="accent1"/>
          </a:fillRef>
          <a:effectRef idx="0">
            <a:schemeClr val="accent1"/>
          </a:effectRef>
          <a:fontRef idx="minor">
            <a:schemeClr val="tx1"/>
          </a:fontRef>
        </p:style>
      </p:cxnSp>
      <p:cxnSp>
        <p:nvCxnSpPr>
          <p:cNvPr id="64" name="Прямая со стрелкой 63"/>
          <p:cNvCxnSpPr/>
          <p:nvPr/>
        </p:nvCxnSpPr>
        <p:spPr>
          <a:xfrm flipV="1">
            <a:off x="5148064" y="5445224"/>
            <a:ext cx="748883" cy="313881"/>
          </a:xfrm>
          <a:prstGeom prst="straightConnector1">
            <a:avLst/>
          </a:prstGeom>
          <a:ln w="28575">
            <a:solidFill>
              <a:srgbClr val="663300"/>
            </a:solidFill>
            <a:tailEnd type="arrow"/>
          </a:ln>
        </p:spPr>
        <p:style>
          <a:lnRef idx="1">
            <a:schemeClr val="accent1"/>
          </a:lnRef>
          <a:fillRef idx="0">
            <a:schemeClr val="accent1"/>
          </a:fillRef>
          <a:effectRef idx="0">
            <a:schemeClr val="accent1"/>
          </a:effectRef>
          <a:fontRef idx="minor">
            <a:schemeClr val="tx1"/>
          </a:fontRef>
        </p:style>
      </p:cxnSp>
      <p:cxnSp>
        <p:nvCxnSpPr>
          <p:cNvPr id="65" name="Прямая со стрелкой 64"/>
          <p:cNvCxnSpPr/>
          <p:nvPr/>
        </p:nvCxnSpPr>
        <p:spPr>
          <a:xfrm flipV="1">
            <a:off x="7164288" y="4149080"/>
            <a:ext cx="648072" cy="648072"/>
          </a:xfrm>
          <a:prstGeom prst="straightConnector1">
            <a:avLst/>
          </a:prstGeom>
          <a:ln w="28575">
            <a:solidFill>
              <a:srgbClr val="663300"/>
            </a:solidFill>
            <a:tailEnd type="arrow"/>
          </a:ln>
        </p:spPr>
        <p:style>
          <a:lnRef idx="1">
            <a:schemeClr val="accent1"/>
          </a:lnRef>
          <a:fillRef idx="0">
            <a:schemeClr val="accent1"/>
          </a:fillRef>
          <a:effectRef idx="0">
            <a:schemeClr val="accent1"/>
          </a:effectRef>
          <a:fontRef idx="minor">
            <a:schemeClr val="tx1"/>
          </a:fontRef>
        </p:style>
      </p:cxnSp>
      <p:cxnSp>
        <p:nvCxnSpPr>
          <p:cNvPr id="66" name="Прямая соединительная линия 65"/>
          <p:cNvCxnSpPr/>
          <p:nvPr/>
        </p:nvCxnSpPr>
        <p:spPr>
          <a:xfrm>
            <a:off x="6084168" y="5229200"/>
            <a:ext cx="360040" cy="288032"/>
          </a:xfrm>
          <a:prstGeom prst="line">
            <a:avLst/>
          </a:prstGeom>
          <a:ln>
            <a:solidFill>
              <a:srgbClr val="663300"/>
            </a:solidFill>
          </a:ln>
        </p:spPr>
        <p:style>
          <a:lnRef idx="1">
            <a:schemeClr val="accent1"/>
          </a:lnRef>
          <a:fillRef idx="0">
            <a:schemeClr val="accent1"/>
          </a:fillRef>
          <a:effectRef idx="0">
            <a:schemeClr val="accent1"/>
          </a:effectRef>
          <a:fontRef idx="minor">
            <a:schemeClr val="tx1"/>
          </a:fontRef>
        </p:style>
      </p:cxnSp>
      <p:cxnSp>
        <p:nvCxnSpPr>
          <p:cNvPr id="72" name="Прямая соединительная линия 71"/>
          <p:cNvCxnSpPr/>
          <p:nvPr/>
        </p:nvCxnSpPr>
        <p:spPr>
          <a:xfrm flipV="1">
            <a:off x="6300192" y="5301208"/>
            <a:ext cx="144016" cy="206792"/>
          </a:xfrm>
          <a:prstGeom prst="line">
            <a:avLst/>
          </a:prstGeom>
          <a:ln>
            <a:solidFill>
              <a:srgbClr val="663300"/>
            </a:solidFill>
          </a:ln>
        </p:spPr>
        <p:style>
          <a:lnRef idx="1">
            <a:schemeClr val="accent1"/>
          </a:lnRef>
          <a:fillRef idx="0">
            <a:schemeClr val="accent1"/>
          </a:fillRef>
          <a:effectRef idx="0">
            <a:schemeClr val="accent1"/>
          </a:effectRef>
          <a:fontRef idx="minor">
            <a:schemeClr val="tx1"/>
          </a:fontRef>
        </p:style>
      </p:cxnSp>
      <p:cxnSp>
        <p:nvCxnSpPr>
          <p:cNvPr id="73" name="Прямая соединительная линия 72"/>
          <p:cNvCxnSpPr/>
          <p:nvPr/>
        </p:nvCxnSpPr>
        <p:spPr>
          <a:xfrm flipH="1">
            <a:off x="6732242" y="4365104"/>
            <a:ext cx="144014" cy="241873"/>
          </a:xfrm>
          <a:prstGeom prst="line">
            <a:avLst/>
          </a:prstGeom>
          <a:ln>
            <a:solidFill>
              <a:srgbClr val="663300"/>
            </a:solidFill>
          </a:ln>
        </p:spPr>
        <p:style>
          <a:lnRef idx="1">
            <a:schemeClr val="accent1"/>
          </a:lnRef>
          <a:fillRef idx="0">
            <a:schemeClr val="accent1"/>
          </a:fillRef>
          <a:effectRef idx="0">
            <a:schemeClr val="accent1"/>
          </a:effectRef>
          <a:fontRef idx="minor">
            <a:schemeClr val="tx1"/>
          </a:fontRef>
        </p:style>
      </p:cxnSp>
      <p:cxnSp>
        <p:nvCxnSpPr>
          <p:cNvPr id="74" name="Прямая соединительная линия 73"/>
          <p:cNvCxnSpPr/>
          <p:nvPr/>
        </p:nvCxnSpPr>
        <p:spPr>
          <a:xfrm>
            <a:off x="6732240" y="4365104"/>
            <a:ext cx="244827" cy="350808"/>
          </a:xfrm>
          <a:prstGeom prst="line">
            <a:avLst/>
          </a:prstGeom>
          <a:ln>
            <a:solidFill>
              <a:srgbClr val="663300"/>
            </a:solidFill>
          </a:ln>
        </p:spPr>
        <p:style>
          <a:lnRef idx="1">
            <a:schemeClr val="accent1"/>
          </a:lnRef>
          <a:fillRef idx="0">
            <a:schemeClr val="accent1"/>
          </a:fillRef>
          <a:effectRef idx="0">
            <a:schemeClr val="accent1"/>
          </a:effectRef>
          <a:fontRef idx="minor">
            <a:schemeClr val="tx1"/>
          </a:fontRef>
        </p:style>
      </p:cxnSp>
      <p:cxnSp>
        <p:nvCxnSpPr>
          <p:cNvPr id="75" name="Прямая соединительная линия 74"/>
          <p:cNvCxnSpPr/>
          <p:nvPr/>
        </p:nvCxnSpPr>
        <p:spPr>
          <a:xfrm>
            <a:off x="2339752" y="5085184"/>
            <a:ext cx="126734" cy="323113"/>
          </a:xfrm>
          <a:prstGeom prst="line">
            <a:avLst/>
          </a:prstGeom>
          <a:ln>
            <a:solidFill>
              <a:srgbClr val="663300"/>
            </a:solidFill>
          </a:ln>
        </p:spPr>
        <p:style>
          <a:lnRef idx="1">
            <a:schemeClr val="accent1"/>
          </a:lnRef>
          <a:fillRef idx="0">
            <a:schemeClr val="accent1"/>
          </a:fillRef>
          <a:effectRef idx="0">
            <a:schemeClr val="accent1"/>
          </a:effectRef>
          <a:fontRef idx="minor">
            <a:schemeClr val="tx1"/>
          </a:fontRef>
        </p:style>
      </p:cxnSp>
      <p:cxnSp>
        <p:nvCxnSpPr>
          <p:cNvPr id="76" name="Прямая соединительная линия 75"/>
          <p:cNvCxnSpPr/>
          <p:nvPr/>
        </p:nvCxnSpPr>
        <p:spPr>
          <a:xfrm>
            <a:off x="3275856" y="4365104"/>
            <a:ext cx="126734" cy="323113"/>
          </a:xfrm>
          <a:prstGeom prst="line">
            <a:avLst/>
          </a:prstGeom>
          <a:ln>
            <a:solidFill>
              <a:srgbClr val="663300"/>
            </a:solidFill>
          </a:ln>
        </p:spPr>
        <p:style>
          <a:lnRef idx="1">
            <a:schemeClr val="accent1"/>
          </a:lnRef>
          <a:fillRef idx="0">
            <a:schemeClr val="accent1"/>
          </a:fillRef>
          <a:effectRef idx="0">
            <a:schemeClr val="accent1"/>
          </a:effectRef>
          <a:fontRef idx="minor">
            <a:schemeClr val="tx1"/>
          </a:fontRef>
        </p:style>
      </p:cxnSp>
      <p:cxnSp>
        <p:nvCxnSpPr>
          <p:cNvPr id="77" name="Прямая соединительная линия 76"/>
          <p:cNvCxnSpPr/>
          <p:nvPr/>
        </p:nvCxnSpPr>
        <p:spPr>
          <a:xfrm>
            <a:off x="3347864" y="4293096"/>
            <a:ext cx="126734" cy="323113"/>
          </a:xfrm>
          <a:prstGeom prst="line">
            <a:avLst/>
          </a:prstGeom>
          <a:ln>
            <a:solidFill>
              <a:srgbClr val="663300"/>
            </a:solidFill>
          </a:ln>
        </p:spPr>
        <p:style>
          <a:lnRef idx="1">
            <a:schemeClr val="accent1"/>
          </a:lnRef>
          <a:fillRef idx="0">
            <a:schemeClr val="accent1"/>
          </a:fillRef>
          <a:effectRef idx="0">
            <a:schemeClr val="accent1"/>
          </a:effectRef>
          <a:fontRef idx="minor">
            <a:schemeClr val="tx1"/>
          </a:fontRef>
        </p:style>
      </p:cxnSp>
      <p:cxnSp>
        <p:nvCxnSpPr>
          <p:cNvPr id="78" name="Прямая соединительная линия 77"/>
          <p:cNvCxnSpPr/>
          <p:nvPr/>
        </p:nvCxnSpPr>
        <p:spPr>
          <a:xfrm flipH="1">
            <a:off x="2411760" y="4365104"/>
            <a:ext cx="144016" cy="288032"/>
          </a:xfrm>
          <a:prstGeom prst="line">
            <a:avLst/>
          </a:prstGeom>
          <a:ln>
            <a:solidFill>
              <a:srgbClr val="663300"/>
            </a:solidFill>
          </a:ln>
        </p:spPr>
        <p:style>
          <a:lnRef idx="1">
            <a:schemeClr val="accent1"/>
          </a:lnRef>
          <a:fillRef idx="0">
            <a:schemeClr val="accent1"/>
          </a:fillRef>
          <a:effectRef idx="0">
            <a:schemeClr val="accent1"/>
          </a:effectRef>
          <a:fontRef idx="minor">
            <a:schemeClr val="tx1"/>
          </a:fontRef>
        </p:style>
      </p:cxnSp>
      <p:cxnSp>
        <p:nvCxnSpPr>
          <p:cNvPr id="79" name="Прямая соединительная линия 78"/>
          <p:cNvCxnSpPr/>
          <p:nvPr/>
        </p:nvCxnSpPr>
        <p:spPr>
          <a:xfrm flipH="1">
            <a:off x="2339752" y="4293096"/>
            <a:ext cx="161298" cy="288032"/>
          </a:xfrm>
          <a:prstGeom prst="line">
            <a:avLst/>
          </a:prstGeom>
          <a:ln>
            <a:solidFill>
              <a:srgbClr val="663300"/>
            </a:solidFill>
          </a:ln>
        </p:spPr>
        <p:style>
          <a:lnRef idx="1">
            <a:schemeClr val="accent1"/>
          </a:lnRef>
          <a:fillRef idx="0">
            <a:schemeClr val="accent1"/>
          </a:fillRef>
          <a:effectRef idx="0">
            <a:schemeClr val="accent1"/>
          </a:effectRef>
          <a:fontRef idx="minor">
            <a:schemeClr val="tx1"/>
          </a:fontRef>
        </p:style>
      </p:cxnSp>
      <p:cxnSp>
        <p:nvCxnSpPr>
          <p:cNvPr id="80" name="Прямая соединительная линия 79"/>
          <p:cNvCxnSpPr/>
          <p:nvPr/>
        </p:nvCxnSpPr>
        <p:spPr>
          <a:xfrm flipH="1">
            <a:off x="3275856" y="4869160"/>
            <a:ext cx="144016" cy="395121"/>
          </a:xfrm>
          <a:prstGeom prst="line">
            <a:avLst/>
          </a:prstGeom>
          <a:ln>
            <a:solidFill>
              <a:srgbClr val="663300"/>
            </a:solidFill>
          </a:ln>
        </p:spPr>
        <p:style>
          <a:lnRef idx="1">
            <a:schemeClr val="accent1"/>
          </a:lnRef>
          <a:fillRef idx="0">
            <a:schemeClr val="accent1"/>
          </a:fillRef>
          <a:effectRef idx="0">
            <a:schemeClr val="accent1"/>
          </a:effectRef>
          <a:fontRef idx="minor">
            <a:schemeClr val="tx1"/>
          </a:fontRef>
        </p:style>
      </p:cxnSp>
      <p:cxnSp>
        <p:nvCxnSpPr>
          <p:cNvPr id="81" name="Прямая соединительная линия 80"/>
          <p:cNvCxnSpPr/>
          <p:nvPr/>
        </p:nvCxnSpPr>
        <p:spPr>
          <a:xfrm>
            <a:off x="2771800" y="5301208"/>
            <a:ext cx="360040" cy="0"/>
          </a:xfrm>
          <a:prstGeom prst="line">
            <a:avLst/>
          </a:prstGeom>
          <a:ln>
            <a:solidFill>
              <a:srgbClr val="663300"/>
            </a:solidFill>
          </a:ln>
        </p:spPr>
        <p:style>
          <a:lnRef idx="1">
            <a:schemeClr val="accent1"/>
          </a:lnRef>
          <a:fillRef idx="0">
            <a:schemeClr val="accent1"/>
          </a:fillRef>
          <a:effectRef idx="0">
            <a:schemeClr val="accent1"/>
          </a:effectRef>
          <a:fontRef idx="minor">
            <a:schemeClr val="tx1"/>
          </a:fontRef>
        </p:style>
      </p:cxnSp>
      <p:cxnSp>
        <p:nvCxnSpPr>
          <p:cNvPr id="82" name="Прямая соединительная линия 81"/>
          <p:cNvCxnSpPr/>
          <p:nvPr/>
        </p:nvCxnSpPr>
        <p:spPr>
          <a:xfrm>
            <a:off x="2771800" y="5373216"/>
            <a:ext cx="339878" cy="1"/>
          </a:xfrm>
          <a:prstGeom prst="line">
            <a:avLst/>
          </a:prstGeom>
          <a:ln>
            <a:solidFill>
              <a:srgbClr val="663300"/>
            </a:solidFill>
          </a:ln>
        </p:spPr>
        <p:style>
          <a:lnRef idx="1">
            <a:schemeClr val="accent1"/>
          </a:lnRef>
          <a:fillRef idx="0">
            <a:schemeClr val="accent1"/>
          </a:fillRef>
          <a:effectRef idx="0">
            <a:schemeClr val="accent1"/>
          </a:effectRef>
          <a:fontRef idx="minor">
            <a:schemeClr val="tx1"/>
          </a:fontRef>
        </p:style>
      </p:cxnSp>
      <p:cxnSp>
        <p:nvCxnSpPr>
          <p:cNvPr id="83" name="Прямая соединительная линия 82"/>
          <p:cNvCxnSpPr/>
          <p:nvPr/>
        </p:nvCxnSpPr>
        <p:spPr>
          <a:xfrm>
            <a:off x="6012160" y="5373216"/>
            <a:ext cx="360040" cy="288032"/>
          </a:xfrm>
          <a:prstGeom prst="line">
            <a:avLst/>
          </a:prstGeom>
          <a:ln>
            <a:solidFill>
              <a:srgbClr val="663300"/>
            </a:solidFill>
          </a:ln>
        </p:spPr>
        <p:style>
          <a:lnRef idx="1">
            <a:schemeClr val="accent1"/>
          </a:lnRef>
          <a:fillRef idx="0">
            <a:schemeClr val="accent1"/>
          </a:fillRef>
          <a:effectRef idx="0">
            <a:schemeClr val="accent1"/>
          </a:effectRef>
          <a:fontRef idx="minor">
            <a:schemeClr val="tx1"/>
          </a:fontRef>
        </p:style>
      </p:cxnSp>
      <p:sp>
        <p:nvSpPr>
          <p:cNvPr id="84" name="TextBox 83"/>
          <p:cNvSpPr txBox="1"/>
          <p:nvPr/>
        </p:nvSpPr>
        <p:spPr>
          <a:xfrm>
            <a:off x="3995936" y="5805264"/>
            <a:ext cx="504056" cy="523220"/>
          </a:xfrm>
          <a:prstGeom prst="rect">
            <a:avLst/>
          </a:prstGeom>
          <a:noFill/>
        </p:spPr>
        <p:txBody>
          <a:bodyPr wrap="square" rtlCol="0">
            <a:spAutoFit/>
          </a:bodyPr>
          <a:lstStyle/>
          <a:p>
            <a:r>
              <a:rPr lang="en-US" sz="2800" dirty="0" smtClean="0">
                <a:solidFill>
                  <a:srgbClr val="663300"/>
                </a:solidFill>
              </a:rPr>
              <a:t>g</a:t>
            </a:r>
            <a:endParaRPr lang="ru-RU" sz="2800" dirty="0">
              <a:solidFill>
                <a:srgbClr val="663300"/>
              </a:solidFill>
            </a:endParaRPr>
          </a:p>
        </p:txBody>
      </p:sp>
      <p:sp>
        <p:nvSpPr>
          <p:cNvPr id="85" name="TextBox 84"/>
          <p:cNvSpPr txBox="1"/>
          <p:nvPr/>
        </p:nvSpPr>
        <p:spPr>
          <a:xfrm>
            <a:off x="7740352" y="4365104"/>
            <a:ext cx="504056" cy="523220"/>
          </a:xfrm>
          <a:prstGeom prst="rect">
            <a:avLst/>
          </a:prstGeom>
          <a:noFill/>
        </p:spPr>
        <p:txBody>
          <a:bodyPr wrap="square" rtlCol="0">
            <a:spAutoFit/>
          </a:bodyPr>
          <a:lstStyle/>
          <a:p>
            <a:r>
              <a:rPr lang="en-US" sz="2800" dirty="0" smtClean="0">
                <a:solidFill>
                  <a:srgbClr val="663300"/>
                </a:solidFill>
              </a:rPr>
              <a:t>g</a:t>
            </a:r>
            <a:endParaRPr lang="ru-RU" sz="2800" dirty="0">
              <a:solidFill>
                <a:srgbClr val="663300"/>
              </a:solidFill>
            </a:endParaRPr>
          </a:p>
        </p:txBody>
      </p:sp>
      <p:sp>
        <p:nvSpPr>
          <p:cNvPr id="86" name="TextBox 85"/>
          <p:cNvSpPr txBox="1"/>
          <p:nvPr/>
        </p:nvSpPr>
        <p:spPr>
          <a:xfrm>
            <a:off x="1187624" y="4581128"/>
            <a:ext cx="504056" cy="523220"/>
          </a:xfrm>
          <a:prstGeom prst="rect">
            <a:avLst/>
          </a:prstGeom>
          <a:noFill/>
        </p:spPr>
        <p:txBody>
          <a:bodyPr wrap="square" rtlCol="0">
            <a:spAutoFit/>
          </a:bodyPr>
          <a:lstStyle/>
          <a:p>
            <a:r>
              <a:rPr lang="en-US" sz="2800" dirty="0" smtClean="0">
                <a:solidFill>
                  <a:srgbClr val="663300"/>
                </a:solidFill>
              </a:rPr>
              <a:t>f</a:t>
            </a:r>
            <a:endParaRPr lang="ru-RU" sz="2800" dirty="0">
              <a:solidFill>
                <a:srgbClr val="663300"/>
              </a:solidFill>
            </a:endParaRPr>
          </a:p>
        </p:txBody>
      </p:sp>
      <p:sp>
        <p:nvSpPr>
          <p:cNvPr id="87" name="TextBox 86"/>
          <p:cNvSpPr txBox="1"/>
          <p:nvPr/>
        </p:nvSpPr>
        <p:spPr>
          <a:xfrm>
            <a:off x="5508104" y="5013176"/>
            <a:ext cx="504056" cy="523220"/>
          </a:xfrm>
          <a:prstGeom prst="rect">
            <a:avLst/>
          </a:prstGeom>
          <a:noFill/>
        </p:spPr>
        <p:txBody>
          <a:bodyPr wrap="square" rtlCol="0">
            <a:spAutoFit/>
          </a:bodyPr>
          <a:lstStyle/>
          <a:p>
            <a:r>
              <a:rPr lang="en-US" sz="2800" dirty="0" smtClean="0">
                <a:solidFill>
                  <a:srgbClr val="663300"/>
                </a:solidFill>
              </a:rPr>
              <a:t>f</a:t>
            </a:r>
            <a:endParaRPr lang="ru-RU" sz="2800" dirty="0">
              <a:solidFill>
                <a:srgbClr val="663300"/>
              </a:solidFill>
            </a:endParaRPr>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afterEffect">
                                  <p:stCondLst>
                                    <p:cond delay="500"/>
                                  </p:stCondLst>
                                  <p:childTnLst>
                                    <p:set>
                                      <p:cBhvr>
                                        <p:cTn id="6" dur="1" fill="hold">
                                          <p:stCondLst>
                                            <p:cond delay="0"/>
                                          </p:stCondLst>
                                        </p:cTn>
                                        <p:tgtEl>
                                          <p:spTgt spid="36870">
                                            <p:txEl>
                                              <p:pRg st="0" end="0"/>
                                            </p:txEl>
                                          </p:spTgt>
                                        </p:tgtEl>
                                        <p:attrNameLst>
                                          <p:attrName>style.visibility</p:attrName>
                                        </p:attrNameLst>
                                      </p:cBhvr>
                                      <p:to>
                                        <p:strVal val="visible"/>
                                      </p:to>
                                    </p:set>
                                    <p:animEffect transition="in" filter="box(in)">
                                      <p:cBhvr>
                                        <p:cTn id="7" dur="500"/>
                                        <p:tgtEl>
                                          <p:spTgt spid="36870">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36870">
                                            <p:txEl>
                                              <p:pRg st="1" end="1"/>
                                            </p:txEl>
                                          </p:spTgt>
                                        </p:tgtEl>
                                        <p:attrNameLst>
                                          <p:attrName>style.visibility</p:attrName>
                                        </p:attrNameLst>
                                      </p:cBhvr>
                                      <p:to>
                                        <p:strVal val="visible"/>
                                      </p:to>
                                    </p:set>
                                    <p:animEffect transition="in" filter="box(in)">
                                      <p:cBhvr>
                                        <p:cTn id="10" dur="500"/>
                                        <p:tgtEl>
                                          <p:spTgt spid="36870">
                                            <p:txEl>
                                              <p:pRg st="1" end="1"/>
                                            </p:txEl>
                                          </p:spTgt>
                                        </p:tgtEl>
                                      </p:cBhvr>
                                    </p:animEffect>
                                  </p:childTnLst>
                                </p:cTn>
                              </p:par>
                              <p:par>
                                <p:cTn id="11" presetID="4" presetClass="entr" presetSubtype="16" fill="hold" nodeType="withEffect">
                                  <p:stCondLst>
                                    <p:cond delay="0"/>
                                  </p:stCondLst>
                                  <p:childTnLst>
                                    <p:set>
                                      <p:cBhvr>
                                        <p:cTn id="12" dur="1" fill="hold">
                                          <p:stCondLst>
                                            <p:cond delay="0"/>
                                          </p:stCondLst>
                                        </p:cTn>
                                        <p:tgtEl>
                                          <p:spTgt spid="36870">
                                            <p:txEl>
                                              <p:pRg st="2" end="2"/>
                                            </p:txEl>
                                          </p:spTgt>
                                        </p:tgtEl>
                                        <p:attrNameLst>
                                          <p:attrName>style.visibility</p:attrName>
                                        </p:attrNameLst>
                                      </p:cBhvr>
                                      <p:to>
                                        <p:strVal val="visible"/>
                                      </p:to>
                                    </p:set>
                                    <p:animEffect transition="in" filter="box(in)">
                                      <p:cBhvr>
                                        <p:cTn id="13" dur="500"/>
                                        <p:tgtEl>
                                          <p:spTgt spid="36870">
                                            <p:txEl>
                                              <p:pRg st="2" end="2"/>
                                            </p:txEl>
                                          </p:spTgt>
                                        </p:tgtEl>
                                      </p:cBhvr>
                                    </p:animEffect>
                                  </p:childTnLst>
                                </p:cTn>
                              </p:par>
                              <p:par>
                                <p:cTn id="14" presetID="4" presetClass="entr" presetSubtype="16" fill="hold" nodeType="withEffect">
                                  <p:stCondLst>
                                    <p:cond delay="0"/>
                                  </p:stCondLst>
                                  <p:childTnLst>
                                    <p:set>
                                      <p:cBhvr>
                                        <p:cTn id="15" dur="1" fill="hold">
                                          <p:stCondLst>
                                            <p:cond delay="0"/>
                                          </p:stCondLst>
                                        </p:cTn>
                                        <p:tgtEl>
                                          <p:spTgt spid="36870">
                                            <p:txEl>
                                              <p:pRg st="3" end="3"/>
                                            </p:txEl>
                                          </p:spTgt>
                                        </p:tgtEl>
                                        <p:attrNameLst>
                                          <p:attrName>style.visibility</p:attrName>
                                        </p:attrNameLst>
                                      </p:cBhvr>
                                      <p:to>
                                        <p:strVal val="visible"/>
                                      </p:to>
                                    </p:set>
                                    <p:animEffect transition="in" filter="box(in)">
                                      <p:cBhvr>
                                        <p:cTn id="16" dur="500"/>
                                        <p:tgtEl>
                                          <p:spTgt spid="36870">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grpId="0" nodeType="clickEffect">
                                  <p:stCondLst>
                                    <p:cond delay="0"/>
                                  </p:stCondLst>
                                  <p:childTnLst>
                                    <p:animEffect transition="out" filter="fade">
                                      <p:cBhvr>
                                        <p:cTn id="20" dur="2000"/>
                                        <p:tgtEl>
                                          <p:spTgt spid="36870">
                                            <p:txEl>
                                              <p:pRg st="0" end="0"/>
                                            </p:txEl>
                                          </p:spTgt>
                                        </p:tgtEl>
                                      </p:cBhvr>
                                    </p:animEffect>
                                    <p:set>
                                      <p:cBhvr>
                                        <p:cTn id="21" dur="1" fill="hold">
                                          <p:stCondLst>
                                            <p:cond delay="1999"/>
                                          </p:stCondLst>
                                        </p:cTn>
                                        <p:tgtEl>
                                          <p:spTgt spid="36870">
                                            <p:txEl>
                                              <p:pRg st="0" end="0"/>
                                            </p:txEl>
                                          </p:spTgt>
                                        </p:tgtEl>
                                        <p:attrNameLst>
                                          <p:attrName>style.visibility</p:attrName>
                                        </p:attrNameLst>
                                      </p:cBhvr>
                                      <p:to>
                                        <p:strVal val="hidden"/>
                                      </p:to>
                                    </p:set>
                                  </p:childTnLst>
                                </p:cTn>
                              </p:par>
                              <p:par>
                                <p:cTn id="22" presetID="10" presetClass="exit" presetSubtype="0" fill="hold" grpId="0" nodeType="withEffect">
                                  <p:stCondLst>
                                    <p:cond delay="0"/>
                                  </p:stCondLst>
                                  <p:childTnLst>
                                    <p:animEffect transition="out" filter="fade">
                                      <p:cBhvr>
                                        <p:cTn id="23" dur="2000"/>
                                        <p:tgtEl>
                                          <p:spTgt spid="36870">
                                            <p:txEl>
                                              <p:pRg st="1" end="1"/>
                                            </p:txEl>
                                          </p:spTgt>
                                        </p:tgtEl>
                                      </p:cBhvr>
                                    </p:animEffect>
                                    <p:set>
                                      <p:cBhvr>
                                        <p:cTn id="24" dur="1" fill="hold">
                                          <p:stCondLst>
                                            <p:cond delay="1999"/>
                                          </p:stCondLst>
                                        </p:cTn>
                                        <p:tgtEl>
                                          <p:spTgt spid="36870">
                                            <p:txEl>
                                              <p:pRg st="1" end="1"/>
                                            </p:txEl>
                                          </p:spTgt>
                                        </p:tgtEl>
                                        <p:attrNameLst>
                                          <p:attrName>style.visibility</p:attrName>
                                        </p:attrNameLst>
                                      </p:cBhvr>
                                      <p:to>
                                        <p:strVal val="hidden"/>
                                      </p:to>
                                    </p:set>
                                  </p:childTnLst>
                                </p:cTn>
                              </p:par>
                              <p:par>
                                <p:cTn id="25" presetID="10" presetClass="exit" presetSubtype="0" fill="hold" grpId="0" nodeType="withEffect">
                                  <p:stCondLst>
                                    <p:cond delay="0"/>
                                  </p:stCondLst>
                                  <p:childTnLst>
                                    <p:animEffect transition="out" filter="fade">
                                      <p:cBhvr>
                                        <p:cTn id="26" dur="2000"/>
                                        <p:tgtEl>
                                          <p:spTgt spid="36870">
                                            <p:txEl>
                                              <p:pRg st="2" end="2"/>
                                            </p:txEl>
                                          </p:spTgt>
                                        </p:tgtEl>
                                      </p:cBhvr>
                                    </p:animEffect>
                                    <p:set>
                                      <p:cBhvr>
                                        <p:cTn id="27" dur="1" fill="hold">
                                          <p:stCondLst>
                                            <p:cond delay="1999"/>
                                          </p:stCondLst>
                                        </p:cTn>
                                        <p:tgtEl>
                                          <p:spTgt spid="36870">
                                            <p:txEl>
                                              <p:pRg st="2" end="2"/>
                                            </p:txEl>
                                          </p:spTgt>
                                        </p:tgtEl>
                                        <p:attrNameLst>
                                          <p:attrName>style.visibility</p:attrName>
                                        </p:attrNameLst>
                                      </p:cBhvr>
                                      <p:to>
                                        <p:strVal val="hidden"/>
                                      </p:to>
                                    </p:set>
                                  </p:childTnLst>
                                </p:cTn>
                              </p:par>
                              <p:par>
                                <p:cTn id="28" presetID="10" presetClass="exit" presetSubtype="0" fill="hold" grpId="0" nodeType="withEffect">
                                  <p:stCondLst>
                                    <p:cond delay="0"/>
                                  </p:stCondLst>
                                  <p:childTnLst>
                                    <p:animEffect transition="out" filter="fade">
                                      <p:cBhvr>
                                        <p:cTn id="29" dur="2000"/>
                                        <p:tgtEl>
                                          <p:spTgt spid="36870">
                                            <p:txEl>
                                              <p:pRg st="3" end="3"/>
                                            </p:txEl>
                                          </p:spTgt>
                                        </p:tgtEl>
                                      </p:cBhvr>
                                    </p:animEffect>
                                    <p:set>
                                      <p:cBhvr>
                                        <p:cTn id="30" dur="1" fill="hold">
                                          <p:stCondLst>
                                            <p:cond delay="1999"/>
                                          </p:stCondLst>
                                        </p:cTn>
                                        <p:tgtEl>
                                          <p:spTgt spid="36870">
                                            <p:txEl>
                                              <p:pRg st="3" end="3"/>
                                            </p:txEl>
                                          </p:spTgt>
                                        </p:tgtEl>
                                        <p:attrNameLst>
                                          <p:attrName>style.visibility</p:attrName>
                                        </p:attrNameLst>
                                      </p:cBhvr>
                                      <p:to>
                                        <p:strVal val="hidden"/>
                                      </p:to>
                                    </p:set>
                                  </p:childTnLst>
                                </p:cTn>
                              </p:par>
                              <p:par>
                                <p:cTn id="31" presetID="10" presetClass="exit" presetSubtype="0" fill="hold" nodeType="withEffect">
                                  <p:stCondLst>
                                    <p:cond delay="0"/>
                                  </p:stCondLst>
                                  <p:childTnLst>
                                    <p:animEffect transition="out" filter="fade">
                                      <p:cBhvr>
                                        <p:cTn id="32" dur="2000"/>
                                        <p:tgtEl>
                                          <p:spTgt spid="68"/>
                                        </p:tgtEl>
                                      </p:cBhvr>
                                    </p:animEffect>
                                    <p:set>
                                      <p:cBhvr>
                                        <p:cTn id="33" dur="1" fill="hold">
                                          <p:stCondLst>
                                            <p:cond delay="1999"/>
                                          </p:stCondLst>
                                        </p:cTn>
                                        <p:tgtEl>
                                          <p:spTgt spid="68"/>
                                        </p:tgtEl>
                                        <p:attrNameLst>
                                          <p:attrName>style.visibility</p:attrName>
                                        </p:attrNameLst>
                                      </p:cBhvr>
                                      <p:to>
                                        <p:strVal val="hidden"/>
                                      </p:to>
                                    </p:set>
                                  </p:childTnLst>
                                </p:cTn>
                              </p:par>
                              <p:par>
                                <p:cTn id="34" presetID="10" presetClass="exit" presetSubtype="0" fill="hold" grpId="0" nodeType="withEffect" nodePh="1">
                                  <p:stCondLst>
                                    <p:cond delay="0"/>
                                  </p:stCondLst>
                                  <p:endCondLst>
                                    <p:cond evt="begin" delay="0">
                                      <p:tn val="34"/>
                                    </p:cond>
                                  </p:endCondLst>
                                  <p:childTnLst>
                                    <p:animEffect transition="out" filter="fade">
                                      <p:cBhvr>
                                        <p:cTn id="35" dur="2000"/>
                                        <p:tgtEl>
                                          <p:spTgt spid="69"/>
                                        </p:tgtEl>
                                      </p:cBhvr>
                                    </p:animEffect>
                                    <p:set>
                                      <p:cBhvr>
                                        <p:cTn id="36" dur="1" fill="hold">
                                          <p:stCondLst>
                                            <p:cond delay="1999"/>
                                          </p:stCondLst>
                                        </p:cTn>
                                        <p:tgtEl>
                                          <p:spTgt spid="69"/>
                                        </p:tgtEl>
                                        <p:attrNameLst>
                                          <p:attrName>style.visibility</p:attrName>
                                        </p:attrNameLst>
                                      </p:cBhvr>
                                      <p:to>
                                        <p:strVal val="hidden"/>
                                      </p:to>
                                    </p:set>
                                  </p:childTnLst>
                                </p:cTn>
                              </p:par>
                              <p:par>
                                <p:cTn id="37" presetID="10" presetClass="exit" presetSubtype="0" fill="hold" grpId="0" nodeType="withEffect">
                                  <p:stCondLst>
                                    <p:cond delay="0"/>
                                  </p:stCondLst>
                                  <p:childTnLst>
                                    <p:animEffect transition="out" filter="fade">
                                      <p:cBhvr>
                                        <p:cTn id="38" dur="2000"/>
                                        <p:tgtEl>
                                          <p:spTgt spid="70"/>
                                        </p:tgtEl>
                                      </p:cBhvr>
                                    </p:animEffect>
                                    <p:set>
                                      <p:cBhvr>
                                        <p:cTn id="39" dur="1" fill="hold">
                                          <p:stCondLst>
                                            <p:cond delay="1999"/>
                                          </p:stCondLst>
                                        </p:cTn>
                                        <p:tgtEl>
                                          <p:spTgt spid="70"/>
                                        </p:tgtEl>
                                        <p:attrNameLst>
                                          <p:attrName>style.visibility</p:attrName>
                                        </p:attrNameLst>
                                      </p:cBhvr>
                                      <p:to>
                                        <p:strVal val="hidden"/>
                                      </p:to>
                                    </p:set>
                                  </p:childTnLst>
                                </p:cTn>
                              </p:par>
                              <p:par>
                                <p:cTn id="40" presetID="10" presetClass="exit" presetSubtype="0" fill="hold" grpId="0" nodeType="withEffect">
                                  <p:stCondLst>
                                    <p:cond delay="0"/>
                                  </p:stCondLst>
                                  <p:childTnLst>
                                    <p:animEffect transition="out" filter="fade">
                                      <p:cBhvr>
                                        <p:cTn id="41" dur="2000"/>
                                        <p:tgtEl>
                                          <p:spTgt spid="71"/>
                                        </p:tgtEl>
                                      </p:cBhvr>
                                    </p:animEffect>
                                    <p:set>
                                      <p:cBhvr>
                                        <p:cTn id="42" dur="1" fill="hold">
                                          <p:stCondLst>
                                            <p:cond delay="1999"/>
                                          </p:stCondLst>
                                        </p:cTn>
                                        <p:tgtEl>
                                          <p:spTgt spid="71"/>
                                        </p:tgtEl>
                                        <p:attrNameLst>
                                          <p:attrName>style.visibility</p:attrName>
                                        </p:attrNameLst>
                                      </p:cBhvr>
                                      <p:to>
                                        <p:strVal val="hidden"/>
                                      </p:to>
                                    </p:set>
                                  </p:childTnLst>
                                </p:cTn>
                              </p:par>
                            </p:childTnLst>
                          </p:cTn>
                        </p:par>
                        <p:par>
                          <p:cTn id="43" fill="hold">
                            <p:stCondLst>
                              <p:cond delay="2000"/>
                            </p:stCondLst>
                            <p:childTnLst>
                              <p:par>
                                <p:cTn id="44" presetID="12" presetClass="entr" presetSubtype="4" fill="hold" nodeType="afterEffect">
                                  <p:stCondLst>
                                    <p:cond delay="500"/>
                                  </p:stCondLst>
                                  <p:childTnLst>
                                    <p:set>
                                      <p:cBhvr>
                                        <p:cTn id="45" dur="1" fill="hold">
                                          <p:stCondLst>
                                            <p:cond delay="0"/>
                                          </p:stCondLst>
                                        </p:cTn>
                                        <p:tgtEl>
                                          <p:spTgt spid="22">
                                            <p:txEl>
                                              <p:pRg st="0" end="0"/>
                                            </p:txEl>
                                          </p:spTgt>
                                        </p:tgtEl>
                                        <p:attrNameLst>
                                          <p:attrName>style.visibility</p:attrName>
                                        </p:attrNameLst>
                                      </p:cBhvr>
                                      <p:to>
                                        <p:strVal val="visible"/>
                                      </p:to>
                                    </p:set>
                                    <p:animEffect transition="in" filter="slide(fromBottom)">
                                      <p:cBhvr>
                                        <p:cTn id="46" dur="500"/>
                                        <p:tgtEl>
                                          <p:spTgt spid="22">
                                            <p:txEl>
                                              <p:pRg st="0" end="0"/>
                                            </p:txEl>
                                          </p:spTgt>
                                        </p:tgtEl>
                                      </p:cBhvr>
                                    </p:animEffect>
                                  </p:childTnLst>
                                </p:cTn>
                              </p:par>
                            </p:childTnLst>
                          </p:cTn>
                        </p:par>
                        <p:par>
                          <p:cTn id="47" fill="hold">
                            <p:stCondLst>
                              <p:cond delay="3000"/>
                            </p:stCondLst>
                            <p:childTnLst>
                              <p:par>
                                <p:cTn id="48" presetID="16" presetClass="entr" presetSubtype="26" fill="hold" grpId="0" nodeType="after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barn(inHorizontal)">
                                      <p:cBhvr>
                                        <p:cTn id="50" dur="500"/>
                                        <p:tgtEl>
                                          <p:spTgt spid="23"/>
                                        </p:tgtEl>
                                      </p:cBhvr>
                                    </p:animEffect>
                                  </p:childTnLst>
                                </p:cTn>
                              </p:par>
                              <p:par>
                                <p:cTn id="51" presetID="16" presetClass="entr" presetSubtype="26" fill="hold" nodeType="withEffect">
                                  <p:stCondLst>
                                    <p:cond delay="0"/>
                                  </p:stCondLst>
                                  <p:childTnLst>
                                    <p:set>
                                      <p:cBhvr>
                                        <p:cTn id="52" dur="1" fill="hold">
                                          <p:stCondLst>
                                            <p:cond delay="0"/>
                                          </p:stCondLst>
                                        </p:cTn>
                                        <p:tgtEl>
                                          <p:spTgt spid="24"/>
                                        </p:tgtEl>
                                        <p:attrNameLst>
                                          <p:attrName>style.visibility</p:attrName>
                                        </p:attrNameLst>
                                      </p:cBhvr>
                                      <p:to>
                                        <p:strVal val="visible"/>
                                      </p:to>
                                    </p:set>
                                    <p:animEffect transition="in" filter="barn(inHorizontal)">
                                      <p:cBhvr>
                                        <p:cTn id="53" dur="500"/>
                                        <p:tgtEl>
                                          <p:spTgt spid="24"/>
                                        </p:tgtEl>
                                      </p:cBhvr>
                                    </p:animEffect>
                                  </p:childTnLst>
                                </p:cTn>
                              </p:par>
                              <p:par>
                                <p:cTn id="54" presetID="16" presetClass="entr" presetSubtype="26" fill="hold"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barn(inHorizontal)">
                                      <p:cBhvr>
                                        <p:cTn id="56" dur="500"/>
                                        <p:tgtEl>
                                          <p:spTgt spid="25"/>
                                        </p:tgtEl>
                                      </p:cBhvr>
                                    </p:animEffect>
                                  </p:childTnLst>
                                </p:cTn>
                              </p:par>
                              <p:par>
                                <p:cTn id="57" presetID="16" presetClass="entr" presetSubtype="26" fill="hold" nodeType="withEffect">
                                  <p:stCondLst>
                                    <p:cond delay="0"/>
                                  </p:stCondLst>
                                  <p:childTnLst>
                                    <p:set>
                                      <p:cBhvr>
                                        <p:cTn id="58" dur="1" fill="hold">
                                          <p:stCondLst>
                                            <p:cond delay="0"/>
                                          </p:stCondLst>
                                        </p:cTn>
                                        <p:tgtEl>
                                          <p:spTgt spid="27"/>
                                        </p:tgtEl>
                                        <p:attrNameLst>
                                          <p:attrName>style.visibility</p:attrName>
                                        </p:attrNameLst>
                                      </p:cBhvr>
                                      <p:to>
                                        <p:strVal val="visible"/>
                                      </p:to>
                                    </p:set>
                                    <p:animEffect transition="in" filter="barn(inHorizontal)">
                                      <p:cBhvr>
                                        <p:cTn id="59" dur="500"/>
                                        <p:tgtEl>
                                          <p:spTgt spid="27"/>
                                        </p:tgtEl>
                                      </p:cBhvr>
                                    </p:animEffect>
                                  </p:childTnLst>
                                </p:cTn>
                              </p:par>
                              <p:par>
                                <p:cTn id="60" presetID="16" presetClass="entr" presetSubtype="26" fill="hold" nodeType="withEffect">
                                  <p:stCondLst>
                                    <p:cond delay="0"/>
                                  </p:stCondLst>
                                  <p:childTnLst>
                                    <p:set>
                                      <p:cBhvr>
                                        <p:cTn id="61" dur="1" fill="hold">
                                          <p:stCondLst>
                                            <p:cond delay="0"/>
                                          </p:stCondLst>
                                        </p:cTn>
                                        <p:tgtEl>
                                          <p:spTgt spid="28"/>
                                        </p:tgtEl>
                                        <p:attrNameLst>
                                          <p:attrName>style.visibility</p:attrName>
                                        </p:attrNameLst>
                                      </p:cBhvr>
                                      <p:to>
                                        <p:strVal val="visible"/>
                                      </p:to>
                                    </p:set>
                                    <p:animEffect transition="in" filter="barn(inHorizontal)">
                                      <p:cBhvr>
                                        <p:cTn id="62" dur="500"/>
                                        <p:tgtEl>
                                          <p:spTgt spid="28"/>
                                        </p:tgtEl>
                                      </p:cBhvr>
                                    </p:animEffect>
                                  </p:childTnLst>
                                </p:cTn>
                              </p:par>
                              <p:par>
                                <p:cTn id="63" presetID="16" presetClass="entr" presetSubtype="26" fill="hold" nodeType="withEffect">
                                  <p:stCondLst>
                                    <p:cond delay="0"/>
                                  </p:stCondLst>
                                  <p:childTnLst>
                                    <p:set>
                                      <p:cBhvr>
                                        <p:cTn id="64" dur="1" fill="hold">
                                          <p:stCondLst>
                                            <p:cond delay="0"/>
                                          </p:stCondLst>
                                        </p:cTn>
                                        <p:tgtEl>
                                          <p:spTgt spid="29"/>
                                        </p:tgtEl>
                                        <p:attrNameLst>
                                          <p:attrName>style.visibility</p:attrName>
                                        </p:attrNameLst>
                                      </p:cBhvr>
                                      <p:to>
                                        <p:strVal val="visible"/>
                                      </p:to>
                                    </p:set>
                                    <p:animEffect transition="in" filter="barn(inHorizontal)">
                                      <p:cBhvr>
                                        <p:cTn id="65" dur="500"/>
                                        <p:tgtEl>
                                          <p:spTgt spid="29"/>
                                        </p:tgtEl>
                                      </p:cBhvr>
                                    </p:animEffect>
                                  </p:childTnLst>
                                </p:cTn>
                              </p:par>
                              <p:par>
                                <p:cTn id="66" presetID="16" presetClass="entr" presetSubtype="26" fill="hold" nodeType="withEffect">
                                  <p:stCondLst>
                                    <p:cond delay="0"/>
                                  </p:stCondLst>
                                  <p:childTnLst>
                                    <p:set>
                                      <p:cBhvr>
                                        <p:cTn id="67" dur="1" fill="hold">
                                          <p:stCondLst>
                                            <p:cond delay="0"/>
                                          </p:stCondLst>
                                        </p:cTn>
                                        <p:tgtEl>
                                          <p:spTgt spid="30"/>
                                        </p:tgtEl>
                                        <p:attrNameLst>
                                          <p:attrName>style.visibility</p:attrName>
                                        </p:attrNameLst>
                                      </p:cBhvr>
                                      <p:to>
                                        <p:strVal val="visible"/>
                                      </p:to>
                                    </p:set>
                                    <p:animEffect transition="in" filter="barn(inHorizontal)">
                                      <p:cBhvr>
                                        <p:cTn id="68" dur="500"/>
                                        <p:tgtEl>
                                          <p:spTgt spid="30"/>
                                        </p:tgtEl>
                                      </p:cBhvr>
                                    </p:animEffect>
                                  </p:childTnLst>
                                </p:cTn>
                              </p:par>
                              <p:par>
                                <p:cTn id="69" presetID="16" presetClass="entr" presetSubtype="26" fill="hold" nodeType="withEffect">
                                  <p:stCondLst>
                                    <p:cond delay="0"/>
                                  </p:stCondLst>
                                  <p:childTnLst>
                                    <p:set>
                                      <p:cBhvr>
                                        <p:cTn id="70" dur="1" fill="hold">
                                          <p:stCondLst>
                                            <p:cond delay="0"/>
                                          </p:stCondLst>
                                        </p:cTn>
                                        <p:tgtEl>
                                          <p:spTgt spid="31"/>
                                        </p:tgtEl>
                                        <p:attrNameLst>
                                          <p:attrName>style.visibility</p:attrName>
                                        </p:attrNameLst>
                                      </p:cBhvr>
                                      <p:to>
                                        <p:strVal val="visible"/>
                                      </p:to>
                                    </p:set>
                                    <p:animEffect transition="in" filter="barn(inHorizontal)">
                                      <p:cBhvr>
                                        <p:cTn id="71" dur="500"/>
                                        <p:tgtEl>
                                          <p:spTgt spid="31"/>
                                        </p:tgtEl>
                                      </p:cBhvr>
                                    </p:animEffect>
                                  </p:childTnLst>
                                </p:cTn>
                              </p:par>
                              <p:par>
                                <p:cTn id="72" presetID="16" presetClass="entr" presetSubtype="26" fill="hold" nodeType="with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barn(inHorizontal)">
                                      <p:cBhvr>
                                        <p:cTn id="74" dur="500"/>
                                        <p:tgtEl>
                                          <p:spTgt spid="32"/>
                                        </p:tgtEl>
                                      </p:cBhvr>
                                    </p:animEffect>
                                  </p:childTnLst>
                                </p:cTn>
                              </p:par>
                              <p:par>
                                <p:cTn id="75" presetID="16" presetClass="entr" presetSubtype="26" fill="hold" nodeType="withEffect">
                                  <p:stCondLst>
                                    <p:cond delay="0"/>
                                  </p:stCondLst>
                                  <p:childTnLst>
                                    <p:set>
                                      <p:cBhvr>
                                        <p:cTn id="76" dur="1" fill="hold">
                                          <p:stCondLst>
                                            <p:cond delay="0"/>
                                          </p:stCondLst>
                                        </p:cTn>
                                        <p:tgtEl>
                                          <p:spTgt spid="33"/>
                                        </p:tgtEl>
                                        <p:attrNameLst>
                                          <p:attrName>style.visibility</p:attrName>
                                        </p:attrNameLst>
                                      </p:cBhvr>
                                      <p:to>
                                        <p:strVal val="visible"/>
                                      </p:to>
                                    </p:set>
                                    <p:animEffect transition="in" filter="barn(inHorizontal)">
                                      <p:cBhvr>
                                        <p:cTn id="77" dur="500"/>
                                        <p:tgtEl>
                                          <p:spTgt spid="33"/>
                                        </p:tgtEl>
                                      </p:cBhvr>
                                    </p:animEffect>
                                  </p:childTnLst>
                                </p:cTn>
                              </p:par>
                              <p:par>
                                <p:cTn id="78" presetID="16" presetClass="entr" presetSubtype="26" fill="hold" nodeType="withEffect">
                                  <p:stCondLst>
                                    <p:cond delay="0"/>
                                  </p:stCondLst>
                                  <p:childTnLst>
                                    <p:set>
                                      <p:cBhvr>
                                        <p:cTn id="79" dur="1" fill="hold">
                                          <p:stCondLst>
                                            <p:cond delay="0"/>
                                          </p:stCondLst>
                                        </p:cTn>
                                        <p:tgtEl>
                                          <p:spTgt spid="34"/>
                                        </p:tgtEl>
                                        <p:attrNameLst>
                                          <p:attrName>style.visibility</p:attrName>
                                        </p:attrNameLst>
                                      </p:cBhvr>
                                      <p:to>
                                        <p:strVal val="visible"/>
                                      </p:to>
                                    </p:set>
                                    <p:animEffect transition="in" filter="barn(inHorizontal)">
                                      <p:cBhvr>
                                        <p:cTn id="80" dur="500"/>
                                        <p:tgtEl>
                                          <p:spTgt spid="34"/>
                                        </p:tgtEl>
                                      </p:cBhvr>
                                    </p:animEffect>
                                  </p:childTnLst>
                                </p:cTn>
                              </p:par>
                              <p:par>
                                <p:cTn id="81" presetID="16" presetClass="entr" presetSubtype="26" fill="hold" nodeType="withEffect">
                                  <p:stCondLst>
                                    <p:cond delay="0"/>
                                  </p:stCondLst>
                                  <p:childTnLst>
                                    <p:set>
                                      <p:cBhvr>
                                        <p:cTn id="82" dur="1" fill="hold">
                                          <p:stCondLst>
                                            <p:cond delay="0"/>
                                          </p:stCondLst>
                                        </p:cTn>
                                        <p:tgtEl>
                                          <p:spTgt spid="36"/>
                                        </p:tgtEl>
                                        <p:attrNameLst>
                                          <p:attrName>style.visibility</p:attrName>
                                        </p:attrNameLst>
                                      </p:cBhvr>
                                      <p:to>
                                        <p:strVal val="visible"/>
                                      </p:to>
                                    </p:set>
                                    <p:animEffect transition="in" filter="barn(inHorizontal)">
                                      <p:cBhvr>
                                        <p:cTn id="83" dur="500"/>
                                        <p:tgtEl>
                                          <p:spTgt spid="36"/>
                                        </p:tgtEl>
                                      </p:cBhvr>
                                    </p:animEffect>
                                  </p:childTnLst>
                                </p:cTn>
                              </p:par>
                              <p:par>
                                <p:cTn id="84" presetID="16" presetClass="entr" presetSubtype="26" fill="hold" nodeType="withEffect">
                                  <p:stCondLst>
                                    <p:cond delay="0"/>
                                  </p:stCondLst>
                                  <p:childTnLst>
                                    <p:set>
                                      <p:cBhvr>
                                        <p:cTn id="85" dur="1" fill="hold">
                                          <p:stCondLst>
                                            <p:cond delay="0"/>
                                          </p:stCondLst>
                                        </p:cTn>
                                        <p:tgtEl>
                                          <p:spTgt spid="26"/>
                                        </p:tgtEl>
                                        <p:attrNameLst>
                                          <p:attrName>style.visibility</p:attrName>
                                        </p:attrNameLst>
                                      </p:cBhvr>
                                      <p:to>
                                        <p:strVal val="visible"/>
                                      </p:to>
                                    </p:set>
                                    <p:animEffect transition="in" filter="barn(inHorizontal)">
                                      <p:cBhvr>
                                        <p:cTn id="86" dur="500"/>
                                        <p:tgtEl>
                                          <p:spTgt spid="26"/>
                                        </p:tgtEl>
                                      </p:cBhvr>
                                    </p:animEffect>
                                  </p:childTnLst>
                                </p:cTn>
                              </p:par>
                              <p:par>
                                <p:cTn id="87" presetID="16" presetClass="entr" presetSubtype="26" fill="hold" grpId="0" nodeType="withEffect">
                                  <p:stCondLst>
                                    <p:cond delay="0"/>
                                  </p:stCondLst>
                                  <p:childTnLst>
                                    <p:set>
                                      <p:cBhvr>
                                        <p:cTn id="88" dur="1" fill="hold">
                                          <p:stCondLst>
                                            <p:cond delay="0"/>
                                          </p:stCondLst>
                                        </p:cTn>
                                        <p:tgtEl>
                                          <p:spTgt spid="37"/>
                                        </p:tgtEl>
                                        <p:attrNameLst>
                                          <p:attrName>style.visibility</p:attrName>
                                        </p:attrNameLst>
                                      </p:cBhvr>
                                      <p:to>
                                        <p:strVal val="visible"/>
                                      </p:to>
                                    </p:set>
                                    <p:animEffect transition="in" filter="barn(inHorizontal)">
                                      <p:cBhvr>
                                        <p:cTn id="89" dur="500"/>
                                        <p:tgtEl>
                                          <p:spTgt spid="37"/>
                                        </p:tgtEl>
                                      </p:cBhvr>
                                    </p:animEffect>
                                  </p:childTnLst>
                                </p:cTn>
                              </p:par>
                              <p:par>
                                <p:cTn id="90" presetID="16" presetClass="entr" presetSubtype="26" fill="hold" grpId="0" nodeType="withEffect">
                                  <p:stCondLst>
                                    <p:cond delay="0"/>
                                  </p:stCondLst>
                                  <p:childTnLst>
                                    <p:set>
                                      <p:cBhvr>
                                        <p:cTn id="91" dur="1" fill="hold">
                                          <p:stCondLst>
                                            <p:cond delay="0"/>
                                          </p:stCondLst>
                                        </p:cTn>
                                        <p:tgtEl>
                                          <p:spTgt spid="38"/>
                                        </p:tgtEl>
                                        <p:attrNameLst>
                                          <p:attrName>style.visibility</p:attrName>
                                        </p:attrNameLst>
                                      </p:cBhvr>
                                      <p:to>
                                        <p:strVal val="visible"/>
                                      </p:to>
                                    </p:set>
                                    <p:animEffect transition="in" filter="barn(inHorizontal)">
                                      <p:cBhvr>
                                        <p:cTn id="92" dur="500"/>
                                        <p:tgtEl>
                                          <p:spTgt spid="38"/>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xit" presetSubtype="0" fill="hold" grpId="0" nodeType="clickEffect">
                                  <p:stCondLst>
                                    <p:cond delay="0"/>
                                  </p:stCondLst>
                                  <p:childTnLst>
                                    <p:animEffect transition="out" filter="fade">
                                      <p:cBhvr>
                                        <p:cTn id="96" dur="2000"/>
                                        <p:tgtEl>
                                          <p:spTgt spid="22">
                                            <p:txEl>
                                              <p:pRg st="0" end="0"/>
                                            </p:txEl>
                                          </p:spTgt>
                                        </p:tgtEl>
                                      </p:cBhvr>
                                    </p:animEffect>
                                    <p:set>
                                      <p:cBhvr>
                                        <p:cTn id="97" dur="1" fill="hold">
                                          <p:stCondLst>
                                            <p:cond delay="1999"/>
                                          </p:stCondLst>
                                        </p:cTn>
                                        <p:tgtEl>
                                          <p:spTgt spid="22">
                                            <p:txEl>
                                              <p:pRg st="0" end="0"/>
                                            </p:txEl>
                                          </p:spTgt>
                                        </p:tgtEl>
                                        <p:attrNameLst>
                                          <p:attrName>style.visibility</p:attrName>
                                        </p:attrNameLst>
                                      </p:cBhvr>
                                      <p:to>
                                        <p:strVal val="hidden"/>
                                      </p:to>
                                    </p:set>
                                  </p:childTnLst>
                                </p:cTn>
                              </p:par>
                              <p:par>
                                <p:cTn id="98" presetID="10" presetClass="exit" presetSubtype="0" fill="hold" grpId="0" nodeType="withEffect">
                                  <p:stCondLst>
                                    <p:cond delay="0"/>
                                  </p:stCondLst>
                                  <p:childTnLst>
                                    <p:animEffect transition="out" filter="fade">
                                      <p:cBhvr>
                                        <p:cTn id="99" dur="2000"/>
                                        <p:tgtEl>
                                          <p:spTgt spid="22">
                                            <p:txEl>
                                              <p:pRg st="1" end="1"/>
                                            </p:txEl>
                                          </p:spTgt>
                                        </p:tgtEl>
                                      </p:cBhvr>
                                    </p:animEffect>
                                    <p:set>
                                      <p:cBhvr>
                                        <p:cTn id="100" dur="1" fill="hold">
                                          <p:stCondLst>
                                            <p:cond delay="1999"/>
                                          </p:stCondLst>
                                        </p:cTn>
                                        <p:tgtEl>
                                          <p:spTgt spid="22">
                                            <p:txEl>
                                              <p:pRg st="1" end="1"/>
                                            </p:txEl>
                                          </p:spTgt>
                                        </p:tgtEl>
                                        <p:attrNameLst>
                                          <p:attrName>style.visibility</p:attrName>
                                        </p:attrNameLst>
                                      </p:cBhvr>
                                      <p:to>
                                        <p:strVal val="hidden"/>
                                      </p:to>
                                    </p:set>
                                  </p:childTnLst>
                                </p:cTn>
                              </p:par>
                              <p:par>
                                <p:cTn id="101" presetID="10" presetClass="exit" presetSubtype="0" fill="hold" grpId="1" nodeType="withEffect">
                                  <p:stCondLst>
                                    <p:cond delay="0"/>
                                  </p:stCondLst>
                                  <p:childTnLst>
                                    <p:animEffect transition="out" filter="fade">
                                      <p:cBhvr>
                                        <p:cTn id="102" dur="2000"/>
                                        <p:tgtEl>
                                          <p:spTgt spid="23"/>
                                        </p:tgtEl>
                                      </p:cBhvr>
                                    </p:animEffect>
                                    <p:set>
                                      <p:cBhvr>
                                        <p:cTn id="103" dur="1" fill="hold">
                                          <p:stCondLst>
                                            <p:cond delay="1999"/>
                                          </p:stCondLst>
                                        </p:cTn>
                                        <p:tgtEl>
                                          <p:spTgt spid="23"/>
                                        </p:tgtEl>
                                        <p:attrNameLst>
                                          <p:attrName>style.visibility</p:attrName>
                                        </p:attrNameLst>
                                      </p:cBhvr>
                                      <p:to>
                                        <p:strVal val="hidden"/>
                                      </p:to>
                                    </p:set>
                                  </p:childTnLst>
                                </p:cTn>
                              </p:par>
                              <p:par>
                                <p:cTn id="104" presetID="10" presetClass="exit" presetSubtype="0" fill="hold" nodeType="withEffect">
                                  <p:stCondLst>
                                    <p:cond delay="0"/>
                                  </p:stCondLst>
                                  <p:childTnLst>
                                    <p:animEffect transition="out" filter="fade">
                                      <p:cBhvr>
                                        <p:cTn id="105" dur="2000"/>
                                        <p:tgtEl>
                                          <p:spTgt spid="24"/>
                                        </p:tgtEl>
                                      </p:cBhvr>
                                    </p:animEffect>
                                    <p:set>
                                      <p:cBhvr>
                                        <p:cTn id="106" dur="1" fill="hold">
                                          <p:stCondLst>
                                            <p:cond delay="1999"/>
                                          </p:stCondLst>
                                        </p:cTn>
                                        <p:tgtEl>
                                          <p:spTgt spid="24"/>
                                        </p:tgtEl>
                                        <p:attrNameLst>
                                          <p:attrName>style.visibility</p:attrName>
                                        </p:attrNameLst>
                                      </p:cBhvr>
                                      <p:to>
                                        <p:strVal val="hidden"/>
                                      </p:to>
                                    </p:set>
                                  </p:childTnLst>
                                </p:cTn>
                              </p:par>
                              <p:par>
                                <p:cTn id="107" presetID="10" presetClass="exit" presetSubtype="0" fill="hold" nodeType="withEffect">
                                  <p:stCondLst>
                                    <p:cond delay="0"/>
                                  </p:stCondLst>
                                  <p:childTnLst>
                                    <p:animEffect transition="out" filter="fade">
                                      <p:cBhvr>
                                        <p:cTn id="108" dur="2000"/>
                                        <p:tgtEl>
                                          <p:spTgt spid="25"/>
                                        </p:tgtEl>
                                      </p:cBhvr>
                                    </p:animEffect>
                                    <p:set>
                                      <p:cBhvr>
                                        <p:cTn id="109" dur="1" fill="hold">
                                          <p:stCondLst>
                                            <p:cond delay="1999"/>
                                          </p:stCondLst>
                                        </p:cTn>
                                        <p:tgtEl>
                                          <p:spTgt spid="25"/>
                                        </p:tgtEl>
                                        <p:attrNameLst>
                                          <p:attrName>style.visibility</p:attrName>
                                        </p:attrNameLst>
                                      </p:cBhvr>
                                      <p:to>
                                        <p:strVal val="hidden"/>
                                      </p:to>
                                    </p:set>
                                  </p:childTnLst>
                                </p:cTn>
                              </p:par>
                              <p:par>
                                <p:cTn id="110" presetID="10" presetClass="exit" presetSubtype="0" fill="hold" nodeType="withEffect">
                                  <p:stCondLst>
                                    <p:cond delay="0"/>
                                  </p:stCondLst>
                                  <p:childTnLst>
                                    <p:animEffect transition="out" filter="fade">
                                      <p:cBhvr>
                                        <p:cTn id="111" dur="2000"/>
                                        <p:tgtEl>
                                          <p:spTgt spid="26"/>
                                        </p:tgtEl>
                                      </p:cBhvr>
                                    </p:animEffect>
                                    <p:set>
                                      <p:cBhvr>
                                        <p:cTn id="112" dur="1" fill="hold">
                                          <p:stCondLst>
                                            <p:cond delay="1999"/>
                                          </p:stCondLst>
                                        </p:cTn>
                                        <p:tgtEl>
                                          <p:spTgt spid="26"/>
                                        </p:tgtEl>
                                        <p:attrNameLst>
                                          <p:attrName>style.visibility</p:attrName>
                                        </p:attrNameLst>
                                      </p:cBhvr>
                                      <p:to>
                                        <p:strVal val="hidden"/>
                                      </p:to>
                                    </p:set>
                                  </p:childTnLst>
                                </p:cTn>
                              </p:par>
                              <p:par>
                                <p:cTn id="113" presetID="10" presetClass="exit" presetSubtype="0" fill="hold" nodeType="withEffect">
                                  <p:stCondLst>
                                    <p:cond delay="0"/>
                                  </p:stCondLst>
                                  <p:childTnLst>
                                    <p:animEffect transition="out" filter="fade">
                                      <p:cBhvr>
                                        <p:cTn id="114" dur="2000"/>
                                        <p:tgtEl>
                                          <p:spTgt spid="27"/>
                                        </p:tgtEl>
                                      </p:cBhvr>
                                    </p:animEffect>
                                    <p:set>
                                      <p:cBhvr>
                                        <p:cTn id="115" dur="1" fill="hold">
                                          <p:stCondLst>
                                            <p:cond delay="1999"/>
                                          </p:stCondLst>
                                        </p:cTn>
                                        <p:tgtEl>
                                          <p:spTgt spid="27"/>
                                        </p:tgtEl>
                                        <p:attrNameLst>
                                          <p:attrName>style.visibility</p:attrName>
                                        </p:attrNameLst>
                                      </p:cBhvr>
                                      <p:to>
                                        <p:strVal val="hidden"/>
                                      </p:to>
                                    </p:set>
                                  </p:childTnLst>
                                </p:cTn>
                              </p:par>
                              <p:par>
                                <p:cTn id="116" presetID="10" presetClass="exit" presetSubtype="0" fill="hold" nodeType="withEffect">
                                  <p:stCondLst>
                                    <p:cond delay="0"/>
                                  </p:stCondLst>
                                  <p:childTnLst>
                                    <p:animEffect transition="out" filter="fade">
                                      <p:cBhvr>
                                        <p:cTn id="117" dur="2000"/>
                                        <p:tgtEl>
                                          <p:spTgt spid="28"/>
                                        </p:tgtEl>
                                      </p:cBhvr>
                                    </p:animEffect>
                                    <p:set>
                                      <p:cBhvr>
                                        <p:cTn id="118" dur="1" fill="hold">
                                          <p:stCondLst>
                                            <p:cond delay="1999"/>
                                          </p:stCondLst>
                                        </p:cTn>
                                        <p:tgtEl>
                                          <p:spTgt spid="28"/>
                                        </p:tgtEl>
                                        <p:attrNameLst>
                                          <p:attrName>style.visibility</p:attrName>
                                        </p:attrNameLst>
                                      </p:cBhvr>
                                      <p:to>
                                        <p:strVal val="hidden"/>
                                      </p:to>
                                    </p:set>
                                  </p:childTnLst>
                                </p:cTn>
                              </p:par>
                              <p:par>
                                <p:cTn id="119" presetID="10" presetClass="exit" presetSubtype="0" fill="hold" nodeType="withEffect">
                                  <p:stCondLst>
                                    <p:cond delay="0"/>
                                  </p:stCondLst>
                                  <p:childTnLst>
                                    <p:animEffect transition="out" filter="fade">
                                      <p:cBhvr>
                                        <p:cTn id="120" dur="2000"/>
                                        <p:tgtEl>
                                          <p:spTgt spid="29"/>
                                        </p:tgtEl>
                                      </p:cBhvr>
                                    </p:animEffect>
                                    <p:set>
                                      <p:cBhvr>
                                        <p:cTn id="121" dur="1" fill="hold">
                                          <p:stCondLst>
                                            <p:cond delay="1999"/>
                                          </p:stCondLst>
                                        </p:cTn>
                                        <p:tgtEl>
                                          <p:spTgt spid="29"/>
                                        </p:tgtEl>
                                        <p:attrNameLst>
                                          <p:attrName>style.visibility</p:attrName>
                                        </p:attrNameLst>
                                      </p:cBhvr>
                                      <p:to>
                                        <p:strVal val="hidden"/>
                                      </p:to>
                                    </p:set>
                                  </p:childTnLst>
                                </p:cTn>
                              </p:par>
                              <p:par>
                                <p:cTn id="122" presetID="10" presetClass="exit" presetSubtype="0" fill="hold" nodeType="withEffect">
                                  <p:stCondLst>
                                    <p:cond delay="0"/>
                                  </p:stCondLst>
                                  <p:childTnLst>
                                    <p:animEffect transition="out" filter="fade">
                                      <p:cBhvr>
                                        <p:cTn id="123" dur="2000"/>
                                        <p:tgtEl>
                                          <p:spTgt spid="30"/>
                                        </p:tgtEl>
                                      </p:cBhvr>
                                    </p:animEffect>
                                    <p:set>
                                      <p:cBhvr>
                                        <p:cTn id="124" dur="1" fill="hold">
                                          <p:stCondLst>
                                            <p:cond delay="1999"/>
                                          </p:stCondLst>
                                        </p:cTn>
                                        <p:tgtEl>
                                          <p:spTgt spid="30"/>
                                        </p:tgtEl>
                                        <p:attrNameLst>
                                          <p:attrName>style.visibility</p:attrName>
                                        </p:attrNameLst>
                                      </p:cBhvr>
                                      <p:to>
                                        <p:strVal val="hidden"/>
                                      </p:to>
                                    </p:set>
                                  </p:childTnLst>
                                </p:cTn>
                              </p:par>
                              <p:par>
                                <p:cTn id="125" presetID="10" presetClass="exit" presetSubtype="0" fill="hold" nodeType="withEffect">
                                  <p:stCondLst>
                                    <p:cond delay="0"/>
                                  </p:stCondLst>
                                  <p:childTnLst>
                                    <p:animEffect transition="out" filter="fade">
                                      <p:cBhvr>
                                        <p:cTn id="126" dur="2000"/>
                                        <p:tgtEl>
                                          <p:spTgt spid="31"/>
                                        </p:tgtEl>
                                      </p:cBhvr>
                                    </p:animEffect>
                                    <p:set>
                                      <p:cBhvr>
                                        <p:cTn id="127" dur="1" fill="hold">
                                          <p:stCondLst>
                                            <p:cond delay="1999"/>
                                          </p:stCondLst>
                                        </p:cTn>
                                        <p:tgtEl>
                                          <p:spTgt spid="31"/>
                                        </p:tgtEl>
                                        <p:attrNameLst>
                                          <p:attrName>style.visibility</p:attrName>
                                        </p:attrNameLst>
                                      </p:cBhvr>
                                      <p:to>
                                        <p:strVal val="hidden"/>
                                      </p:to>
                                    </p:set>
                                  </p:childTnLst>
                                </p:cTn>
                              </p:par>
                              <p:par>
                                <p:cTn id="128" presetID="10" presetClass="exit" presetSubtype="0" fill="hold" nodeType="withEffect">
                                  <p:stCondLst>
                                    <p:cond delay="0"/>
                                  </p:stCondLst>
                                  <p:childTnLst>
                                    <p:animEffect transition="out" filter="fade">
                                      <p:cBhvr>
                                        <p:cTn id="129" dur="2000"/>
                                        <p:tgtEl>
                                          <p:spTgt spid="32"/>
                                        </p:tgtEl>
                                      </p:cBhvr>
                                    </p:animEffect>
                                    <p:set>
                                      <p:cBhvr>
                                        <p:cTn id="130" dur="1" fill="hold">
                                          <p:stCondLst>
                                            <p:cond delay="1999"/>
                                          </p:stCondLst>
                                        </p:cTn>
                                        <p:tgtEl>
                                          <p:spTgt spid="32"/>
                                        </p:tgtEl>
                                        <p:attrNameLst>
                                          <p:attrName>style.visibility</p:attrName>
                                        </p:attrNameLst>
                                      </p:cBhvr>
                                      <p:to>
                                        <p:strVal val="hidden"/>
                                      </p:to>
                                    </p:set>
                                  </p:childTnLst>
                                </p:cTn>
                              </p:par>
                              <p:par>
                                <p:cTn id="131" presetID="10" presetClass="exit" presetSubtype="0" fill="hold" nodeType="withEffect">
                                  <p:stCondLst>
                                    <p:cond delay="0"/>
                                  </p:stCondLst>
                                  <p:childTnLst>
                                    <p:animEffect transition="out" filter="fade">
                                      <p:cBhvr>
                                        <p:cTn id="132" dur="2000"/>
                                        <p:tgtEl>
                                          <p:spTgt spid="33"/>
                                        </p:tgtEl>
                                      </p:cBhvr>
                                    </p:animEffect>
                                    <p:set>
                                      <p:cBhvr>
                                        <p:cTn id="133" dur="1" fill="hold">
                                          <p:stCondLst>
                                            <p:cond delay="1999"/>
                                          </p:stCondLst>
                                        </p:cTn>
                                        <p:tgtEl>
                                          <p:spTgt spid="33"/>
                                        </p:tgtEl>
                                        <p:attrNameLst>
                                          <p:attrName>style.visibility</p:attrName>
                                        </p:attrNameLst>
                                      </p:cBhvr>
                                      <p:to>
                                        <p:strVal val="hidden"/>
                                      </p:to>
                                    </p:set>
                                  </p:childTnLst>
                                </p:cTn>
                              </p:par>
                              <p:par>
                                <p:cTn id="134" presetID="10" presetClass="exit" presetSubtype="0" fill="hold" nodeType="withEffect">
                                  <p:stCondLst>
                                    <p:cond delay="0"/>
                                  </p:stCondLst>
                                  <p:childTnLst>
                                    <p:animEffect transition="out" filter="fade">
                                      <p:cBhvr>
                                        <p:cTn id="135" dur="2000"/>
                                        <p:tgtEl>
                                          <p:spTgt spid="34"/>
                                        </p:tgtEl>
                                      </p:cBhvr>
                                    </p:animEffect>
                                    <p:set>
                                      <p:cBhvr>
                                        <p:cTn id="136" dur="1" fill="hold">
                                          <p:stCondLst>
                                            <p:cond delay="1999"/>
                                          </p:stCondLst>
                                        </p:cTn>
                                        <p:tgtEl>
                                          <p:spTgt spid="34"/>
                                        </p:tgtEl>
                                        <p:attrNameLst>
                                          <p:attrName>style.visibility</p:attrName>
                                        </p:attrNameLst>
                                      </p:cBhvr>
                                      <p:to>
                                        <p:strVal val="hidden"/>
                                      </p:to>
                                    </p:set>
                                  </p:childTnLst>
                                </p:cTn>
                              </p:par>
                              <p:par>
                                <p:cTn id="137" presetID="10" presetClass="exit" presetSubtype="0" fill="hold" nodeType="withEffect">
                                  <p:stCondLst>
                                    <p:cond delay="0"/>
                                  </p:stCondLst>
                                  <p:childTnLst>
                                    <p:animEffect transition="out" filter="fade">
                                      <p:cBhvr>
                                        <p:cTn id="138" dur="2000"/>
                                        <p:tgtEl>
                                          <p:spTgt spid="36"/>
                                        </p:tgtEl>
                                      </p:cBhvr>
                                    </p:animEffect>
                                    <p:set>
                                      <p:cBhvr>
                                        <p:cTn id="139" dur="1" fill="hold">
                                          <p:stCondLst>
                                            <p:cond delay="1999"/>
                                          </p:stCondLst>
                                        </p:cTn>
                                        <p:tgtEl>
                                          <p:spTgt spid="36"/>
                                        </p:tgtEl>
                                        <p:attrNameLst>
                                          <p:attrName>style.visibility</p:attrName>
                                        </p:attrNameLst>
                                      </p:cBhvr>
                                      <p:to>
                                        <p:strVal val="hidden"/>
                                      </p:to>
                                    </p:set>
                                  </p:childTnLst>
                                </p:cTn>
                              </p:par>
                              <p:par>
                                <p:cTn id="140" presetID="10" presetClass="exit" presetSubtype="0" fill="hold" grpId="1" nodeType="withEffect">
                                  <p:stCondLst>
                                    <p:cond delay="0"/>
                                  </p:stCondLst>
                                  <p:childTnLst>
                                    <p:animEffect transition="out" filter="fade">
                                      <p:cBhvr>
                                        <p:cTn id="141" dur="2000"/>
                                        <p:tgtEl>
                                          <p:spTgt spid="37"/>
                                        </p:tgtEl>
                                      </p:cBhvr>
                                    </p:animEffect>
                                    <p:set>
                                      <p:cBhvr>
                                        <p:cTn id="142" dur="1" fill="hold">
                                          <p:stCondLst>
                                            <p:cond delay="1999"/>
                                          </p:stCondLst>
                                        </p:cTn>
                                        <p:tgtEl>
                                          <p:spTgt spid="37"/>
                                        </p:tgtEl>
                                        <p:attrNameLst>
                                          <p:attrName>style.visibility</p:attrName>
                                        </p:attrNameLst>
                                      </p:cBhvr>
                                      <p:to>
                                        <p:strVal val="hidden"/>
                                      </p:to>
                                    </p:set>
                                  </p:childTnLst>
                                </p:cTn>
                              </p:par>
                              <p:par>
                                <p:cTn id="143" presetID="10" presetClass="exit" presetSubtype="0" fill="hold" grpId="1" nodeType="withEffect">
                                  <p:stCondLst>
                                    <p:cond delay="0"/>
                                  </p:stCondLst>
                                  <p:childTnLst>
                                    <p:animEffect transition="out" filter="fade">
                                      <p:cBhvr>
                                        <p:cTn id="144" dur="2000"/>
                                        <p:tgtEl>
                                          <p:spTgt spid="38"/>
                                        </p:tgtEl>
                                      </p:cBhvr>
                                    </p:animEffect>
                                    <p:set>
                                      <p:cBhvr>
                                        <p:cTn id="145" dur="1" fill="hold">
                                          <p:stCondLst>
                                            <p:cond delay="1999"/>
                                          </p:stCondLst>
                                        </p:cTn>
                                        <p:tgtEl>
                                          <p:spTgt spid="38"/>
                                        </p:tgtEl>
                                        <p:attrNameLst>
                                          <p:attrName>style.visibility</p:attrName>
                                        </p:attrNameLst>
                                      </p:cBhvr>
                                      <p:to>
                                        <p:strVal val="hidden"/>
                                      </p:to>
                                    </p:set>
                                  </p:childTnLst>
                                </p:cTn>
                              </p:par>
                            </p:childTnLst>
                          </p:cTn>
                        </p:par>
                        <p:par>
                          <p:cTn id="146" fill="hold">
                            <p:stCondLst>
                              <p:cond delay="2000"/>
                            </p:stCondLst>
                            <p:childTnLst>
                              <p:par>
                                <p:cTn id="147" presetID="22" presetClass="entr" presetSubtype="4" fill="hold" grpId="0" nodeType="afterEffect">
                                  <p:stCondLst>
                                    <p:cond delay="500"/>
                                  </p:stCondLst>
                                  <p:childTnLst>
                                    <p:set>
                                      <p:cBhvr>
                                        <p:cTn id="148" dur="1" fill="hold">
                                          <p:stCondLst>
                                            <p:cond delay="0"/>
                                          </p:stCondLst>
                                        </p:cTn>
                                        <p:tgtEl>
                                          <p:spTgt spid="41"/>
                                        </p:tgtEl>
                                        <p:attrNameLst>
                                          <p:attrName>style.visibility</p:attrName>
                                        </p:attrNameLst>
                                      </p:cBhvr>
                                      <p:to>
                                        <p:strVal val="visible"/>
                                      </p:to>
                                    </p:set>
                                    <p:animEffect transition="in" filter="wipe(down)">
                                      <p:cBhvr>
                                        <p:cTn id="149" dur="500"/>
                                        <p:tgtEl>
                                          <p:spTgt spid="41"/>
                                        </p:tgtEl>
                                      </p:cBhvr>
                                    </p:animEffect>
                                  </p:childTnLst>
                                </p:cTn>
                              </p:par>
                            </p:childTnLst>
                          </p:cTn>
                        </p:par>
                      </p:childTnLst>
                    </p:cTn>
                  </p:par>
                  <p:par>
                    <p:cTn id="150" fill="hold">
                      <p:stCondLst>
                        <p:cond delay="indefinite"/>
                      </p:stCondLst>
                      <p:childTnLst>
                        <p:par>
                          <p:cTn id="151" fill="hold">
                            <p:stCondLst>
                              <p:cond delay="0"/>
                            </p:stCondLst>
                            <p:childTnLst>
                              <p:par>
                                <p:cTn id="152" presetID="55" presetClass="entr" presetSubtype="0" fill="hold" grpId="0" nodeType="clickEffect">
                                  <p:stCondLst>
                                    <p:cond delay="0"/>
                                  </p:stCondLst>
                                  <p:childTnLst>
                                    <p:set>
                                      <p:cBhvr>
                                        <p:cTn id="153" dur="1" fill="hold">
                                          <p:stCondLst>
                                            <p:cond delay="0"/>
                                          </p:stCondLst>
                                        </p:cTn>
                                        <p:tgtEl>
                                          <p:spTgt spid="42"/>
                                        </p:tgtEl>
                                        <p:attrNameLst>
                                          <p:attrName>style.visibility</p:attrName>
                                        </p:attrNameLst>
                                      </p:cBhvr>
                                      <p:to>
                                        <p:strVal val="visible"/>
                                      </p:to>
                                    </p:set>
                                    <p:anim calcmode="lin" valueType="num">
                                      <p:cBhvr>
                                        <p:cTn id="154" dur="1000" fill="hold"/>
                                        <p:tgtEl>
                                          <p:spTgt spid="42"/>
                                        </p:tgtEl>
                                        <p:attrNameLst>
                                          <p:attrName>ppt_w</p:attrName>
                                        </p:attrNameLst>
                                      </p:cBhvr>
                                      <p:tavLst>
                                        <p:tav tm="0">
                                          <p:val>
                                            <p:strVal val="#ppt_w*0.70"/>
                                          </p:val>
                                        </p:tav>
                                        <p:tav tm="100000">
                                          <p:val>
                                            <p:strVal val="#ppt_w"/>
                                          </p:val>
                                        </p:tav>
                                      </p:tavLst>
                                    </p:anim>
                                    <p:anim calcmode="lin" valueType="num">
                                      <p:cBhvr>
                                        <p:cTn id="155" dur="1000" fill="hold"/>
                                        <p:tgtEl>
                                          <p:spTgt spid="42"/>
                                        </p:tgtEl>
                                        <p:attrNameLst>
                                          <p:attrName>ppt_h</p:attrName>
                                        </p:attrNameLst>
                                      </p:cBhvr>
                                      <p:tavLst>
                                        <p:tav tm="0">
                                          <p:val>
                                            <p:strVal val="#ppt_h"/>
                                          </p:val>
                                        </p:tav>
                                        <p:tav tm="100000">
                                          <p:val>
                                            <p:strVal val="#ppt_h"/>
                                          </p:val>
                                        </p:tav>
                                      </p:tavLst>
                                    </p:anim>
                                    <p:animEffect transition="in" filter="fade">
                                      <p:cBhvr>
                                        <p:cTn id="156" dur="1000"/>
                                        <p:tgtEl>
                                          <p:spTgt spid="42"/>
                                        </p:tgtEl>
                                      </p:cBhvr>
                                    </p:animEffect>
                                  </p:childTnLst>
                                </p:cTn>
                              </p:par>
                              <p:par>
                                <p:cTn id="157" presetID="55" presetClass="entr" presetSubtype="0" fill="hold" nodeType="withEffect">
                                  <p:stCondLst>
                                    <p:cond delay="0"/>
                                  </p:stCondLst>
                                  <p:childTnLst>
                                    <p:set>
                                      <p:cBhvr>
                                        <p:cTn id="158" dur="1" fill="hold">
                                          <p:stCondLst>
                                            <p:cond delay="0"/>
                                          </p:stCondLst>
                                        </p:cTn>
                                        <p:tgtEl>
                                          <p:spTgt spid="43"/>
                                        </p:tgtEl>
                                        <p:attrNameLst>
                                          <p:attrName>style.visibility</p:attrName>
                                        </p:attrNameLst>
                                      </p:cBhvr>
                                      <p:to>
                                        <p:strVal val="visible"/>
                                      </p:to>
                                    </p:set>
                                    <p:anim calcmode="lin" valueType="num">
                                      <p:cBhvr>
                                        <p:cTn id="159" dur="1000" fill="hold"/>
                                        <p:tgtEl>
                                          <p:spTgt spid="43"/>
                                        </p:tgtEl>
                                        <p:attrNameLst>
                                          <p:attrName>ppt_w</p:attrName>
                                        </p:attrNameLst>
                                      </p:cBhvr>
                                      <p:tavLst>
                                        <p:tav tm="0">
                                          <p:val>
                                            <p:strVal val="#ppt_w*0.70"/>
                                          </p:val>
                                        </p:tav>
                                        <p:tav tm="100000">
                                          <p:val>
                                            <p:strVal val="#ppt_w"/>
                                          </p:val>
                                        </p:tav>
                                      </p:tavLst>
                                    </p:anim>
                                    <p:anim calcmode="lin" valueType="num">
                                      <p:cBhvr>
                                        <p:cTn id="160" dur="1000" fill="hold"/>
                                        <p:tgtEl>
                                          <p:spTgt spid="43"/>
                                        </p:tgtEl>
                                        <p:attrNameLst>
                                          <p:attrName>ppt_h</p:attrName>
                                        </p:attrNameLst>
                                      </p:cBhvr>
                                      <p:tavLst>
                                        <p:tav tm="0">
                                          <p:val>
                                            <p:strVal val="#ppt_h"/>
                                          </p:val>
                                        </p:tav>
                                        <p:tav tm="100000">
                                          <p:val>
                                            <p:strVal val="#ppt_h"/>
                                          </p:val>
                                        </p:tav>
                                      </p:tavLst>
                                    </p:anim>
                                    <p:animEffect transition="in" filter="fade">
                                      <p:cBhvr>
                                        <p:cTn id="161" dur="1000"/>
                                        <p:tgtEl>
                                          <p:spTgt spid="43"/>
                                        </p:tgtEl>
                                      </p:cBhvr>
                                    </p:animEffect>
                                  </p:childTnLst>
                                </p:cTn>
                              </p:par>
                              <p:par>
                                <p:cTn id="162" presetID="55" presetClass="entr" presetSubtype="0" fill="hold" nodeType="withEffect">
                                  <p:stCondLst>
                                    <p:cond delay="0"/>
                                  </p:stCondLst>
                                  <p:childTnLst>
                                    <p:set>
                                      <p:cBhvr>
                                        <p:cTn id="163" dur="1" fill="hold">
                                          <p:stCondLst>
                                            <p:cond delay="0"/>
                                          </p:stCondLst>
                                        </p:cTn>
                                        <p:tgtEl>
                                          <p:spTgt spid="44"/>
                                        </p:tgtEl>
                                        <p:attrNameLst>
                                          <p:attrName>style.visibility</p:attrName>
                                        </p:attrNameLst>
                                      </p:cBhvr>
                                      <p:to>
                                        <p:strVal val="visible"/>
                                      </p:to>
                                    </p:set>
                                    <p:anim calcmode="lin" valueType="num">
                                      <p:cBhvr>
                                        <p:cTn id="164" dur="1000" fill="hold"/>
                                        <p:tgtEl>
                                          <p:spTgt spid="44"/>
                                        </p:tgtEl>
                                        <p:attrNameLst>
                                          <p:attrName>ppt_w</p:attrName>
                                        </p:attrNameLst>
                                      </p:cBhvr>
                                      <p:tavLst>
                                        <p:tav tm="0">
                                          <p:val>
                                            <p:strVal val="#ppt_w*0.70"/>
                                          </p:val>
                                        </p:tav>
                                        <p:tav tm="100000">
                                          <p:val>
                                            <p:strVal val="#ppt_w"/>
                                          </p:val>
                                        </p:tav>
                                      </p:tavLst>
                                    </p:anim>
                                    <p:anim calcmode="lin" valueType="num">
                                      <p:cBhvr>
                                        <p:cTn id="165" dur="1000" fill="hold"/>
                                        <p:tgtEl>
                                          <p:spTgt spid="44"/>
                                        </p:tgtEl>
                                        <p:attrNameLst>
                                          <p:attrName>ppt_h</p:attrName>
                                        </p:attrNameLst>
                                      </p:cBhvr>
                                      <p:tavLst>
                                        <p:tav tm="0">
                                          <p:val>
                                            <p:strVal val="#ppt_h"/>
                                          </p:val>
                                        </p:tav>
                                        <p:tav tm="100000">
                                          <p:val>
                                            <p:strVal val="#ppt_h"/>
                                          </p:val>
                                        </p:tav>
                                      </p:tavLst>
                                    </p:anim>
                                    <p:animEffect transition="in" filter="fade">
                                      <p:cBhvr>
                                        <p:cTn id="166" dur="1000"/>
                                        <p:tgtEl>
                                          <p:spTgt spid="44"/>
                                        </p:tgtEl>
                                      </p:cBhvr>
                                    </p:animEffect>
                                  </p:childTnLst>
                                </p:cTn>
                              </p:par>
                              <p:par>
                                <p:cTn id="167" presetID="55" presetClass="entr" presetSubtype="0" fill="hold" nodeType="withEffect">
                                  <p:stCondLst>
                                    <p:cond delay="0"/>
                                  </p:stCondLst>
                                  <p:childTnLst>
                                    <p:set>
                                      <p:cBhvr>
                                        <p:cTn id="168" dur="1" fill="hold">
                                          <p:stCondLst>
                                            <p:cond delay="0"/>
                                          </p:stCondLst>
                                        </p:cTn>
                                        <p:tgtEl>
                                          <p:spTgt spid="45"/>
                                        </p:tgtEl>
                                        <p:attrNameLst>
                                          <p:attrName>style.visibility</p:attrName>
                                        </p:attrNameLst>
                                      </p:cBhvr>
                                      <p:to>
                                        <p:strVal val="visible"/>
                                      </p:to>
                                    </p:set>
                                    <p:anim calcmode="lin" valueType="num">
                                      <p:cBhvr>
                                        <p:cTn id="169" dur="1000" fill="hold"/>
                                        <p:tgtEl>
                                          <p:spTgt spid="45"/>
                                        </p:tgtEl>
                                        <p:attrNameLst>
                                          <p:attrName>ppt_w</p:attrName>
                                        </p:attrNameLst>
                                      </p:cBhvr>
                                      <p:tavLst>
                                        <p:tav tm="0">
                                          <p:val>
                                            <p:strVal val="#ppt_w*0.70"/>
                                          </p:val>
                                        </p:tav>
                                        <p:tav tm="100000">
                                          <p:val>
                                            <p:strVal val="#ppt_w"/>
                                          </p:val>
                                        </p:tav>
                                      </p:tavLst>
                                    </p:anim>
                                    <p:anim calcmode="lin" valueType="num">
                                      <p:cBhvr>
                                        <p:cTn id="170" dur="1000" fill="hold"/>
                                        <p:tgtEl>
                                          <p:spTgt spid="45"/>
                                        </p:tgtEl>
                                        <p:attrNameLst>
                                          <p:attrName>ppt_h</p:attrName>
                                        </p:attrNameLst>
                                      </p:cBhvr>
                                      <p:tavLst>
                                        <p:tav tm="0">
                                          <p:val>
                                            <p:strVal val="#ppt_h"/>
                                          </p:val>
                                        </p:tav>
                                        <p:tav tm="100000">
                                          <p:val>
                                            <p:strVal val="#ppt_h"/>
                                          </p:val>
                                        </p:tav>
                                      </p:tavLst>
                                    </p:anim>
                                    <p:animEffect transition="in" filter="fade">
                                      <p:cBhvr>
                                        <p:cTn id="171" dur="1000"/>
                                        <p:tgtEl>
                                          <p:spTgt spid="45"/>
                                        </p:tgtEl>
                                      </p:cBhvr>
                                    </p:animEffect>
                                  </p:childTnLst>
                                </p:cTn>
                              </p:par>
                              <p:par>
                                <p:cTn id="172" presetID="55" presetClass="entr" presetSubtype="0" fill="hold" nodeType="withEffect">
                                  <p:stCondLst>
                                    <p:cond delay="0"/>
                                  </p:stCondLst>
                                  <p:childTnLst>
                                    <p:set>
                                      <p:cBhvr>
                                        <p:cTn id="173" dur="1" fill="hold">
                                          <p:stCondLst>
                                            <p:cond delay="0"/>
                                          </p:stCondLst>
                                        </p:cTn>
                                        <p:tgtEl>
                                          <p:spTgt spid="46"/>
                                        </p:tgtEl>
                                        <p:attrNameLst>
                                          <p:attrName>style.visibility</p:attrName>
                                        </p:attrNameLst>
                                      </p:cBhvr>
                                      <p:to>
                                        <p:strVal val="visible"/>
                                      </p:to>
                                    </p:set>
                                    <p:anim calcmode="lin" valueType="num">
                                      <p:cBhvr>
                                        <p:cTn id="174" dur="1000" fill="hold"/>
                                        <p:tgtEl>
                                          <p:spTgt spid="46"/>
                                        </p:tgtEl>
                                        <p:attrNameLst>
                                          <p:attrName>ppt_w</p:attrName>
                                        </p:attrNameLst>
                                      </p:cBhvr>
                                      <p:tavLst>
                                        <p:tav tm="0">
                                          <p:val>
                                            <p:strVal val="#ppt_w*0.70"/>
                                          </p:val>
                                        </p:tav>
                                        <p:tav tm="100000">
                                          <p:val>
                                            <p:strVal val="#ppt_w"/>
                                          </p:val>
                                        </p:tav>
                                      </p:tavLst>
                                    </p:anim>
                                    <p:anim calcmode="lin" valueType="num">
                                      <p:cBhvr>
                                        <p:cTn id="175" dur="1000" fill="hold"/>
                                        <p:tgtEl>
                                          <p:spTgt spid="46"/>
                                        </p:tgtEl>
                                        <p:attrNameLst>
                                          <p:attrName>ppt_h</p:attrName>
                                        </p:attrNameLst>
                                      </p:cBhvr>
                                      <p:tavLst>
                                        <p:tav tm="0">
                                          <p:val>
                                            <p:strVal val="#ppt_h"/>
                                          </p:val>
                                        </p:tav>
                                        <p:tav tm="100000">
                                          <p:val>
                                            <p:strVal val="#ppt_h"/>
                                          </p:val>
                                        </p:tav>
                                      </p:tavLst>
                                    </p:anim>
                                    <p:animEffect transition="in" filter="fade">
                                      <p:cBhvr>
                                        <p:cTn id="176" dur="1000"/>
                                        <p:tgtEl>
                                          <p:spTgt spid="46"/>
                                        </p:tgtEl>
                                      </p:cBhvr>
                                    </p:animEffect>
                                  </p:childTnLst>
                                </p:cTn>
                              </p:par>
                              <p:par>
                                <p:cTn id="177" presetID="55" presetClass="entr" presetSubtype="0" fill="hold" nodeType="withEffect">
                                  <p:stCondLst>
                                    <p:cond delay="0"/>
                                  </p:stCondLst>
                                  <p:childTnLst>
                                    <p:set>
                                      <p:cBhvr>
                                        <p:cTn id="178" dur="1" fill="hold">
                                          <p:stCondLst>
                                            <p:cond delay="0"/>
                                          </p:stCondLst>
                                        </p:cTn>
                                        <p:tgtEl>
                                          <p:spTgt spid="48"/>
                                        </p:tgtEl>
                                        <p:attrNameLst>
                                          <p:attrName>style.visibility</p:attrName>
                                        </p:attrNameLst>
                                      </p:cBhvr>
                                      <p:to>
                                        <p:strVal val="visible"/>
                                      </p:to>
                                    </p:set>
                                    <p:anim calcmode="lin" valueType="num">
                                      <p:cBhvr>
                                        <p:cTn id="179" dur="1000" fill="hold"/>
                                        <p:tgtEl>
                                          <p:spTgt spid="48"/>
                                        </p:tgtEl>
                                        <p:attrNameLst>
                                          <p:attrName>ppt_w</p:attrName>
                                        </p:attrNameLst>
                                      </p:cBhvr>
                                      <p:tavLst>
                                        <p:tav tm="0">
                                          <p:val>
                                            <p:strVal val="#ppt_w*0.70"/>
                                          </p:val>
                                        </p:tav>
                                        <p:tav tm="100000">
                                          <p:val>
                                            <p:strVal val="#ppt_w"/>
                                          </p:val>
                                        </p:tav>
                                      </p:tavLst>
                                    </p:anim>
                                    <p:anim calcmode="lin" valueType="num">
                                      <p:cBhvr>
                                        <p:cTn id="180" dur="1000" fill="hold"/>
                                        <p:tgtEl>
                                          <p:spTgt spid="48"/>
                                        </p:tgtEl>
                                        <p:attrNameLst>
                                          <p:attrName>ppt_h</p:attrName>
                                        </p:attrNameLst>
                                      </p:cBhvr>
                                      <p:tavLst>
                                        <p:tav tm="0">
                                          <p:val>
                                            <p:strVal val="#ppt_h"/>
                                          </p:val>
                                        </p:tav>
                                        <p:tav tm="100000">
                                          <p:val>
                                            <p:strVal val="#ppt_h"/>
                                          </p:val>
                                        </p:tav>
                                      </p:tavLst>
                                    </p:anim>
                                    <p:animEffect transition="in" filter="fade">
                                      <p:cBhvr>
                                        <p:cTn id="181" dur="1000"/>
                                        <p:tgtEl>
                                          <p:spTgt spid="48"/>
                                        </p:tgtEl>
                                      </p:cBhvr>
                                    </p:animEffect>
                                  </p:childTnLst>
                                </p:cTn>
                              </p:par>
                              <p:par>
                                <p:cTn id="182" presetID="55" presetClass="entr" presetSubtype="0" fill="hold" nodeType="withEffect">
                                  <p:stCondLst>
                                    <p:cond delay="0"/>
                                  </p:stCondLst>
                                  <p:childTnLst>
                                    <p:set>
                                      <p:cBhvr>
                                        <p:cTn id="183" dur="1" fill="hold">
                                          <p:stCondLst>
                                            <p:cond delay="0"/>
                                          </p:stCondLst>
                                        </p:cTn>
                                        <p:tgtEl>
                                          <p:spTgt spid="50"/>
                                        </p:tgtEl>
                                        <p:attrNameLst>
                                          <p:attrName>style.visibility</p:attrName>
                                        </p:attrNameLst>
                                      </p:cBhvr>
                                      <p:to>
                                        <p:strVal val="visible"/>
                                      </p:to>
                                    </p:set>
                                    <p:anim calcmode="lin" valueType="num">
                                      <p:cBhvr>
                                        <p:cTn id="184" dur="1000" fill="hold"/>
                                        <p:tgtEl>
                                          <p:spTgt spid="50"/>
                                        </p:tgtEl>
                                        <p:attrNameLst>
                                          <p:attrName>ppt_w</p:attrName>
                                        </p:attrNameLst>
                                      </p:cBhvr>
                                      <p:tavLst>
                                        <p:tav tm="0">
                                          <p:val>
                                            <p:strVal val="#ppt_w*0.70"/>
                                          </p:val>
                                        </p:tav>
                                        <p:tav tm="100000">
                                          <p:val>
                                            <p:strVal val="#ppt_w"/>
                                          </p:val>
                                        </p:tav>
                                      </p:tavLst>
                                    </p:anim>
                                    <p:anim calcmode="lin" valueType="num">
                                      <p:cBhvr>
                                        <p:cTn id="185" dur="1000" fill="hold"/>
                                        <p:tgtEl>
                                          <p:spTgt spid="50"/>
                                        </p:tgtEl>
                                        <p:attrNameLst>
                                          <p:attrName>ppt_h</p:attrName>
                                        </p:attrNameLst>
                                      </p:cBhvr>
                                      <p:tavLst>
                                        <p:tav tm="0">
                                          <p:val>
                                            <p:strVal val="#ppt_h"/>
                                          </p:val>
                                        </p:tav>
                                        <p:tav tm="100000">
                                          <p:val>
                                            <p:strVal val="#ppt_h"/>
                                          </p:val>
                                        </p:tav>
                                      </p:tavLst>
                                    </p:anim>
                                    <p:animEffect transition="in" filter="fade">
                                      <p:cBhvr>
                                        <p:cTn id="186" dur="1000"/>
                                        <p:tgtEl>
                                          <p:spTgt spid="50"/>
                                        </p:tgtEl>
                                      </p:cBhvr>
                                    </p:animEffect>
                                  </p:childTnLst>
                                </p:cTn>
                              </p:par>
                              <p:par>
                                <p:cTn id="187" presetID="55" presetClass="entr" presetSubtype="0" fill="hold" nodeType="withEffect">
                                  <p:stCondLst>
                                    <p:cond delay="0"/>
                                  </p:stCondLst>
                                  <p:childTnLst>
                                    <p:set>
                                      <p:cBhvr>
                                        <p:cTn id="188" dur="1" fill="hold">
                                          <p:stCondLst>
                                            <p:cond delay="0"/>
                                          </p:stCondLst>
                                        </p:cTn>
                                        <p:tgtEl>
                                          <p:spTgt spid="52"/>
                                        </p:tgtEl>
                                        <p:attrNameLst>
                                          <p:attrName>style.visibility</p:attrName>
                                        </p:attrNameLst>
                                      </p:cBhvr>
                                      <p:to>
                                        <p:strVal val="visible"/>
                                      </p:to>
                                    </p:set>
                                    <p:anim calcmode="lin" valueType="num">
                                      <p:cBhvr>
                                        <p:cTn id="189" dur="1000" fill="hold"/>
                                        <p:tgtEl>
                                          <p:spTgt spid="52"/>
                                        </p:tgtEl>
                                        <p:attrNameLst>
                                          <p:attrName>ppt_w</p:attrName>
                                        </p:attrNameLst>
                                      </p:cBhvr>
                                      <p:tavLst>
                                        <p:tav tm="0">
                                          <p:val>
                                            <p:strVal val="#ppt_w*0.70"/>
                                          </p:val>
                                        </p:tav>
                                        <p:tav tm="100000">
                                          <p:val>
                                            <p:strVal val="#ppt_w"/>
                                          </p:val>
                                        </p:tav>
                                      </p:tavLst>
                                    </p:anim>
                                    <p:anim calcmode="lin" valueType="num">
                                      <p:cBhvr>
                                        <p:cTn id="190" dur="1000" fill="hold"/>
                                        <p:tgtEl>
                                          <p:spTgt spid="52"/>
                                        </p:tgtEl>
                                        <p:attrNameLst>
                                          <p:attrName>ppt_h</p:attrName>
                                        </p:attrNameLst>
                                      </p:cBhvr>
                                      <p:tavLst>
                                        <p:tav tm="0">
                                          <p:val>
                                            <p:strVal val="#ppt_h"/>
                                          </p:val>
                                        </p:tav>
                                        <p:tav tm="100000">
                                          <p:val>
                                            <p:strVal val="#ppt_h"/>
                                          </p:val>
                                        </p:tav>
                                      </p:tavLst>
                                    </p:anim>
                                    <p:animEffect transition="in" filter="fade">
                                      <p:cBhvr>
                                        <p:cTn id="191" dur="1000"/>
                                        <p:tgtEl>
                                          <p:spTgt spid="52"/>
                                        </p:tgtEl>
                                      </p:cBhvr>
                                    </p:animEffect>
                                  </p:childTnLst>
                                </p:cTn>
                              </p:par>
                              <p:par>
                                <p:cTn id="192" presetID="55" presetClass="entr" presetSubtype="0" fill="hold" nodeType="withEffect">
                                  <p:stCondLst>
                                    <p:cond delay="0"/>
                                  </p:stCondLst>
                                  <p:childTnLst>
                                    <p:set>
                                      <p:cBhvr>
                                        <p:cTn id="193" dur="1" fill="hold">
                                          <p:stCondLst>
                                            <p:cond delay="0"/>
                                          </p:stCondLst>
                                        </p:cTn>
                                        <p:tgtEl>
                                          <p:spTgt spid="53"/>
                                        </p:tgtEl>
                                        <p:attrNameLst>
                                          <p:attrName>style.visibility</p:attrName>
                                        </p:attrNameLst>
                                      </p:cBhvr>
                                      <p:to>
                                        <p:strVal val="visible"/>
                                      </p:to>
                                    </p:set>
                                    <p:anim calcmode="lin" valueType="num">
                                      <p:cBhvr>
                                        <p:cTn id="194" dur="1000" fill="hold"/>
                                        <p:tgtEl>
                                          <p:spTgt spid="53"/>
                                        </p:tgtEl>
                                        <p:attrNameLst>
                                          <p:attrName>ppt_w</p:attrName>
                                        </p:attrNameLst>
                                      </p:cBhvr>
                                      <p:tavLst>
                                        <p:tav tm="0">
                                          <p:val>
                                            <p:strVal val="#ppt_w*0.70"/>
                                          </p:val>
                                        </p:tav>
                                        <p:tav tm="100000">
                                          <p:val>
                                            <p:strVal val="#ppt_w"/>
                                          </p:val>
                                        </p:tav>
                                      </p:tavLst>
                                    </p:anim>
                                    <p:anim calcmode="lin" valueType="num">
                                      <p:cBhvr>
                                        <p:cTn id="195" dur="1000" fill="hold"/>
                                        <p:tgtEl>
                                          <p:spTgt spid="53"/>
                                        </p:tgtEl>
                                        <p:attrNameLst>
                                          <p:attrName>ppt_h</p:attrName>
                                        </p:attrNameLst>
                                      </p:cBhvr>
                                      <p:tavLst>
                                        <p:tav tm="0">
                                          <p:val>
                                            <p:strVal val="#ppt_h"/>
                                          </p:val>
                                        </p:tav>
                                        <p:tav tm="100000">
                                          <p:val>
                                            <p:strVal val="#ppt_h"/>
                                          </p:val>
                                        </p:tav>
                                      </p:tavLst>
                                    </p:anim>
                                    <p:animEffect transition="in" filter="fade">
                                      <p:cBhvr>
                                        <p:cTn id="196" dur="1000"/>
                                        <p:tgtEl>
                                          <p:spTgt spid="53"/>
                                        </p:tgtEl>
                                      </p:cBhvr>
                                    </p:animEffect>
                                  </p:childTnLst>
                                </p:cTn>
                              </p:par>
                              <p:par>
                                <p:cTn id="197" presetID="55" presetClass="entr" presetSubtype="0" fill="hold" nodeType="withEffect">
                                  <p:stCondLst>
                                    <p:cond delay="0"/>
                                  </p:stCondLst>
                                  <p:childTnLst>
                                    <p:set>
                                      <p:cBhvr>
                                        <p:cTn id="198" dur="1" fill="hold">
                                          <p:stCondLst>
                                            <p:cond delay="0"/>
                                          </p:stCondLst>
                                        </p:cTn>
                                        <p:tgtEl>
                                          <p:spTgt spid="55"/>
                                        </p:tgtEl>
                                        <p:attrNameLst>
                                          <p:attrName>style.visibility</p:attrName>
                                        </p:attrNameLst>
                                      </p:cBhvr>
                                      <p:to>
                                        <p:strVal val="visible"/>
                                      </p:to>
                                    </p:set>
                                    <p:anim calcmode="lin" valueType="num">
                                      <p:cBhvr>
                                        <p:cTn id="199" dur="1000" fill="hold"/>
                                        <p:tgtEl>
                                          <p:spTgt spid="55"/>
                                        </p:tgtEl>
                                        <p:attrNameLst>
                                          <p:attrName>ppt_w</p:attrName>
                                        </p:attrNameLst>
                                      </p:cBhvr>
                                      <p:tavLst>
                                        <p:tav tm="0">
                                          <p:val>
                                            <p:strVal val="#ppt_w*0.70"/>
                                          </p:val>
                                        </p:tav>
                                        <p:tav tm="100000">
                                          <p:val>
                                            <p:strVal val="#ppt_w"/>
                                          </p:val>
                                        </p:tav>
                                      </p:tavLst>
                                    </p:anim>
                                    <p:anim calcmode="lin" valueType="num">
                                      <p:cBhvr>
                                        <p:cTn id="200" dur="1000" fill="hold"/>
                                        <p:tgtEl>
                                          <p:spTgt spid="55"/>
                                        </p:tgtEl>
                                        <p:attrNameLst>
                                          <p:attrName>ppt_h</p:attrName>
                                        </p:attrNameLst>
                                      </p:cBhvr>
                                      <p:tavLst>
                                        <p:tav tm="0">
                                          <p:val>
                                            <p:strVal val="#ppt_h"/>
                                          </p:val>
                                        </p:tav>
                                        <p:tav tm="100000">
                                          <p:val>
                                            <p:strVal val="#ppt_h"/>
                                          </p:val>
                                        </p:tav>
                                      </p:tavLst>
                                    </p:anim>
                                    <p:animEffect transition="in" filter="fade">
                                      <p:cBhvr>
                                        <p:cTn id="201" dur="1000"/>
                                        <p:tgtEl>
                                          <p:spTgt spid="55"/>
                                        </p:tgtEl>
                                      </p:cBhvr>
                                    </p:animEffect>
                                  </p:childTnLst>
                                </p:cTn>
                              </p:par>
                              <p:par>
                                <p:cTn id="202" presetID="55" presetClass="entr" presetSubtype="0" fill="hold" nodeType="withEffect">
                                  <p:stCondLst>
                                    <p:cond delay="0"/>
                                  </p:stCondLst>
                                  <p:childTnLst>
                                    <p:set>
                                      <p:cBhvr>
                                        <p:cTn id="203" dur="1" fill="hold">
                                          <p:stCondLst>
                                            <p:cond delay="0"/>
                                          </p:stCondLst>
                                        </p:cTn>
                                        <p:tgtEl>
                                          <p:spTgt spid="56"/>
                                        </p:tgtEl>
                                        <p:attrNameLst>
                                          <p:attrName>style.visibility</p:attrName>
                                        </p:attrNameLst>
                                      </p:cBhvr>
                                      <p:to>
                                        <p:strVal val="visible"/>
                                      </p:to>
                                    </p:set>
                                    <p:anim calcmode="lin" valueType="num">
                                      <p:cBhvr>
                                        <p:cTn id="204" dur="1000" fill="hold"/>
                                        <p:tgtEl>
                                          <p:spTgt spid="56"/>
                                        </p:tgtEl>
                                        <p:attrNameLst>
                                          <p:attrName>ppt_w</p:attrName>
                                        </p:attrNameLst>
                                      </p:cBhvr>
                                      <p:tavLst>
                                        <p:tav tm="0">
                                          <p:val>
                                            <p:strVal val="#ppt_w*0.70"/>
                                          </p:val>
                                        </p:tav>
                                        <p:tav tm="100000">
                                          <p:val>
                                            <p:strVal val="#ppt_w"/>
                                          </p:val>
                                        </p:tav>
                                      </p:tavLst>
                                    </p:anim>
                                    <p:anim calcmode="lin" valueType="num">
                                      <p:cBhvr>
                                        <p:cTn id="205" dur="1000" fill="hold"/>
                                        <p:tgtEl>
                                          <p:spTgt spid="56"/>
                                        </p:tgtEl>
                                        <p:attrNameLst>
                                          <p:attrName>ppt_h</p:attrName>
                                        </p:attrNameLst>
                                      </p:cBhvr>
                                      <p:tavLst>
                                        <p:tav tm="0">
                                          <p:val>
                                            <p:strVal val="#ppt_h"/>
                                          </p:val>
                                        </p:tav>
                                        <p:tav tm="100000">
                                          <p:val>
                                            <p:strVal val="#ppt_h"/>
                                          </p:val>
                                        </p:tav>
                                      </p:tavLst>
                                    </p:anim>
                                    <p:animEffect transition="in" filter="fade">
                                      <p:cBhvr>
                                        <p:cTn id="206" dur="1000"/>
                                        <p:tgtEl>
                                          <p:spTgt spid="56"/>
                                        </p:tgtEl>
                                      </p:cBhvr>
                                    </p:animEffect>
                                  </p:childTnLst>
                                </p:cTn>
                              </p:par>
                              <p:par>
                                <p:cTn id="207" presetID="55" presetClass="entr" presetSubtype="0" fill="hold" nodeType="withEffect">
                                  <p:stCondLst>
                                    <p:cond delay="0"/>
                                  </p:stCondLst>
                                  <p:childTnLst>
                                    <p:set>
                                      <p:cBhvr>
                                        <p:cTn id="208" dur="1" fill="hold">
                                          <p:stCondLst>
                                            <p:cond delay="0"/>
                                          </p:stCondLst>
                                        </p:cTn>
                                        <p:tgtEl>
                                          <p:spTgt spid="57"/>
                                        </p:tgtEl>
                                        <p:attrNameLst>
                                          <p:attrName>style.visibility</p:attrName>
                                        </p:attrNameLst>
                                      </p:cBhvr>
                                      <p:to>
                                        <p:strVal val="visible"/>
                                      </p:to>
                                    </p:set>
                                    <p:anim calcmode="lin" valueType="num">
                                      <p:cBhvr>
                                        <p:cTn id="209" dur="1000" fill="hold"/>
                                        <p:tgtEl>
                                          <p:spTgt spid="57"/>
                                        </p:tgtEl>
                                        <p:attrNameLst>
                                          <p:attrName>ppt_w</p:attrName>
                                        </p:attrNameLst>
                                      </p:cBhvr>
                                      <p:tavLst>
                                        <p:tav tm="0">
                                          <p:val>
                                            <p:strVal val="#ppt_w*0.70"/>
                                          </p:val>
                                        </p:tav>
                                        <p:tav tm="100000">
                                          <p:val>
                                            <p:strVal val="#ppt_w"/>
                                          </p:val>
                                        </p:tav>
                                      </p:tavLst>
                                    </p:anim>
                                    <p:anim calcmode="lin" valueType="num">
                                      <p:cBhvr>
                                        <p:cTn id="210" dur="1000" fill="hold"/>
                                        <p:tgtEl>
                                          <p:spTgt spid="57"/>
                                        </p:tgtEl>
                                        <p:attrNameLst>
                                          <p:attrName>ppt_h</p:attrName>
                                        </p:attrNameLst>
                                      </p:cBhvr>
                                      <p:tavLst>
                                        <p:tav tm="0">
                                          <p:val>
                                            <p:strVal val="#ppt_h"/>
                                          </p:val>
                                        </p:tav>
                                        <p:tav tm="100000">
                                          <p:val>
                                            <p:strVal val="#ppt_h"/>
                                          </p:val>
                                        </p:tav>
                                      </p:tavLst>
                                    </p:anim>
                                    <p:animEffect transition="in" filter="fade">
                                      <p:cBhvr>
                                        <p:cTn id="211" dur="1000"/>
                                        <p:tgtEl>
                                          <p:spTgt spid="57"/>
                                        </p:tgtEl>
                                      </p:cBhvr>
                                    </p:animEffect>
                                  </p:childTnLst>
                                </p:cTn>
                              </p:par>
                              <p:par>
                                <p:cTn id="212" presetID="55" presetClass="entr" presetSubtype="0" fill="hold" nodeType="withEffect">
                                  <p:stCondLst>
                                    <p:cond delay="0"/>
                                  </p:stCondLst>
                                  <p:childTnLst>
                                    <p:set>
                                      <p:cBhvr>
                                        <p:cTn id="213" dur="1" fill="hold">
                                          <p:stCondLst>
                                            <p:cond delay="0"/>
                                          </p:stCondLst>
                                        </p:cTn>
                                        <p:tgtEl>
                                          <p:spTgt spid="58"/>
                                        </p:tgtEl>
                                        <p:attrNameLst>
                                          <p:attrName>style.visibility</p:attrName>
                                        </p:attrNameLst>
                                      </p:cBhvr>
                                      <p:to>
                                        <p:strVal val="visible"/>
                                      </p:to>
                                    </p:set>
                                    <p:anim calcmode="lin" valueType="num">
                                      <p:cBhvr>
                                        <p:cTn id="214" dur="1000" fill="hold"/>
                                        <p:tgtEl>
                                          <p:spTgt spid="58"/>
                                        </p:tgtEl>
                                        <p:attrNameLst>
                                          <p:attrName>ppt_w</p:attrName>
                                        </p:attrNameLst>
                                      </p:cBhvr>
                                      <p:tavLst>
                                        <p:tav tm="0">
                                          <p:val>
                                            <p:strVal val="#ppt_w*0.70"/>
                                          </p:val>
                                        </p:tav>
                                        <p:tav tm="100000">
                                          <p:val>
                                            <p:strVal val="#ppt_w"/>
                                          </p:val>
                                        </p:tav>
                                      </p:tavLst>
                                    </p:anim>
                                    <p:anim calcmode="lin" valueType="num">
                                      <p:cBhvr>
                                        <p:cTn id="215" dur="1000" fill="hold"/>
                                        <p:tgtEl>
                                          <p:spTgt spid="58"/>
                                        </p:tgtEl>
                                        <p:attrNameLst>
                                          <p:attrName>ppt_h</p:attrName>
                                        </p:attrNameLst>
                                      </p:cBhvr>
                                      <p:tavLst>
                                        <p:tav tm="0">
                                          <p:val>
                                            <p:strVal val="#ppt_h"/>
                                          </p:val>
                                        </p:tav>
                                        <p:tav tm="100000">
                                          <p:val>
                                            <p:strVal val="#ppt_h"/>
                                          </p:val>
                                        </p:tav>
                                      </p:tavLst>
                                    </p:anim>
                                    <p:animEffect transition="in" filter="fade">
                                      <p:cBhvr>
                                        <p:cTn id="216" dur="1000"/>
                                        <p:tgtEl>
                                          <p:spTgt spid="58"/>
                                        </p:tgtEl>
                                      </p:cBhvr>
                                    </p:animEffect>
                                  </p:childTnLst>
                                </p:cTn>
                              </p:par>
                              <p:par>
                                <p:cTn id="217" presetID="55" presetClass="entr" presetSubtype="0" fill="hold" nodeType="withEffect">
                                  <p:stCondLst>
                                    <p:cond delay="0"/>
                                  </p:stCondLst>
                                  <p:childTnLst>
                                    <p:set>
                                      <p:cBhvr>
                                        <p:cTn id="218" dur="1" fill="hold">
                                          <p:stCondLst>
                                            <p:cond delay="0"/>
                                          </p:stCondLst>
                                        </p:cTn>
                                        <p:tgtEl>
                                          <p:spTgt spid="59"/>
                                        </p:tgtEl>
                                        <p:attrNameLst>
                                          <p:attrName>style.visibility</p:attrName>
                                        </p:attrNameLst>
                                      </p:cBhvr>
                                      <p:to>
                                        <p:strVal val="visible"/>
                                      </p:to>
                                    </p:set>
                                    <p:anim calcmode="lin" valueType="num">
                                      <p:cBhvr>
                                        <p:cTn id="219" dur="1000" fill="hold"/>
                                        <p:tgtEl>
                                          <p:spTgt spid="59"/>
                                        </p:tgtEl>
                                        <p:attrNameLst>
                                          <p:attrName>ppt_w</p:attrName>
                                        </p:attrNameLst>
                                      </p:cBhvr>
                                      <p:tavLst>
                                        <p:tav tm="0">
                                          <p:val>
                                            <p:strVal val="#ppt_w*0.70"/>
                                          </p:val>
                                        </p:tav>
                                        <p:tav tm="100000">
                                          <p:val>
                                            <p:strVal val="#ppt_w"/>
                                          </p:val>
                                        </p:tav>
                                      </p:tavLst>
                                    </p:anim>
                                    <p:anim calcmode="lin" valueType="num">
                                      <p:cBhvr>
                                        <p:cTn id="220" dur="1000" fill="hold"/>
                                        <p:tgtEl>
                                          <p:spTgt spid="59"/>
                                        </p:tgtEl>
                                        <p:attrNameLst>
                                          <p:attrName>ppt_h</p:attrName>
                                        </p:attrNameLst>
                                      </p:cBhvr>
                                      <p:tavLst>
                                        <p:tav tm="0">
                                          <p:val>
                                            <p:strVal val="#ppt_h"/>
                                          </p:val>
                                        </p:tav>
                                        <p:tav tm="100000">
                                          <p:val>
                                            <p:strVal val="#ppt_h"/>
                                          </p:val>
                                        </p:tav>
                                      </p:tavLst>
                                    </p:anim>
                                    <p:animEffect transition="in" filter="fade">
                                      <p:cBhvr>
                                        <p:cTn id="221" dur="1000"/>
                                        <p:tgtEl>
                                          <p:spTgt spid="59"/>
                                        </p:tgtEl>
                                      </p:cBhvr>
                                    </p:animEffect>
                                  </p:childTnLst>
                                </p:cTn>
                              </p:par>
                              <p:par>
                                <p:cTn id="222" presetID="55" presetClass="entr" presetSubtype="0" fill="hold" nodeType="withEffect">
                                  <p:stCondLst>
                                    <p:cond delay="0"/>
                                  </p:stCondLst>
                                  <p:childTnLst>
                                    <p:set>
                                      <p:cBhvr>
                                        <p:cTn id="223" dur="1" fill="hold">
                                          <p:stCondLst>
                                            <p:cond delay="0"/>
                                          </p:stCondLst>
                                        </p:cTn>
                                        <p:tgtEl>
                                          <p:spTgt spid="60"/>
                                        </p:tgtEl>
                                        <p:attrNameLst>
                                          <p:attrName>style.visibility</p:attrName>
                                        </p:attrNameLst>
                                      </p:cBhvr>
                                      <p:to>
                                        <p:strVal val="visible"/>
                                      </p:to>
                                    </p:set>
                                    <p:anim calcmode="lin" valueType="num">
                                      <p:cBhvr>
                                        <p:cTn id="224" dur="1000" fill="hold"/>
                                        <p:tgtEl>
                                          <p:spTgt spid="60"/>
                                        </p:tgtEl>
                                        <p:attrNameLst>
                                          <p:attrName>ppt_w</p:attrName>
                                        </p:attrNameLst>
                                      </p:cBhvr>
                                      <p:tavLst>
                                        <p:tav tm="0">
                                          <p:val>
                                            <p:strVal val="#ppt_w*0.70"/>
                                          </p:val>
                                        </p:tav>
                                        <p:tav tm="100000">
                                          <p:val>
                                            <p:strVal val="#ppt_w"/>
                                          </p:val>
                                        </p:tav>
                                      </p:tavLst>
                                    </p:anim>
                                    <p:anim calcmode="lin" valueType="num">
                                      <p:cBhvr>
                                        <p:cTn id="225" dur="1000" fill="hold"/>
                                        <p:tgtEl>
                                          <p:spTgt spid="60"/>
                                        </p:tgtEl>
                                        <p:attrNameLst>
                                          <p:attrName>ppt_h</p:attrName>
                                        </p:attrNameLst>
                                      </p:cBhvr>
                                      <p:tavLst>
                                        <p:tav tm="0">
                                          <p:val>
                                            <p:strVal val="#ppt_h"/>
                                          </p:val>
                                        </p:tav>
                                        <p:tav tm="100000">
                                          <p:val>
                                            <p:strVal val="#ppt_h"/>
                                          </p:val>
                                        </p:tav>
                                      </p:tavLst>
                                    </p:anim>
                                    <p:animEffect transition="in" filter="fade">
                                      <p:cBhvr>
                                        <p:cTn id="226" dur="1000"/>
                                        <p:tgtEl>
                                          <p:spTgt spid="60"/>
                                        </p:tgtEl>
                                      </p:cBhvr>
                                    </p:animEffect>
                                  </p:childTnLst>
                                </p:cTn>
                              </p:par>
                              <p:par>
                                <p:cTn id="227" presetID="55" presetClass="entr" presetSubtype="0" fill="hold" nodeType="withEffect">
                                  <p:stCondLst>
                                    <p:cond delay="0"/>
                                  </p:stCondLst>
                                  <p:childTnLst>
                                    <p:set>
                                      <p:cBhvr>
                                        <p:cTn id="228" dur="1" fill="hold">
                                          <p:stCondLst>
                                            <p:cond delay="0"/>
                                          </p:stCondLst>
                                        </p:cTn>
                                        <p:tgtEl>
                                          <p:spTgt spid="61"/>
                                        </p:tgtEl>
                                        <p:attrNameLst>
                                          <p:attrName>style.visibility</p:attrName>
                                        </p:attrNameLst>
                                      </p:cBhvr>
                                      <p:to>
                                        <p:strVal val="visible"/>
                                      </p:to>
                                    </p:set>
                                    <p:anim calcmode="lin" valueType="num">
                                      <p:cBhvr>
                                        <p:cTn id="229" dur="1000" fill="hold"/>
                                        <p:tgtEl>
                                          <p:spTgt spid="61"/>
                                        </p:tgtEl>
                                        <p:attrNameLst>
                                          <p:attrName>ppt_w</p:attrName>
                                        </p:attrNameLst>
                                      </p:cBhvr>
                                      <p:tavLst>
                                        <p:tav tm="0">
                                          <p:val>
                                            <p:strVal val="#ppt_w*0.70"/>
                                          </p:val>
                                        </p:tav>
                                        <p:tav tm="100000">
                                          <p:val>
                                            <p:strVal val="#ppt_w"/>
                                          </p:val>
                                        </p:tav>
                                      </p:tavLst>
                                    </p:anim>
                                    <p:anim calcmode="lin" valueType="num">
                                      <p:cBhvr>
                                        <p:cTn id="230" dur="1000" fill="hold"/>
                                        <p:tgtEl>
                                          <p:spTgt spid="61"/>
                                        </p:tgtEl>
                                        <p:attrNameLst>
                                          <p:attrName>ppt_h</p:attrName>
                                        </p:attrNameLst>
                                      </p:cBhvr>
                                      <p:tavLst>
                                        <p:tav tm="0">
                                          <p:val>
                                            <p:strVal val="#ppt_h"/>
                                          </p:val>
                                        </p:tav>
                                        <p:tav tm="100000">
                                          <p:val>
                                            <p:strVal val="#ppt_h"/>
                                          </p:val>
                                        </p:tav>
                                      </p:tavLst>
                                    </p:anim>
                                    <p:animEffect transition="in" filter="fade">
                                      <p:cBhvr>
                                        <p:cTn id="231" dur="1000"/>
                                        <p:tgtEl>
                                          <p:spTgt spid="61"/>
                                        </p:tgtEl>
                                      </p:cBhvr>
                                    </p:animEffect>
                                  </p:childTnLst>
                                </p:cTn>
                              </p:par>
                              <p:par>
                                <p:cTn id="232" presetID="55" presetClass="entr" presetSubtype="0" fill="hold" nodeType="withEffect">
                                  <p:stCondLst>
                                    <p:cond delay="0"/>
                                  </p:stCondLst>
                                  <p:childTnLst>
                                    <p:set>
                                      <p:cBhvr>
                                        <p:cTn id="233" dur="1" fill="hold">
                                          <p:stCondLst>
                                            <p:cond delay="0"/>
                                          </p:stCondLst>
                                        </p:cTn>
                                        <p:tgtEl>
                                          <p:spTgt spid="62"/>
                                        </p:tgtEl>
                                        <p:attrNameLst>
                                          <p:attrName>style.visibility</p:attrName>
                                        </p:attrNameLst>
                                      </p:cBhvr>
                                      <p:to>
                                        <p:strVal val="visible"/>
                                      </p:to>
                                    </p:set>
                                    <p:anim calcmode="lin" valueType="num">
                                      <p:cBhvr>
                                        <p:cTn id="234" dur="1000" fill="hold"/>
                                        <p:tgtEl>
                                          <p:spTgt spid="62"/>
                                        </p:tgtEl>
                                        <p:attrNameLst>
                                          <p:attrName>ppt_w</p:attrName>
                                        </p:attrNameLst>
                                      </p:cBhvr>
                                      <p:tavLst>
                                        <p:tav tm="0">
                                          <p:val>
                                            <p:strVal val="#ppt_w*0.70"/>
                                          </p:val>
                                        </p:tav>
                                        <p:tav tm="100000">
                                          <p:val>
                                            <p:strVal val="#ppt_w"/>
                                          </p:val>
                                        </p:tav>
                                      </p:tavLst>
                                    </p:anim>
                                    <p:anim calcmode="lin" valueType="num">
                                      <p:cBhvr>
                                        <p:cTn id="235" dur="1000" fill="hold"/>
                                        <p:tgtEl>
                                          <p:spTgt spid="62"/>
                                        </p:tgtEl>
                                        <p:attrNameLst>
                                          <p:attrName>ppt_h</p:attrName>
                                        </p:attrNameLst>
                                      </p:cBhvr>
                                      <p:tavLst>
                                        <p:tav tm="0">
                                          <p:val>
                                            <p:strVal val="#ppt_h"/>
                                          </p:val>
                                        </p:tav>
                                        <p:tav tm="100000">
                                          <p:val>
                                            <p:strVal val="#ppt_h"/>
                                          </p:val>
                                        </p:tav>
                                      </p:tavLst>
                                    </p:anim>
                                    <p:animEffect transition="in" filter="fade">
                                      <p:cBhvr>
                                        <p:cTn id="236" dur="1000"/>
                                        <p:tgtEl>
                                          <p:spTgt spid="62"/>
                                        </p:tgtEl>
                                      </p:cBhvr>
                                    </p:animEffect>
                                  </p:childTnLst>
                                </p:cTn>
                              </p:par>
                              <p:par>
                                <p:cTn id="237" presetID="55" presetClass="entr" presetSubtype="0" fill="hold" nodeType="withEffect">
                                  <p:stCondLst>
                                    <p:cond delay="0"/>
                                  </p:stCondLst>
                                  <p:childTnLst>
                                    <p:set>
                                      <p:cBhvr>
                                        <p:cTn id="238" dur="1" fill="hold">
                                          <p:stCondLst>
                                            <p:cond delay="0"/>
                                          </p:stCondLst>
                                        </p:cTn>
                                        <p:tgtEl>
                                          <p:spTgt spid="63"/>
                                        </p:tgtEl>
                                        <p:attrNameLst>
                                          <p:attrName>style.visibility</p:attrName>
                                        </p:attrNameLst>
                                      </p:cBhvr>
                                      <p:to>
                                        <p:strVal val="visible"/>
                                      </p:to>
                                    </p:set>
                                    <p:anim calcmode="lin" valueType="num">
                                      <p:cBhvr>
                                        <p:cTn id="239" dur="1000" fill="hold"/>
                                        <p:tgtEl>
                                          <p:spTgt spid="63"/>
                                        </p:tgtEl>
                                        <p:attrNameLst>
                                          <p:attrName>ppt_w</p:attrName>
                                        </p:attrNameLst>
                                      </p:cBhvr>
                                      <p:tavLst>
                                        <p:tav tm="0">
                                          <p:val>
                                            <p:strVal val="#ppt_w*0.70"/>
                                          </p:val>
                                        </p:tav>
                                        <p:tav tm="100000">
                                          <p:val>
                                            <p:strVal val="#ppt_w"/>
                                          </p:val>
                                        </p:tav>
                                      </p:tavLst>
                                    </p:anim>
                                    <p:anim calcmode="lin" valueType="num">
                                      <p:cBhvr>
                                        <p:cTn id="240" dur="1000" fill="hold"/>
                                        <p:tgtEl>
                                          <p:spTgt spid="63"/>
                                        </p:tgtEl>
                                        <p:attrNameLst>
                                          <p:attrName>ppt_h</p:attrName>
                                        </p:attrNameLst>
                                      </p:cBhvr>
                                      <p:tavLst>
                                        <p:tav tm="0">
                                          <p:val>
                                            <p:strVal val="#ppt_h"/>
                                          </p:val>
                                        </p:tav>
                                        <p:tav tm="100000">
                                          <p:val>
                                            <p:strVal val="#ppt_h"/>
                                          </p:val>
                                        </p:tav>
                                      </p:tavLst>
                                    </p:anim>
                                    <p:animEffect transition="in" filter="fade">
                                      <p:cBhvr>
                                        <p:cTn id="241" dur="1000"/>
                                        <p:tgtEl>
                                          <p:spTgt spid="63"/>
                                        </p:tgtEl>
                                      </p:cBhvr>
                                    </p:animEffect>
                                  </p:childTnLst>
                                </p:cTn>
                              </p:par>
                              <p:par>
                                <p:cTn id="242" presetID="55" presetClass="entr" presetSubtype="0" fill="hold" nodeType="withEffect">
                                  <p:stCondLst>
                                    <p:cond delay="0"/>
                                  </p:stCondLst>
                                  <p:childTnLst>
                                    <p:set>
                                      <p:cBhvr>
                                        <p:cTn id="243" dur="1" fill="hold">
                                          <p:stCondLst>
                                            <p:cond delay="0"/>
                                          </p:stCondLst>
                                        </p:cTn>
                                        <p:tgtEl>
                                          <p:spTgt spid="64"/>
                                        </p:tgtEl>
                                        <p:attrNameLst>
                                          <p:attrName>style.visibility</p:attrName>
                                        </p:attrNameLst>
                                      </p:cBhvr>
                                      <p:to>
                                        <p:strVal val="visible"/>
                                      </p:to>
                                    </p:set>
                                    <p:anim calcmode="lin" valueType="num">
                                      <p:cBhvr>
                                        <p:cTn id="244" dur="1000" fill="hold"/>
                                        <p:tgtEl>
                                          <p:spTgt spid="64"/>
                                        </p:tgtEl>
                                        <p:attrNameLst>
                                          <p:attrName>ppt_w</p:attrName>
                                        </p:attrNameLst>
                                      </p:cBhvr>
                                      <p:tavLst>
                                        <p:tav tm="0">
                                          <p:val>
                                            <p:strVal val="#ppt_w*0.70"/>
                                          </p:val>
                                        </p:tav>
                                        <p:tav tm="100000">
                                          <p:val>
                                            <p:strVal val="#ppt_w"/>
                                          </p:val>
                                        </p:tav>
                                      </p:tavLst>
                                    </p:anim>
                                    <p:anim calcmode="lin" valueType="num">
                                      <p:cBhvr>
                                        <p:cTn id="245" dur="1000" fill="hold"/>
                                        <p:tgtEl>
                                          <p:spTgt spid="64"/>
                                        </p:tgtEl>
                                        <p:attrNameLst>
                                          <p:attrName>ppt_h</p:attrName>
                                        </p:attrNameLst>
                                      </p:cBhvr>
                                      <p:tavLst>
                                        <p:tav tm="0">
                                          <p:val>
                                            <p:strVal val="#ppt_h"/>
                                          </p:val>
                                        </p:tav>
                                        <p:tav tm="100000">
                                          <p:val>
                                            <p:strVal val="#ppt_h"/>
                                          </p:val>
                                        </p:tav>
                                      </p:tavLst>
                                    </p:anim>
                                    <p:animEffect transition="in" filter="fade">
                                      <p:cBhvr>
                                        <p:cTn id="246" dur="1000"/>
                                        <p:tgtEl>
                                          <p:spTgt spid="64"/>
                                        </p:tgtEl>
                                      </p:cBhvr>
                                    </p:animEffect>
                                  </p:childTnLst>
                                </p:cTn>
                              </p:par>
                              <p:par>
                                <p:cTn id="247" presetID="55" presetClass="entr" presetSubtype="0" fill="hold" nodeType="withEffect">
                                  <p:stCondLst>
                                    <p:cond delay="0"/>
                                  </p:stCondLst>
                                  <p:childTnLst>
                                    <p:set>
                                      <p:cBhvr>
                                        <p:cTn id="248" dur="1" fill="hold">
                                          <p:stCondLst>
                                            <p:cond delay="0"/>
                                          </p:stCondLst>
                                        </p:cTn>
                                        <p:tgtEl>
                                          <p:spTgt spid="65"/>
                                        </p:tgtEl>
                                        <p:attrNameLst>
                                          <p:attrName>style.visibility</p:attrName>
                                        </p:attrNameLst>
                                      </p:cBhvr>
                                      <p:to>
                                        <p:strVal val="visible"/>
                                      </p:to>
                                    </p:set>
                                    <p:anim calcmode="lin" valueType="num">
                                      <p:cBhvr>
                                        <p:cTn id="249" dur="1000" fill="hold"/>
                                        <p:tgtEl>
                                          <p:spTgt spid="65"/>
                                        </p:tgtEl>
                                        <p:attrNameLst>
                                          <p:attrName>ppt_w</p:attrName>
                                        </p:attrNameLst>
                                      </p:cBhvr>
                                      <p:tavLst>
                                        <p:tav tm="0">
                                          <p:val>
                                            <p:strVal val="#ppt_w*0.70"/>
                                          </p:val>
                                        </p:tav>
                                        <p:tav tm="100000">
                                          <p:val>
                                            <p:strVal val="#ppt_w"/>
                                          </p:val>
                                        </p:tav>
                                      </p:tavLst>
                                    </p:anim>
                                    <p:anim calcmode="lin" valueType="num">
                                      <p:cBhvr>
                                        <p:cTn id="250" dur="1000" fill="hold"/>
                                        <p:tgtEl>
                                          <p:spTgt spid="65"/>
                                        </p:tgtEl>
                                        <p:attrNameLst>
                                          <p:attrName>ppt_h</p:attrName>
                                        </p:attrNameLst>
                                      </p:cBhvr>
                                      <p:tavLst>
                                        <p:tav tm="0">
                                          <p:val>
                                            <p:strVal val="#ppt_h"/>
                                          </p:val>
                                        </p:tav>
                                        <p:tav tm="100000">
                                          <p:val>
                                            <p:strVal val="#ppt_h"/>
                                          </p:val>
                                        </p:tav>
                                      </p:tavLst>
                                    </p:anim>
                                    <p:animEffect transition="in" filter="fade">
                                      <p:cBhvr>
                                        <p:cTn id="251" dur="1000"/>
                                        <p:tgtEl>
                                          <p:spTgt spid="65"/>
                                        </p:tgtEl>
                                      </p:cBhvr>
                                    </p:animEffect>
                                  </p:childTnLst>
                                </p:cTn>
                              </p:par>
                              <p:par>
                                <p:cTn id="252" presetID="55" presetClass="entr" presetSubtype="0" fill="hold" nodeType="withEffect">
                                  <p:stCondLst>
                                    <p:cond delay="0"/>
                                  </p:stCondLst>
                                  <p:childTnLst>
                                    <p:set>
                                      <p:cBhvr>
                                        <p:cTn id="253" dur="1" fill="hold">
                                          <p:stCondLst>
                                            <p:cond delay="0"/>
                                          </p:stCondLst>
                                        </p:cTn>
                                        <p:tgtEl>
                                          <p:spTgt spid="66"/>
                                        </p:tgtEl>
                                        <p:attrNameLst>
                                          <p:attrName>style.visibility</p:attrName>
                                        </p:attrNameLst>
                                      </p:cBhvr>
                                      <p:to>
                                        <p:strVal val="visible"/>
                                      </p:to>
                                    </p:set>
                                    <p:anim calcmode="lin" valueType="num">
                                      <p:cBhvr>
                                        <p:cTn id="254" dur="1000" fill="hold"/>
                                        <p:tgtEl>
                                          <p:spTgt spid="66"/>
                                        </p:tgtEl>
                                        <p:attrNameLst>
                                          <p:attrName>ppt_w</p:attrName>
                                        </p:attrNameLst>
                                      </p:cBhvr>
                                      <p:tavLst>
                                        <p:tav tm="0">
                                          <p:val>
                                            <p:strVal val="#ppt_w*0.70"/>
                                          </p:val>
                                        </p:tav>
                                        <p:tav tm="100000">
                                          <p:val>
                                            <p:strVal val="#ppt_w"/>
                                          </p:val>
                                        </p:tav>
                                      </p:tavLst>
                                    </p:anim>
                                    <p:anim calcmode="lin" valueType="num">
                                      <p:cBhvr>
                                        <p:cTn id="255" dur="1000" fill="hold"/>
                                        <p:tgtEl>
                                          <p:spTgt spid="66"/>
                                        </p:tgtEl>
                                        <p:attrNameLst>
                                          <p:attrName>ppt_h</p:attrName>
                                        </p:attrNameLst>
                                      </p:cBhvr>
                                      <p:tavLst>
                                        <p:tav tm="0">
                                          <p:val>
                                            <p:strVal val="#ppt_h"/>
                                          </p:val>
                                        </p:tav>
                                        <p:tav tm="100000">
                                          <p:val>
                                            <p:strVal val="#ppt_h"/>
                                          </p:val>
                                        </p:tav>
                                      </p:tavLst>
                                    </p:anim>
                                    <p:animEffect transition="in" filter="fade">
                                      <p:cBhvr>
                                        <p:cTn id="256" dur="1000"/>
                                        <p:tgtEl>
                                          <p:spTgt spid="66"/>
                                        </p:tgtEl>
                                      </p:cBhvr>
                                    </p:animEffect>
                                  </p:childTnLst>
                                </p:cTn>
                              </p:par>
                              <p:par>
                                <p:cTn id="257" presetID="55" presetClass="entr" presetSubtype="0" fill="hold" nodeType="withEffect">
                                  <p:stCondLst>
                                    <p:cond delay="0"/>
                                  </p:stCondLst>
                                  <p:childTnLst>
                                    <p:set>
                                      <p:cBhvr>
                                        <p:cTn id="258" dur="1" fill="hold">
                                          <p:stCondLst>
                                            <p:cond delay="0"/>
                                          </p:stCondLst>
                                        </p:cTn>
                                        <p:tgtEl>
                                          <p:spTgt spid="72"/>
                                        </p:tgtEl>
                                        <p:attrNameLst>
                                          <p:attrName>style.visibility</p:attrName>
                                        </p:attrNameLst>
                                      </p:cBhvr>
                                      <p:to>
                                        <p:strVal val="visible"/>
                                      </p:to>
                                    </p:set>
                                    <p:anim calcmode="lin" valueType="num">
                                      <p:cBhvr>
                                        <p:cTn id="259" dur="1000" fill="hold"/>
                                        <p:tgtEl>
                                          <p:spTgt spid="72"/>
                                        </p:tgtEl>
                                        <p:attrNameLst>
                                          <p:attrName>ppt_w</p:attrName>
                                        </p:attrNameLst>
                                      </p:cBhvr>
                                      <p:tavLst>
                                        <p:tav tm="0">
                                          <p:val>
                                            <p:strVal val="#ppt_w*0.70"/>
                                          </p:val>
                                        </p:tav>
                                        <p:tav tm="100000">
                                          <p:val>
                                            <p:strVal val="#ppt_w"/>
                                          </p:val>
                                        </p:tav>
                                      </p:tavLst>
                                    </p:anim>
                                    <p:anim calcmode="lin" valueType="num">
                                      <p:cBhvr>
                                        <p:cTn id="260" dur="1000" fill="hold"/>
                                        <p:tgtEl>
                                          <p:spTgt spid="72"/>
                                        </p:tgtEl>
                                        <p:attrNameLst>
                                          <p:attrName>ppt_h</p:attrName>
                                        </p:attrNameLst>
                                      </p:cBhvr>
                                      <p:tavLst>
                                        <p:tav tm="0">
                                          <p:val>
                                            <p:strVal val="#ppt_h"/>
                                          </p:val>
                                        </p:tav>
                                        <p:tav tm="100000">
                                          <p:val>
                                            <p:strVal val="#ppt_h"/>
                                          </p:val>
                                        </p:tav>
                                      </p:tavLst>
                                    </p:anim>
                                    <p:animEffect transition="in" filter="fade">
                                      <p:cBhvr>
                                        <p:cTn id="261" dur="1000"/>
                                        <p:tgtEl>
                                          <p:spTgt spid="72"/>
                                        </p:tgtEl>
                                      </p:cBhvr>
                                    </p:animEffect>
                                  </p:childTnLst>
                                </p:cTn>
                              </p:par>
                              <p:par>
                                <p:cTn id="262" presetID="55" presetClass="entr" presetSubtype="0" fill="hold" nodeType="withEffect">
                                  <p:stCondLst>
                                    <p:cond delay="0"/>
                                  </p:stCondLst>
                                  <p:childTnLst>
                                    <p:set>
                                      <p:cBhvr>
                                        <p:cTn id="263" dur="1" fill="hold">
                                          <p:stCondLst>
                                            <p:cond delay="0"/>
                                          </p:stCondLst>
                                        </p:cTn>
                                        <p:tgtEl>
                                          <p:spTgt spid="73"/>
                                        </p:tgtEl>
                                        <p:attrNameLst>
                                          <p:attrName>style.visibility</p:attrName>
                                        </p:attrNameLst>
                                      </p:cBhvr>
                                      <p:to>
                                        <p:strVal val="visible"/>
                                      </p:to>
                                    </p:set>
                                    <p:anim calcmode="lin" valueType="num">
                                      <p:cBhvr>
                                        <p:cTn id="264" dur="1000" fill="hold"/>
                                        <p:tgtEl>
                                          <p:spTgt spid="73"/>
                                        </p:tgtEl>
                                        <p:attrNameLst>
                                          <p:attrName>ppt_w</p:attrName>
                                        </p:attrNameLst>
                                      </p:cBhvr>
                                      <p:tavLst>
                                        <p:tav tm="0">
                                          <p:val>
                                            <p:strVal val="#ppt_w*0.70"/>
                                          </p:val>
                                        </p:tav>
                                        <p:tav tm="100000">
                                          <p:val>
                                            <p:strVal val="#ppt_w"/>
                                          </p:val>
                                        </p:tav>
                                      </p:tavLst>
                                    </p:anim>
                                    <p:anim calcmode="lin" valueType="num">
                                      <p:cBhvr>
                                        <p:cTn id="265" dur="1000" fill="hold"/>
                                        <p:tgtEl>
                                          <p:spTgt spid="73"/>
                                        </p:tgtEl>
                                        <p:attrNameLst>
                                          <p:attrName>ppt_h</p:attrName>
                                        </p:attrNameLst>
                                      </p:cBhvr>
                                      <p:tavLst>
                                        <p:tav tm="0">
                                          <p:val>
                                            <p:strVal val="#ppt_h"/>
                                          </p:val>
                                        </p:tav>
                                        <p:tav tm="100000">
                                          <p:val>
                                            <p:strVal val="#ppt_h"/>
                                          </p:val>
                                        </p:tav>
                                      </p:tavLst>
                                    </p:anim>
                                    <p:animEffect transition="in" filter="fade">
                                      <p:cBhvr>
                                        <p:cTn id="266" dur="1000"/>
                                        <p:tgtEl>
                                          <p:spTgt spid="73"/>
                                        </p:tgtEl>
                                      </p:cBhvr>
                                    </p:animEffect>
                                  </p:childTnLst>
                                </p:cTn>
                              </p:par>
                              <p:par>
                                <p:cTn id="267" presetID="55" presetClass="entr" presetSubtype="0" fill="hold" nodeType="withEffect">
                                  <p:stCondLst>
                                    <p:cond delay="0"/>
                                  </p:stCondLst>
                                  <p:childTnLst>
                                    <p:set>
                                      <p:cBhvr>
                                        <p:cTn id="268" dur="1" fill="hold">
                                          <p:stCondLst>
                                            <p:cond delay="0"/>
                                          </p:stCondLst>
                                        </p:cTn>
                                        <p:tgtEl>
                                          <p:spTgt spid="74"/>
                                        </p:tgtEl>
                                        <p:attrNameLst>
                                          <p:attrName>style.visibility</p:attrName>
                                        </p:attrNameLst>
                                      </p:cBhvr>
                                      <p:to>
                                        <p:strVal val="visible"/>
                                      </p:to>
                                    </p:set>
                                    <p:anim calcmode="lin" valueType="num">
                                      <p:cBhvr>
                                        <p:cTn id="269" dur="1000" fill="hold"/>
                                        <p:tgtEl>
                                          <p:spTgt spid="74"/>
                                        </p:tgtEl>
                                        <p:attrNameLst>
                                          <p:attrName>ppt_w</p:attrName>
                                        </p:attrNameLst>
                                      </p:cBhvr>
                                      <p:tavLst>
                                        <p:tav tm="0">
                                          <p:val>
                                            <p:strVal val="#ppt_w*0.70"/>
                                          </p:val>
                                        </p:tav>
                                        <p:tav tm="100000">
                                          <p:val>
                                            <p:strVal val="#ppt_w"/>
                                          </p:val>
                                        </p:tav>
                                      </p:tavLst>
                                    </p:anim>
                                    <p:anim calcmode="lin" valueType="num">
                                      <p:cBhvr>
                                        <p:cTn id="270" dur="1000" fill="hold"/>
                                        <p:tgtEl>
                                          <p:spTgt spid="74"/>
                                        </p:tgtEl>
                                        <p:attrNameLst>
                                          <p:attrName>ppt_h</p:attrName>
                                        </p:attrNameLst>
                                      </p:cBhvr>
                                      <p:tavLst>
                                        <p:tav tm="0">
                                          <p:val>
                                            <p:strVal val="#ppt_h"/>
                                          </p:val>
                                        </p:tav>
                                        <p:tav tm="100000">
                                          <p:val>
                                            <p:strVal val="#ppt_h"/>
                                          </p:val>
                                        </p:tav>
                                      </p:tavLst>
                                    </p:anim>
                                    <p:animEffect transition="in" filter="fade">
                                      <p:cBhvr>
                                        <p:cTn id="271" dur="1000"/>
                                        <p:tgtEl>
                                          <p:spTgt spid="74"/>
                                        </p:tgtEl>
                                      </p:cBhvr>
                                    </p:animEffect>
                                  </p:childTnLst>
                                </p:cTn>
                              </p:par>
                              <p:par>
                                <p:cTn id="272" presetID="55" presetClass="entr" presetSubtype="0" fill="hold" nodeType="withEffect">
                                  <p:stCondLst>
                                    <p:cond delay="0"/>
                                  </p:stCondLst>
                                  <p:childTnLst>
                                    <p:set>
                                      <p:cBhvr>
                                        <p:cTn id="273" dur="1" fill="hold">
                                          <p:stCondLst>
                                            <p:cond delay="0"/>
                                          </p:stCondLst>
                                        </p:cTn>
                                        <p:tgtEl>
                                          <p:spTgt spid="75"/>
                                        </p:tgtEl>
                                        <p:attrNameLst>
                                          <p:attrName>style.visibility</p:attrName>
                                        </p:attrNameLst>
                                      </p:cBhvr>
                                      <p:to>
                                        <p:strVal val="visible"/>
                                      </p:to>
                                    </p:set>
                                    <p:anim calcmode="lin" valueType="num">
                                      <p:cBhvr>
                                        <p:cTn id="274" dur="1000" fill="hold"/>
                                        <p:tgtEl>
                                          <p:spTgt spid="75"/>
                                        </p:tgtEl>
                                        <p:attrNameLst>
                                          <p:attrName>ppt_w</p:attrName>
                                        </p:attrNameLst>
                                      </p:cBhvr>
                                      <p:tavLst>
                                        <p:tav tm="0">
                                          <p:val>
                                            <p:strVal val="#ppt_w*0.70"/>
                                          </p:val>
                                        </p:tav>
                                        <p:tav tm="100000">
                                          <p:val>
                                            <p:strVal val="#ppt_w"/>
                                          </p:val>
                                        </p:tav>
                                      </p:tavLst>
                                    </p:anim>
                                    <p:anim calcmode="lin" valueType="num">
                                      <p:cBhvr>
                                        <p:cTn id="275" dur="1000" fill="hold"/>
                                        <p:tgtEl>
                                          <p:spTgt spid="75"/>
                                        </p:tgtEl>
                                        <p:attrNameLst>
                                          <p:attrName>ppt_h</p:attrName>
                                        </p:attrNameLst>
                                      </p:cBhvr>
                                      <p:tavLst>
                                        <p:tav tm="0">
                                          <p:val>
                                            <p:strVal val="#ppt_h"/>
                                          </p:val>
                                        </p:tav>
                                        <p:tav tm="100000">
                                          <p:val>
                                            <p:strVal val="#ppt_h"/>
                                          </p:val>
                                        </p:tav>
                                      </p:tavLst>
                                    </p:anim>
                                    <p:animEffect transition="in" filter="fade">
                                      <p:cBhvr>
                                        <p:cTn id="276" dur="1000"/>
                                        <p:tgtEl>
                                          <p:spTgt spid="75"/>
                                        </p:tgtEl>
                                      </p:cBhvr>
                                    </p:animEffect>
                                  </p:childTnLst>
                                </p:cTn>
                              </p:par>
                              <p:par>
                                <p:cTn id="277" presetID="55" presetClass="entr" presetSubtype="0" fill="hold" nodeType="withEffect">
                                  <p:stCondLst>
                                    <p:cond delay="0"/>
                                  </p:stCondLst>
                                  <p:childTnLst>
                                    <p:set>
                                      <p:cBhvr>
                                        <p:cTn id="278" dur="1" fill="hold">
                                          <p:stCondLst>
                                            <p:cond delay="0"/>
                                          </p:stCondLst>
                                        </p:cTn>
                                        <p:tgtEl>
                                          <p:spTgt spid="76"/>
                                        </p:tgtEl>
                                        <p:attrNameLst>
                                          <p:attrName>style.visibility</p:attrName>
                                        </p:attrNameLst>
                                      </p:cBhvr>
                                      <p:to>
                                        <p:strVal val="visible"/>
                                      </p:to>
                                    </p:set>
                                    <p:anim calcmode="lin" valueType="num">
                                      <p:cBhvr>
                                        <p:cTn id="279" dur="1000" fill="hold"/>
                                        <p:tgtEl>
                                          <p:spTgt spid="76"/>
                                        </p:tgtEl>
                                        <p:attrNameLst>
                                          <p:attrName>ppt_w</p:attrName>
                                        </p:attrNameLst>
                                      </p:cBhvr>
                                      <p:tavLst>
                                        <p:tav tm="0">
                                          <p:val>
                                            <p:strVal val="#ppt_w*0.70"/>
                                          </p:val>
                                        </p:tav>
                                        <p:tav tm="100000">
                                          <p:val>
                                            <p:strVal val="#ppt_w"/>
                                          </p:val>
                                        </p:tav>
                                      </p:tavLst>
                                    </p:anim>
                                    <p:anim calcmode="lin" valueType="num">
                                      <p:cBhvr>
                                        <p:cTn id="280" dur="1000" fill="hold"/>
                                        <p:tgtEl>
                                          <p:spTgt spid="76"/>
                                        </p:tgtEl>
                                        <p:attrNameLst>
                                          <p:attrName>ppt_h</p:attrName>
                                        </p:attrNameLst>
                                      </p:cBhvr>
                                      <p:tavLst>
                                        <p:tav tm="0">
                                          <p:val>
                                            <p:strVal val="#ppt_h"/>
                                          </p:val>
                                        </p:tav>
                                        <p:tav tm="100000">
                                          <p:val>
                                            <p:strVal val="#ppt_h"/>
                                          </p:val>
                                        </p:tav>
                                      </p:tavLst>
                                    </p:anim>
                                    <p:animEffect transition="in" filter="fade">
                                      <p:cBhvr>
                                        <p:cTn id="281" dur="1000"/>
                                        <p:tgtEl>
                                          <p:spTgt spid="76"/>
                                        </p:tgtEl>
                                      </p:cBhvr>
                                    </p:animEffect>
                                  </p:childTnLst>
                                </p:cTn>
                              </p:par>
                              <p:par>
                                <p:cTn id="282" presetID="55" presetClass="entr" presetSubtype="0" fill="hold" nodeType="withEffect">
                                  <p:stCondLst>
                                    <p:cond delay="0"/>
                                  </p:stCondLst>
                                  <p:childTnLst>
                                    <p:set>
                                      <p:cBhvr>
                                        <p:cTn id="283" dur="1" fill="hold">
                                          <p:stCondLst>
                                            <p:cond delay="0"/>
                                          </p:stCondLst>
                                        </p:cTn>
                                        <p:tgtEl>
                                          <p:spTgt spid="77"/>
                                        </p:tgtEl>
                                        <p:attrNameLst>
                                          <p:attrName>style.visibility</p:attrName>
                                        </p:attrNameLst>
                                      </p:cBhvr>
                                      <p:to>
                                        <p:strVal val="visible"/>
                                      </p:to>
                                    </p:set>
                                    <p:anim calcmode="lin" valueType="num">
                                      <p:cBhvr>
                                        <p:cTn id="284" dur="1000" fill="hold"/>
                                        <p:tgtEl>
                                          <p:spTgt spid="77"/>
                                        </p:tgtEl>
                                        <p:attrNameLst>
                                          <p:attrName>ppt_w</p:attrName>
                                        </p:attrNameLst>
                                      </p:cBhvr>
                                      <p:tavLst>
                                        <p:tav tm="0">
                                          <p:val>
                                            <p:strVal val="#ppt_w*0.70"/>
                                          </p:val>
                                        </p:tav>
                                        <p:tav tm="100000">
                                          <p:val>
                                            <p:strVal val="#ppt_w"/>
                                          </p:val>
                                        </p:tav>
                                      </p:tavLst>
                                    </p:anim>
                                    <p:anim calcmode="lin" valueType="num">
                                      <p:cBhvr>
                                        <p:cTn id="285" dur="1000" fill="hold"/>
                                        <p:tgtEl>
                                          <p:spTgt spid="77"/>
                                        </p:tgtEl>
                                        <p:attrNameLst>
                                          <p:attrName>ppt_h</p:attrName>
                                        </p:attrNameLst>
                                      </p:cBhvr>
                                      <p:tavLst>
                                        <p:tav tm="0">
                                          <p:val>
                                            <p:strVal val="#ppt_h"/>
                                          </p:val>
                                        </p:tav>
                                        <p:tav tm="100000">
                                          <p:val>
                                            <p:strVal val="#ppt_h"/>
                                          </p:val>
                                        </p:tav>
                                      </p:tavLst>
                                    </p:anim>
                                    <p:animEffect transition="in" filter="fade">
                                      <p:cBhvr>
                                        <p:cTn id="286" dur="1000"/>
                                        <p:tgtEl>
                                          <p:spTgt spid="77"/>
                                        </p:tgtEl>
                                      </p:cBhvr>
                                    </p:animEffect>
                                  </p:childTnLst>
                                </p:cTn>
                              </p:par>
                              <p:par>
                                <p:cTn id="287" presetID="55" presetClass="entr" presetSubtype="0" fill="hold" nodeType="withEffect">
                                  <p:stCondLst>
                                    <p:cond delay="0"/>
                                  </p:stCondLst>
                                  <p:childTnLst>
                                    <p:set>
                                      <p:cBhvr>
                                        <p:cTn id="288" dur="1" fill="hold">
                                          <p:stCondLst>
                                            <p:cond delay="0"/>
                                          </p:stCondLst>
                                        </p:cTn>
                                        <p:tgtEl>
                                          <p:spTgt spid="78"/>
                                        </p:tgtEl>
                                        <p:attrNameLst>
                                          <p:attrName>style.visibility</p:attrName>
                                        </p:attrNameLst>
                                      </p:cBhvr>
                                      <p:to>
                                        <p:strVal val="visible"/>
                                      </p:to>
                                    </p:set>
                                    <p:anim calcmode="lin" valueType="num">
                                      <p:cBhvr>
                                        <p:cTn id="289" dur="1000" fill="hold"/>
                                        <p:tgtEl>
                                          <p:spTgt spid="78"/>
                                        </p:tgtEl>
                                        <p:attrNameLst>
                                          <p:attrName>ppt_w</p:attrName>
                                        </p:attrNameLst>
                                      </p:cBhvr>
                                      <p:tavLst>
                                        <p:tav tm="0">
                                          <p:val>
                                            <p:strVal val="#ppt_w*0.70"/>
                                          </p:val>
                                        </p:tav>
                                        <p:tav tm="100000">
                                          <p:val>
                                            <p:strVal val="#ppt_w"/>
                                          </p:val>
                                        </p:tav>
                                      </p:tavLst>
                                    </p:anim>
                                    <p:anim calcmode="lin" valueType="num">
                                      <p:cBhvr>
                                        <p:cTn id="290" dur="1000" fill="hold"/>
                                        <p:tgtEl>
                                          <p:spTgt spid="78"/>
                                        </p:tgtEl>
                                        <p:attrNameLst>
                                          <p:attrName>ppt_h</p:attrName>
                                        </p:attrNameLst>
                                      </p:cBhvr>
                                      <p:tavLst>
                                        <p:tav tm="0">
                                          <p:val>
                                            <p:strVal val="#ppt_h"/>
                                          </p:val>
                                        </p:tav>
                                        <p:tav tm="100000">
                                          <p:val>
                                            <p:strVal val="#ppt_h"/>
                                          </p:val>
                                        </p:tav>
                                      </p:tavLst>
                                    </p:anim>
                                    <p:animEffect transition="in" filter="fade">
                                      <p:cBhvr>
                                        <p:cTn id="291" dur="1000"/>
                                        <p:tgtEl>
                                          <p:spTgt spid="78"/>
                                        </p:tgtEl>
                                      </p:cBhvr>
                                    </p:animEffect>
                                  </p:childTnLst>
                                </p:cTn>
                              </p:par>
                              <p:par>
                                <p:cTn id="292" presetID="55" presetClass="entr" presetSubtype="0" fill="hold" nodeType="withEffect">
                                  <p:stCondLst>
                                    <p:cond delay="0"/>
                                  </p:stCondLst>
                                  <p:childTnLst>
                                    <p:set>
                                      <p:cBhvr>
                                        <p:cTn id="293" dur="1" fill="hold">
                                          <p:stCondLst>
                                            <p:cond delay="0"/>
                                          </p:stCondLst>
                                        </p:cTn>
                                        <p:tgtEl>
                                          <p:spTgt spid="79"/>
                                        </p:tgtEl>
                                        <p:attrNameLst>
                                          <p:attrName>style.visibility</p:attrName>
                                        </p:attrNameLst>
                                      </p:cBhvr>
                                      <p:to>
                                        <p:strVal val="visible"/>
                                      </p:to>
                                    </p:set>
                                    <p:anim calcmode="lin" valueType="num">
                                      <p:cBhvr>
                                        <p:cTn id="294" dur="1000" fill="hold"/>
                                        <p:tgtEl>
                                          <p:spTgt spid="79"/>
                                        </p:tgtEl>
                                        <p:attrNameLst>
                                          <p:attrName>ppt_w</p:attrName>
                                        </p:attrNameLst>
                                      </p:cBhvr>
                                      <p:tavLst>
                                        <p:tav tm="0">
                                          <p:val>
                                            <p:strVal val="#ppt_w*0.70"/>
                                          </p:val>
                                        </p:tav>
                                        <p:tav tm="100000">
                                          <p:val>
                                            <p:strVal val="#ppt_w"/>
                                          </p:val>
                                        </p:tav>
                                      </p:tavLst>
                                    </p:anim>
                                    <p:anim calcmode="lin" valueType="num">
                                      <p:cBhvr>
                                        <p:cTn id="295" dur="1000" fill="hold"/>
                                        <p:tgtEl>
                                          <p:spTgt spid="79"/>
                                        </p:tgtEl>
                                        <p:attrNameLst>
                                          <p:attrName>ppt_h</p:attrName>
                                        </p:attrNameLst>
                                      </p:cBhvr>
                                      <p:tavLst>
                                        <p:tav tm="0">
                                          <p:val>
                                            <p:strVal val="#ppt_h"/>
                                          </p:val>
                                        </p:tav>
                                        <p:tav tm="100000">
                                          <p:val>
                                            <p:strVal val="#ppt_h"/>
                                          </p:val>
                                        </p:tav>
                                      </p:tavLst>
                                    </p:anim>
                                    <p:animEffect transition="in" filter="fade">
                                      <p:cBhvr>
                                        <p:cTn id="296" dur="1000"/>
                                        <p:tgtEl>
                                          <p:spTgt spid="79"/>
                                        </p:tgtEl>
                                      </p:cBhvr>
                                    </p:animEffect>
                                  </p:childTnLst>
                                </p:cTn>
                              </p:par>
                              <p:par>
                                <p:cTn id="297" presetID="55" presetClass="entr" presetSubtype="0" fill="hold" nodeType="withEffect">
                                  <p:stCondLst>
                                    <p:cond delay="0"/>
                                  </p:stCondLst>
                                  <p:childTnLst>
                                    <p:set>
                                      <p:cBhvr>
                                        <p:cTn id="298" dur="1" fill="hold">
                                          <p:stCondLst>
                                            <p:cond delay="0"/>
                                          </p:stCondLst>
                                        </p:cTn>
                                        <p:tgtEl>
                                          <p:spTgt spid="80"/>
                                        </p:tgtEl>
                                        <p:attrNameLst>
                                          <p:attrName>style.visibility</p:attrName>
                                        </p:attrNameLst>
                                      </p:cBhvr>
                                      <p:to>
                                        <p:strVal val="visible"/>
                                      </p:to>
                                    </p:set>
                                    <p:anim calcmode="lin" valueType="num">
                                      <p:cBhvr>
                                        <p:cTn id="299" dur="1000" fill="hold"/>
                                        <p:tgtEl>
                                          <p:spTgt spid="80"/>
                                        </p:tgtEl>
                                        <p:attrNameLst>
                                          <p:attrName>ppt_w</p:attrName>
                                        </p:attrNameLst>
                                      </p:cBhvr>
                                      <p:tavLst>
                                        <p:tav tm="0">
                                          <p:val>
                                            <p:strVal val="#ppt_w*0.70"/>
                                          </p:val>
                                        </p:tav>
                                        <p:tav tm="100000">
                                          <p:val>
                                            <p:strVal val="#ppt_w"/>
                                          </p:val>
                                        </p:tav>
                                      </p:tavLst>
                                    </p:anim>
                                    <p:anim calcmode="lin" valueType="num">
                                      <p:cBhvr>
                                        <p:cTn id="300" dur="1000" fill="hold"/>
                                        <p:tgtEl>
                                          <p:spTgt spid="80"/>
                                        </p:tgtEl>
                                        <p:attrNameLst>
                                          <p:attrName>ppt_h</p:attrName>
                                        </p:attrNameLst>
                                      </p:cBhvr>
                                      <p:tavLst>
                                        <p:tav tm="0">
                                          <p:val>
                                            <p:strVal val="#ppt_h"/>
                                          </p:val>
                                        </p:tav>
                                        <p:tav tm="100000">
                                          <p:val>
                                            <p:strVal val="#ppt_h"/>
                                          </p:val>
                                        </p:tav>
                                      </p:tavLst>
                                    </p:anim>
                                    <p:animEffect transition="in" filter="fade">
                                      <p:cBhvr>
                                        <p:cTn id="301" dur="1000"/>
                                        <p:tgtEl>
                                          <p:spTgt spid="80"/>
                                        </p:tgtEl>
                                      </p:cBhvr>
                                    </p:animEffect>
                                  </p:childTnLst>
                                </p:cTn>
                              </p:par>
                              <p:par>
                                <p:cTn id="302" presetID="55" presetClass="entr" presetSubtype="0" fill="hold" nodeType="withEffect">
                                  <p:stCondLst>
                                    <p:cond delay="0"/>
                                  </p:stCondLst>
                                  <p:childTnLst>
                                    <p:set>
                                      <p:cBhvr>
                                        <p:cTn id="303" dur="1" fill="hold">
                                          <p:stCondLst>
                                            <p:cond delay="0"/>
                                          </p:stCondLst>
                                        </p:cTn>
                                        <p:tgtEl>
                                          <p:spTgt spid="81"/>
                                        </p:tgtEl>
                                        <p:attrNameLst>
                                          <p:attrName>style.visibility</p:attrName>
                                        </p:attrNameLst>
                                      </p:cBhvr>
                                      <p:to>
                                        <p:strVal val="visible"/>
                                      </p:to>
                                    </p:set>
                                    <p:anim calcmode="lin" valueType="num">
                                      <p:cBhvr>
                                        <p:cTn id="304" dur="1000" fill="hold"/>
                                        <p:tgtEl>
                                          <p:spTgt spid="81"/>
                                        </p:tgtEl>
                                        <p:attrNameLst>
                                          <p:attrName>ppt_w</p:attrName>
                                        </p:attrNameLst>
                                      </p:cBhvr>
                                      <p:tavLst>
                                        <p:tav tm="0">
                                          <p:val>
                                            <p:strVal val="#ppt_w*0.70"/>
                                          </p:val>
                                        </p:tav>
                                        <p:tav tm="100000">
                                          <p:val>
                                            <p:strVal val="#ppt_w"/>
                                          </p:val>
                                        </p:tav>
                                      </p:tavLst>
                                    </p:anim>
                                    <p:anim calcmode="lin" valueType="num">
                                      <p:cBhvr>
                                        <p:cTn id="305" dur="1000" fill="hold"/>
                                        <p:tgtEl>
                                          <p:spTgt spid="81"/>
                                        </p:tgtEl>
                                        <p:attrNameLst>
                                          <p:attrName>ppt_h</p:attrName>
                                        </p:attrNameLst>
                                      </p:cBhvr>
                                      <p:tavLst>
                                        <p:tav tm="0">
                                          <p:val>
                                            <p:strVal val="#ppt_h"/>
                                          </p:val>
                                        </p:tav>
                                        <p:tav tm="100000">
                                          <p:val>
                                            <p:strVal val="#ppt_h"/>
                                          </p:val>
                                        </p:tav>
                                      </p:tavLst>
                                    </p:anim>
                                    <p:animEffect transition="in" filter="fade">
                                      <p:cBhvr>
                                        <p:cTn id="306" dur="1000"/>
                                        <p:tgtEl>
                                          <p:spTgt spid="81"/>
                                        </p:tgtEl>
                                      </p:cBhvr>
                                    </p:animEffect>
                                  </p:childTnLst>
                                </p:cTn>
                              </p:par>
                              <p:par>
                                <p:cTn id="307" presetID="55" presetClass="entr" presetSubtype="0" fill="hold" nodeType="withEffect">
                                  <p:stCondLst>
                                    <p:cond delay="0"/>
                                  </p:stCondLst>
                                  <p:childTnLst>
                                    <p:set>
                                      <p:cBhvr>
                                        <p:cTn id="308" dur="1" fill="hold">
                                          <p:stCondLst>
                                            <p:cond delay="0"/>
                                          </p:stCondLst>
                                        </p:cTn>
                                        <p:tgtEl>
                                          <p:spTgt spid="82"/>
                                        </p:tgtEl>
                                        <p:attrNameLst>
                                          <p:attrName>style.visibility</p:attrName>
                                        </p:attrNameLst>
                                      </p:cBhvr>
                                      <p:to>
                                        <p:strVal val="visible"/>
                                      </p:to>
                                    </p:set>
                                    <p:anim calcmode="lin" valueType="num">
                                      <p:cBhvr>
                                        <p:cTn id="309" dur="1000" fill="hold"/>
                                        <p:tgtEl>
                                          <p:spTgt spid="82"/>
                                        </p:tgtEl>
                                        <p:attrNameLst>
                                          <p:attrName>ppt_w</p:attrName>
                                        </p:attrNameLst>
                                      </p:cBhvr>
                                      <p:tavLst>
                                        <p:tav tm="0">
                                          <p:val>
                                            <p:strVal val="#ppt_w*0.70"/>
                                          </p:val>
                                        </p:tav>
                                        <p:tav tm="100000">
                                          <p:val>
                                            <p:strVal val="#ppt_w"/>
                                          </p:val>
                                        </p:tav>
                                      </p:tavLst>
                                    </p:anim>
                                    <p:anim calcmode="lin" valueType="num">
                                      <p:cBhvr>
                                        <p:cTn id="310" dur="1000" fill="hold"/>
                                        <p:tgtEl>
                                          <p:spTgt spid="82"/>
                                        </p:tgtEl>
                                        <p:attrNameLst>
                                          <p:attrName>ppt_h</p:attrName>
                                        </p:attrNameLst>
                                      </p:cBhvr>
                                      <p:tavLst>
                                        <p:tav tm="0">
                                          <p:val>
                                            <p:strVal val="#ppt_h"/>
                                          </p:val>
                                        </p:tav>
                                        <p:tav tm="100000">
                                          <p:val>
                                            <p:strVal val="#ppt_h"/>
                                          </p:val>
                                        </p:tav>
                                      </p:tavLst>
                                    </p:anim>
                                    <p:animEffect transition="in" filter="fade">
                                      <p:cBhvr>
                                        <p:cTn id="311" dur="1000"/>
                                        <p:tgtEl>
                                          <p:spTgt spid="82"/>
                                        </p:tgtEl>
                                      </p:cBhvr>
                                    </p:animEffect>
                                  </p:childTnLst>
                                </p:cTn>
                              </p:par>
                              <p:par>
                                <p:cTn id="312" presetID="55" presetClass="entr" presetSubtype="0" fill="hold" nodeType="withEffect">
                                  <p:stCondLst>
                                    <p:cond delay="0"/>
                                  </p:stCondLst>
                                  <p:childTnLst>
                                    <p:set>
                                      <p:cBhvr>
                                        <p:cTn id="313" dur="1" fill="hold">
                                          <p:stCondLst>
                                            <p:cond delay="0"/>
                                          </p:stCondLst>
                                        </p:cTn>
                                        <p:tgtEl>
                                          <p:spTgt spid="83"/>
                                        </p:tgtEl>
                                        <p:attrNameLst>
                                          <p:attrName>style.visibility</p:attrName>
                                        </p:attrNameLst>
                                      </p:cBhvr>
                                      <p:to>
                                        <p:strVal val="visible"/>
                                      </p:to>
                                    </p:set>
                                    <p:anim calcmode="lin" valueType="num">
                                      <p:cBhvr>
                                        <p:cTn id="314" dur="1000" fill="hold"/>
                                        <p:tgtEl>
                                          <p:spTgt spid="83"/>
                                        </p:tgtEl>
                                        <p:attrNameLst>
                                          <p:attrName>ppt_w</p:attrName>
                                        </p:attrNameLst>
                                      </p:cBhvr>
                                      <p:tavLst>
                                        <p:tav tm="0">
                                          <p:val>
                                            <p:strVal val="#ppt_w*0.70"/>
                                          </p:val>
                                        </p:tav>
                                        <p:tav tm="100000">
                                          <p:val>
                                            <p:strVal val="#ppt_w"/>
                                          </p:val>
                                        </p:tav>
                                      </p:tavLst>
                                    </p:anim>
                                    <p:anim calcmode="lin" valueType="num">
                                      <p:cBhvr>
                                        <p:cTn id="315" dur="1000" fill="hold"/>
                                        <p:tgtEl>
                                          <p:spTgt spid="83"/>
                                        </p:tgtEl>
                                        <p:attrNameLst>
                                          <p:attrName>ppt_h</p:attrName>
                                        </p:attrNameLst>
                                      </p:cBhvr>
                                      <p:tavLst>
                                        <p:tav tm="0">
                                          <p:val>
                                            <p:strVal val="#ppt_h"/>
                                          </p:val>
                                        </p:tav>
                                        <p:tav tm="100000">
                                          <p:val>
                                            <p:strVal val="#ppt_h"/>
                                          </p:val>
                                        </p:tav>
                                      </p:tavLst>
                                    </p:anim>
                                    <p:animEffect transition="in" filter="fade">
                                      <p:cBhvr>
                                        <p:cTn id="316" dur="1000"/>
                                        <p:tgtEl>
                                          <p:spTgt spid="83"/>
                                        </p:tgtEl>
                                      </p:cBhvr>
                                    </p:animEffect>
                                  </p:childTnLst>
                                </p:cTn>
                              </p:par>
                              <p:par>
                                <p:cTn id="317" presetID="55" presetClass="entr" presetSubtype="0" fill="hold" grpId="0" nodeType="withEffect">
                                  <p:stCondLst>
                                    <p:cond delay="0"/>
                                  </p:stCondLst>
                                  <p:childTnLst>
                                    <p:set>
                                      <p:cBhvr>
                                        <p:cTn id="318" dur="1" fill="hold">
                                          <p:stCondLst>
                                            <p:cond delay="0"/>
                                          </p:stCondLst>
                                        </p:cTn>
                                        <p:tgtEl>
                                          <p:spTgt spid="84"/>
                                        </p:tgtEl>
                                        <p:attrNameLst>
                                          <p:attrName>style.visibility</p:attrName>
                                        </p:attrNameLst>
                                      </p:cBhvr>
                                      <p:to>
                                        <p:strVal val="visible"/>
                                      </p:to>
                                    </p:set>
                                    <p:anim calcmode="lin" valueType="num">
                                      <p:cBhvr>
                                        <p:cTn id="319" dur="1000" fill="hold"/>
                                        <p:tgtEl>
                                          <p:spTgt spid="84"/>
                                        </p:tgtEl>
                                        <p:attrNameLst>
                                          <p:attrName>ppt_w</p:attrName>
                                        </p:attrNameLst>
                                      </p:cBhvr>
                                      <p:tavLst>
                                        <p:tav tm="0">
                                          <p:val>
                                            <p:strVal val="#ppt_w*0.70"/>
                                          </p:val>
                                        </p:tav>
                                        <p:tav tm="100000">
                                          <p:val>
                                            <p:strVal val="#ppt_w"/>
                                          </p:val>
                                        </p:tav>
                                      </p:tavLst>
                                    </p:anim>
                                    <p:anim calcmode="lin" valueType="num">
                                      <p:cBhvr>
                                        <p:cTn id="320" dur="1000" fill="hold"/>
                                        <p:tgtEl>
                                          <p:spTgt spid="84"/>
                                        </p:tgtEl>
                                        <p:attrNameLst>
                                          <p:attrName>ppt_h</p:attrName>
                                        </p:attrNameLst>
                                      </p:cBhvr>
                                      <p:tavLst>
                                        <p:tav tm="0">
                                          <p:val>
                                            <p:strVal val="#ppt_h"/>
                                          </p:val>
                                        </p:tav>
                                        <p:tav tm="100000">
                                          <p:val>
                                            <p:strVal val="#ppt_h"/>
                                          </p:val>
                                        </p:tav>
                                      </p:tavLst>
                                    </p:anim>
                                    <p:animEffect transition="in" filter="fade">
                                      <p:cBhvr>
                                        <p:cTn id="321" dur="1000"/>
                                        <p:tgtEl>
                                          <p:spTgt spid="84"/>
                                        </p:tgtEl>
                                      </p:cBhvr>
                                    </p:animEffect>
                                  </p:childTnLst>
                                </p:cTn>
                              </p:par>
                              <p:par>
                                <p:cTn id="322" presetID="55" presetClass="entr" presetSubtype="0" fill="hold" grpId="0" nodeType="withEffect">
                                  <p:stCondLst>
                                    <p:cond delay="0"/>
                                  </p:stCondLst>
                                  <p:childTnLst>
                                    <p:set>
                                      <p:cBhvr>
                                        <p:cTn id="323" dur="1" fill="hold">
                                          <p:stCondLst>
                                            <p:cond delay="0"/>
                                          </p:stCondLst>
                                        </p:cTn>
                                        <p:tgtEl>
                                          <p:spTgt spid="85"/>
                                        </p:tgtEl>
                                        <p:attrNameLst>
                                          <p:attrName>style.visibility</p:attrName>
                                        </p:attrNameLst>
                                      </p:cBhvr>
                                      <p:to>
                                        <p:strVal val="visible"/>
                                      </p:to>
                                    </p:set>
                                    <p:anim calcmode="lin" valueType="num">
                                      <p:cBhvr>
                                        <p:cTn id="324" dur="1000" fill="hold"/>
                                        <p:tgtEl>
                                          <p:spTgt spid="85"/>
                                        </p:tgtEl>
                                        <p:attrNameLst>
                                          <p:attrName>ppt_w</p:attrName>
                                        </p:attrNameLst>
                                      </p:cBhvr>
                                      <p:tavLst>
                                        <p:tav tm="0">
                                          <p:val>
                                            <p:strVal val="#ppt_w*0.70"/>
                                          </p:val>
                                        </p:tav>
                                        <p:tav tm="100000">
                                          <p:val>
                                            <p:strVal val="#ppt_w"/>
                                          </p:val>
                                        </p:tav>
                                      </p:tavLst>
                                    </p:anim>
                                    <p:anim calcmode="lin" valueType="num">
                                      <p:cBhvr>
                                        <p:cTn id="325" dur="1000" fill="hold"/>
                                        <p:tgtEl>
                                          <p:spTgt spid="85"/>
                                        </p:tgtEl>
                                        <p:attrNameLst>
                                          <p:attrName>ppt_h</p:attrName>
                                        </p:attrNameLst>
                                      </p:cBhvr>
                                      <p:tavLst>
                                        <p:tav tm="0">
                                          <p:val>
                                            <p:strVal val="#ppt_h"/>
                                          </p:val>
                                        </p:tav>
                                        <p:tav tm="100000">
                                          <p:val>
                                            <p:strVal val="#ppt_h"/>
                                          </p:val>
                                        </p:tav>
                                      </p:tavLst>
                                    </p:anim>
                                    <p:animEffect transition="in" filter="fade">
                                      <p:cBhvr>
                                        <p:cTn id="326" dur="1000"/>
                                        <p:tgtEl>
                                          <p:spTgt spid="85"/>
                                        </p:tgtEl>
                                      </p:cBhvr>
                                    </p:animEffect>
                                  </p:childTnLst>
                                </p:cTn>
                              </p:par>
                              <p:par>
                                <p:cTn id="327" presetID="55" presetClass="entr" presetSubtype="0" fill="hold" grpId="0" nodeType="withEffect">
                                  <p:stCondLst>
                                    <p:cond delay="0"/>
                                  </p:stCondLst>
                                  <p:childTnLst>
                                    <p:set>
                                      <p:cBhvr>
                                        <p:cTn id="328" dur="1" fill="hold">
                                          <p:stCondLst>
                                            <p:cond delay="0"/>
                                          </p:stCondLst>
                                        </p:cTn>
                                        <p:tgtEl>
                                          <p:spTgt spid="86"/>
                                        </p:tgtEl>
                                        <p:attrNameLst>
                                          <p:attrName>style.visibility</p:attrName>
                                        </p:attrNameLst>
                                      </p:cBhvr>
                                      <p:to>
                                        <p:strVal val="visible"/>
                                      </p:to>
                                    </p:set>
                                    <p:anim calcmode="lin" valueType="num">
                                      <p:cBhvr>
                                        <p:cTn id="329" dur="1000" fill="hold"/>
                                        <p:tgtEl>
                                          <p:spTgt spid="86"/>
                                        </p:tgtEl>
                                        <p:attrNameLst>
                                          <p:attrName>ppt_w</p:attrName>
                                        </p:attrNameLst>
                                      </p:cBhvr>
                                      <p:tavLst>
                                        <p:tav tm="0">
                                          <p:val>
                                            <p:strVal val="#ppt_w*0.70"/>
                                          </p:val>
                                        </p:tav>
                                        <p:tav tm="100000">
                                          <p:val>
                                            <p:strVal val="#ppt_w"/>
                                          </p:val>
                                        </p:tav>
                                      </p:tavLst>
                                    </p:anim>
                                    <p:anim calcmode="lin" valueType="num">
                                      <p:cBhvr>
                                        <p:cTn id="330" dur="1000" fill="hold"/>
                                        <p:tgtEl>
                                          <p:spTgt spid="86"/>
                                        </p:tgtEl>
                                        <p:attrNameLst>
                                          <p:attrName>ppt_h</p:attrName>
                                        </p:attrNameLst>
                                      </p:cBhvr>
                                      <p:tavLst>
                                        <p:tav tm="0">
                                          <p:val>
                                            <p:strVal val="#ppt_h"/>
                                          </p:val>
                                        </p:tav>
                                        <p:tav tm="100000">
                                          <p:val>
                                            <p:strVal val="#ppt_h"/>
                                          </p:val>
                                        </p:tav>
                                      </p:tavLst>
                                    </p:anim>
                                    <p:animEffect transition="in" filter="fade">
                                      <p:cBhvr>
                                        <p:cTn id="331" dur="1000"/>
                                        <p:tgtEl>
                                          <p:spTgt spid="86"/>
                                        </p:tgtEl>
                                      </p:cBhvr>
                                    </p:animEffect>
                                  </p:childTnLst>
                                </p:cTn>
                              </p:par>
                              <p:par>
                                <p:cTn id="332" presetID="55" presetClass="entr" presetSubtype="0" fill="hold" grpId="0" nodeType="withEffect">
                                  <p:stCondLst>
                                    <p:cond delay="0"/>
                                  </p:stCondLst>
                                  <p:childTnLst>
                                    <p:set>
                                      <p:cBhvr>
                                        <p:cTn id="333" dur="1" fill="hold">
                                          <p:stCondLst>
                                            <p:cond delay="0"/>
                                          </p:stCondLst>
                                        </p:cTn>
                                        <p:tgtEl>
                                          <p:spTgt spid="87"/>
                                        </p:tgtEl>
                                        <p:attrNameLst>
                                          <p:attrName>style.visibility</p:attrName>
                                        </p:attrNameLst>
                                      </p:cBhvr>
                                      <p:to>
                                        <p:strVal val="visible"/>
                                      </p:to>
                                    </p:set>
                                    <p:anim calcmode="lin" valueType="num">
                                      <p:cBhvr>
                                        <p:cTn id="334" dur="1000" fill="hold"/>
                                        <p:tgtEl>
                                          <p:spTgt spid="87"/>
                                        </p:tgtEl>
                                        <p:attrNameLst>
                                          <p:attrName>ppt_w</p:attrName>
                                        </p:attrNameLst>
                                      </p:cBhvr>
                                      <p:tavLst>
                                        <p:tav tm="0">
                                          <p:val>
                                            <p:strVal val="#ppt_w*0.70"/>
                                          </p:val>
                                        </p:tav>
                                        <p:tav tm="100000">
                                          <p:val>
                                            <p:strVal val="#ppt_w"/>
                                          </p:val>
                                        </p:tav>
                                      </p:tavLst>
                                    </p:anim>
                                    <p:anim calcmode="lin" valueType="num">
                                      <p:cBhvr>
                                        <p:cTn id="335" dur="1000" fill="hold"/>
                                        <p:tgtEl>
                                          <p:spTgt spid="87"/>
                                        </p:tgtEl>
                                        <p:attrNameLst>
                                          <p:attrName>ppt_h</p:attrName>
                                        </p:attrNameLst>
                                      </p:cBhvr>
                                      <p:tavLst>
                                        <p:tav tm="0">
                                          <p:val>
                                            <p:strVal val="#ppt_h"/>
                                          </p:val>
                                        </p:tav>
                                        <p:tav tm="100000">
                                          <p:val>
                                            <p:strVal val="#ppt_h"/>
                                          </p:val>
                                        </p:tav>
                                      </p:tavLst>
                                    </p:anim>
                                    <p:animEffect transition="in" filter="fade">
                                      <p:cBhvr>
                                        <p:cTn id="336" dur="10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70" grpId="0" build="allAtOnce"/>
      <p:bldP spid="69" grpId="0"/>
      <p:bldP spid="70" grpId="0"/>
      <p:bldP spid="71" grpId="0"/>
      <p:bldP spid="22" grpId="0" build="allAtOnce"/>
      <p:bldP spid="23" grpId="0" animBg="1"/>
      <p:bldP spid="23" grpId="1" animBg="1"/>
      <p:bldP spid="37" grpId="0"/>
      <p:bldP spid="37" grpId="1"/>
      <p:bldP spid="38" grpId="0"/>
      <p:bldP spid="38" grpId="1"/>
      <p:bldP spid="41" grpId="0"/>
      <p:bldP spid="42" grpId="0" animBg="1"/>
      <p:bldP spid="84" grpId="0"/>
      <p:bldP spid="85" grpId="0"/>
      <p:bldP spid="86" grpId="0"/>
      <p:bldP spid="8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1"/>
          <p:cNvSpPr>
            <a:spLocks noChangeArrowheads="1"/>
          </p:cNvSpPr>
          <p:nvPr/>
        </p:nvSpPr>
        <p:spPr bwMode="auto">
          <a:xfrm>
            <a:off x="1428728" y="428604"/>
            <a:ext cx="6215106" cy="54476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threePt" dir="t"/>
            </a:scene3d>
            <a:sp3d extrusionH="57150">
              <a:bevelT w="82550" h="38100" prst="coolSlant"/>
            </a:sp3d>
          </a:bodyPr>
          <a:lstStyle/>
          <a:p>
            <a:pPr marL="0" marR="0" lvl="0" indent="228600" algn="l" defTabSz="914400" rtl="0" eaLnBrk="1" fontAlgn="base" latinLnBrk="0" hangingPunct="1">
              <a:lnSpc>
                <a:spcPct val="100000"/>
              </a:lnSpc>
              <a:spcBef>
                <a:spcPct val="0"/>
              </a:spcBef>
              <a:spcAft>
                <a:spcPct val="0"/>
              </a:spcAft>
              <a:buClrTx/>
              <a:buSzTx/>
              <a:buFontTx/>
              <a:buNone/>
              <a:tabLst>
                <a:tab pos="363538" algn="l"/>
              </a:tabLst>
            </a:pPr>
            <a:r>
              <a:rPr kumimoji="0" lang="ru-RU" sz="4800" b="0" i="0" u="none" strike="noStrike" cap="none" normalizeH="0" baseline="0" dirty="0" smtClean="0">
                <a:ln>
                  <a:solidFill>
                    <a:srgbClr val="663300"/>
                  </a:solidFill>
                </a:ln>
                <a:solidFill>
                  <a:srgbClr val="FF9900"/>
                </a:solidFill>
                <a:effectLst/>
                <a:latin typeface="Times New Roman" pitchFamily="18" charset="0"/>
                <a:ea typeface="Arial Unicode MS" pitchFamily="34" charset="-128"/>
                <a:cs typeface="Times New Roman" pitchFamily="18" charset="0"/>
              </a:rPr>
              <a:t>замечания:</a:t>
            </a:r>
            <a:endParaRPr kumimoji="0" lang="ru-RU" sz="4800" b="0" i="0" u="none" strike="noStrike" cap="none" normalizeH="0" baseline="0" dirty="0" smtClean="0">
              <a:ln>
                <a:solidFill>
                  <a:srgbClr val="663300"/>
                </a:solidFill>
              </a:ln>
              <a:solidFill>
                <a:srgbClr val="FF9900"/>
              </a:solidFill>
              <a:effectLst/>
              <a:latin typeface="Arial" pitchFamily="34" charset="0"/>
            </a:endParaRPr>
          </a:p>
          <a:p>
            <a:pPr marL="0" marR="0" lvl="0" indent="228600" algn="l" defTabSz="914400" rtl="0" eaLnBrk="0" fontAlgn="base" latinLnBrk="0" hangingPunct="0">
              <a:lnSpc>
                <a:spcPct val="100000"/>
              </a:lnSpc>
              <a:spcBef>
                <a:spcPct val="0"/>
              </a:spcBef>
              <a:spcAft>
                <a:spcPct val="0"/>
              </a:spcAft>
              <a:buClrTx/>
              <a:buSzTx/>
              <a:buFontTx/>
              <a:buAutoNum type="arabicPeriod"/>
              <a:tabLst>
                <a:tab pos="363538" algn="l"/>
              </a:tabLst>
            </a:pPr>
            <a:r>
              <a:rPr kumimoji="0" lang="ru-RU" sz="1600" b="1" i="0" u="none" strike="noStrike" cap="none" normalizeH="0" baseline="0" dirty="0" smtClean="0">
                <a:ln>
                  <a:solidFill>
                    <a:srgbClr val="663300"/>
                  </a:solidFill>
                </a:ln>
                <a:solidFill>
                  <a:srgbClr val="000000"/>
                </a:solidFill>
                <a:effectLst/>
                <a:latin typeface="Candara" pitchFamily="34" charset="0"/>
                <a:ea typeface="Arial Unicode MS" pitchFamily="34" charset="-128"/>
                <a:cs typeface="Times New Roman" pitchFamily="18" charset="0"/>
              </a:rPr>
              <a:t>Выходя из точки отправления, скажем А, мы ставим начальный знак (поперечную черточку).</a:t>
            </a:r>
            <a:endParaRPr kumimoji="0" lang="ru-RU" sz="1600" b="1" i="0" u="none" strike="noStrike" cap="none" normalizeH="0" baseline="0" dirty="0" smtClean="0">
              <a:ln>
                <a:solidFill>
                  <a:srgbClr val="663300"/>
                </a:solidFill>
              </a:ln>
              <a:solidFill>
                <a:schemeClr val="tx1"/>
              </a:solidFill>
              <a:effectLst/>
              <a:latin typeface="Candara" pitchFamily="34" charset="0"/>
            </a:endParaRPr>
          </a:p>
          <a:p>
            <a:pPr marL="0" marR="0" lvl="0" indent="228600" algn="l" defTabSz="914400" rtl="0" eaLnBrk="0" fontAlgn="base" latinLnBrk="0" hangingPunct="0">
              <a:lnSpc>
                <a:spcPct val="100000"/>
              </a:lnSpc>
              <a:spcBef>
                <a:spcPct val="0"/>
              </a:spcBef>
              <a:spcAft>
                <a:spcPct val="0"/>
              </a:spcAft>
              <a:buClrTx/>
              <a:buSzTx/>
              <a:buFontTx/>
              <a:buAutoNum type="arabicPeriod" startAt="2"/>
              <a:tabLst>
                <a:tab pos="363538" algn="l"/>
              </a:tabLst>
            </a:pPr>
            <a:r>
              <a:rPr kumimoji="0" lang="ru-RU" sz="1600" b="1" i="0" u="none" strike="noStrike" cap="none" normalizeH="0" baseline="0" dirty="0" smtClean="0">
                <a:ln>
                  <a:solidFill>
                    <a:srgbClr val="663300"/>
                  </a:solidFill>
                </a:ln>
                <a:solidFill>
                  <a:srgbClr val="000000"/>
                </a:solidFill>
                <a:effectLst/>
                <a:latin typeface="Candara" pitchFamily="34" charset="0"/>
                <a:ea typeface="Arial Unicode MS" pitchFamily="34" charset="-128"/>
                <a:cs typeface="Times New Roman" pitchFamily="18" charset="0"/>
              </a:rPr>
              <a:t>Прохождение через перекресток по одному из предыдущих трех правил каждый раз добавляет два знака (две поперечные черточки) на линиях, которые сходятся в этой точке;</a:t>
            </a:r>
            <a:endParaRPr kumimoji="0" lang="ru-RU" sz="1600" b="1" i="0" u="none" strike="noStrike" cap="none" normalizeH="0" baseline="0" dirty="0" smtClean="0">
              <a:ln>
                <a:solidFill>
                  <a:srgbClr val="663300"/>
                </a:solidFill>
              </a:ln>
              <a:solidFill>
                <a:schemeClr val="tx1"/>
              </a:solidFill>
              <a:effectLst/>
              <a:latin typeface="Candara" pitchFamily="34" charset="0"/>
            </a:endParaRPr>
          </a:p>
          <a:p>
            <a:pPr marL="0" marR="0" lvl="0" indent="228600" algn="l" defTabSz="914400" rtl="0" eaLnBrk="0" fontAlgn="base" latinLnBrk="0" hangingPunct="0">
              <a:lnSpc>
                <a:spcPct val="100000"/>
              </a:lnSpc>
              <a:spcBef>
                <a:spcPct val="0"/>
              </a:spcBef>
              <a:spcAft>
                <a:spcPct val="0"/>
              </a:spcAft>
              <a:buClrTx/>
              <a:buSzTx/>
              <a:buFontTx/>
              <a:buAutoNum type="arabicPeriod" startAt="3"/>
              <a:tabLst>
                <a:tab pos="363538" algn="l"/>
              </a:tabLst>
            </a:pPr>
            <a:r>
              <a:rPr kumimoji="0" lang="ru-RU" sz="1600" b="1" i="0" u="none" strike="noStrike" cap="none" normalizeH="0" baseline="0" dirty="0" smtClean="0">
                <a:ln>
                  <a:solidFill>
                    <a:srgbClr val="663300"/>
                  </a:solidFill>
                </a:ln>
                <a:solidFill>
                  <a:srgbClr val="000000"/>
                </a:solidFill>
                <a:effectLst/>
                <a:latin typeface="Candara" pitchFamily="34" charset="0"/>
                <a:ea typeface="Arial Unicode MS" pitchFamily="34" charset="-128"/>
                <a:cs typeface="Times New Roman" pitchFamily="18" charset="0"/>
              </a:rPr>
              <a:t>В любой момент прохождения, лабиринта, перед прибытием на какой-либо перекресток или после </a:t>
            </a:r>
            <a:r>
              <a:rPr kumimoji="0" lang="ru-RU" sz="1600" b="1" i="0" u="none" strike="noStrike" cap="none" normalizeH="0" baseline="0" dirty="0" smtClean="0">
                <a:ln>
                  <a:solidFill>
                    <a:srgbClr val="663300"/>
                  </a:solidFill>
                </a:ln>
                <a:solidFill>
                  <a:srgbClr val="000000"/>
                </a:solidFill>
                <a:effectLst/>
                <a:latin typeface="Candara" pitchFamily="34" charset="0"/>
                <a:ea typeface="Arial Unicode MS" pitchFamily="34" charset="-128"/>
                <a:cs typeface="Times New Roman" pitchFamily="18" charset="0"/>
              </a:rPr>
              <a:t>отправления </a:t>
            </a:r>
            <a:r>
              <a:rPr kumimoji="0" lang="ru-RU" sz="1600" b="1" i="0" u="none" strike="noStrike" cap="none" normalizeH="0" baseline="0" dirty="0" smtClean="0">
                <a:ln>
                  <a:solidFill>
                    <a:srgbClr val="663300"/>
                  </a:solidFill>
                </a:ln>
                <a:solidFill>
                  <a:srgbClr val="000000"/>
                </a:solidFill>
                <a:effectLst/>
                <a:latin typeface="Candara" pitchFamily="34" charset="0"/>
                <a:ea typeface="Arial Unicode MS" pitchFamily="34" charset="-128"/>
                <a:cs typeface="Times New Roman" pitchFamily="18" charset="0"/>
              </a:rPr>
              <a:t>из него, начальный перекресток (пункт </a:t>
            </a:r>
            <a:r>
              <a:rPr kumimoji="0" lang="ru-RU" sz="1600" b="1" i="0" u="none" strike="noStrike" cap="none" normalizeH="0" baseline="0" dirty="0" smtClean="0">
                <a:ln>
                  <a:solidFill>
                    <a:srgbClr val="663300"/>
                  </a:solidFill>
                </a:ln>
                <a:solidFill>
                  <a:srgbClr val="000000"/>
                </a:solidFill>
                <a:effectLst/>
                <a:latin typeface="Candara" pitchFamily="34" charset="0"/>
                <a:ea typeface="Arial Unicode MS" pitchFamily="34" charset="-128"/>
                <a:cs typeface="Times New Roman" pitchFamily="18" charset="0"/>
              </a:rPr>
              <a:t>отправления</a:t>
            </a:r>
            <a:r>
              <a:rPr kumimoji="0" lang="ru-RU" sz="1600" b="1" i="0" u="none" strike="noStrike" cap="none" normalizeH="0" baseline="0" dirty="0" smtClean="0">
                <a:ln>
                  <a:solidFill>
                    <a:srgbClr val="663300"/>
                  </a:solidFill>
                </a:ln>
                <a:solidFill>
                  <a:srgbClr val="000000"/>
                </a:solidFill>
                <a:effectLst/>
                <a:latin typeface="Candara" pitchFamily="34" charset="0"/>
                <a:ea typeface="Arial Unicode MS" pitchFamily="34" charset="-128"/>
                <a:cs typeface="Times New Roman" pitchFamily="18" charset="0"/>
              </a:rPr>
              <a:t>) имеет нечетное число знаков  (черточек), а всякий другой перекресток имеет их четное число.</a:t>
            </a:r>
            <a:r>
              <a:rPr lang="ru-RU" sz="1600" b="1" dirty="0" smtClean="0">
                <a:ln>
                  <a:solidFill>
                    <a:srgbClr val="663300"/>
                  </a:solidFill>
                </a:ln>
                <a:latin typeface="Candara" pitchFamily="34" charset="0"/>
              </a:rPr>
              <a:t> </a:t>
            </a:r>
          </a:p>
          <a:p>
            <a:pPr marL="228600" indent="-228600">
              <a:buAutoNum type="arabicPeriod" startAt="4"/>
            </a:pPr>
            <a:r>
              <a:rPr lang="ru-RU" sz="1600" b="1" dirty="0" smtClean="0">
                <a:ln>
                  <a:solidFill>
                    <a:srgbClr val="663300"/>
                  </a:solidFill>
                </a:ln>
                <a:latin typeface="Candara" pitchFamily="34" charset="0"/>
              </a:rPr>
              <a:t>В любой момент, до или после прохода через перекресток, начальный перекресток имеет только один путь, обозначенный только одной черточкой. Всякий же иной из посещенных </a:t>
            </a:r>
          </a:p>
          <a:p>
            <a:pPr marL="228600" indent="-228600"/>
            <a:r>
              <a:rPr lang="ru-RU" sz="1600" b="1" dirty="0" smtClean="0">
                <a:ln>
                  <a:solidFill>
                    <a:srgbClr val="663300"/>
                  </a:solidFill>
                </a:ln>
                <a:latin typeface="Candara" pitchFamily="34" charset="0"/>
              </a:rPr>
              <a:t>уже перекрестков может иметь только два пути, обозначенных одной черточкой.</a:t>
            </a:r>
          </a:p>
          <a:p>
            <a:pPr marL="228600" indent="-228600"/>
            <a:r>
              <a:rPr lang="ru-RU" sz="1600" b="1" dirty="0" smtClean="0">
                <a:ln>
                  <a:solidFill>
                    <a:srgbClr val="663300"/>
                  </a:solidFill>
                </a:ln>
                <a:latin typeface="Candara" pitchFamily="34" charset="0"/>
              </a:rPr>
              <a:t>5. После полного обхода лабиринта у всех </a:t>
            </a:r>
            <a:r>
              <a:rPr lang="ru-RU" sz="1600" b="1" dirty="0" smtClean="0">
                <a:ln>
                  <a:solidFill>
                    <a:srgbClr val="663300"/>
                  </a:solidFill>
                </a:ln>
                <a:latin typeface="Candara" pitchFamily="34" charset="0"/>
              </a:rPr>
              <a:t>перекрестков </a:t>
            </a:r>
            <a:r>
              <a:rPr lang="ru-RU" sz="1600" b="1" dirty="0" smtClean="0">
                <a:ln>
                  <a:solidFill>
                    <a:srgbClr val="663300"/>
                  </a:solidFill>
                </a:ln>
                <a:latin typeface="Candara" pitchFamily="34" charset="0"/>
              </a:rPr>
              <a:t>все пути должны иметь по две черточки» Это, впрочем, входит прямо в условие задания</a:t>
            </a:r>
            <a:r>
              <a:rPr lang="ru-RU" sz="1600" b="1" dirty="0" smtClean="0">
                <a:ln>
                  <a:solidFill>
                    <a:srgbClr val="663300"/>
                  </a:solidFill>
                </a:ln>
              </a:rPr>
              <a:t>.</a:t>
            </a:r>
          </a:p>
          <a:p>
            <a:pPr marL="0" marR="0" lvl="0" indent="228600" algn="l" defTabSz="914400" rtl="0" eaLnBrk="0" fontAlgn="base" latinLnBrk="0" hangingPunct="0">
              <a:lnSpc>
                <a:spcPct val="100000"/>
              </a:lnSpc>
              <a:spcBef>
                <a:spcPct val="0"/>
              </a:spcBef>
              <a:spcAft>
                <a:spcPct val="0"/>
              </a:spcAft>
              <a:buClrTx/>
              <a:buSzTx/>
              <a:tabLst>
                <a:tab pos="363538" algn="l"/>
              </a:tabLst>
            </a:pPr>
            <a:endParaRPr kumimoji="0" lang="ru-RU" sz="1200" b="0" i="0" u="none" strike="noStrike" cap="none" normalizeH="0" baseline="0" dirty="0" smtClean="0">
              <a:ln>
                <a:noFill/>
              </a:ln>
              <a:solidFill>
                <a:schemeClr val="tx1"/>
              </a:solidFill>
              <a:effectLst/>
              <a:latin typeface="Arial" pitchFamily="34" charset="0"/>
            </a:endParaRPr>
          </a:p>
        </p:txBody>
      </p:sp>
      <p:sp>
        <p:nvSpPr>
          <p:cNvPr id="3" name="Rectangle 5"/>
          <p:cNvSpPr>
            <a:spLocks noChangeArrowheads="1"/>
          </p:cNvSpPr>
          <p:nvPr/>
        </p:nvSpPr>
        <p:spPr bwMode="auto">
          <a:xfrm>
            <a:off x="1115616" y="620688"/>
            <a:ext cx="6786610" cy="430887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28600" algn="l" defTabSz="914400" rtl="0" eaLnBrk="1" fontAlgn="base" latinLnBrk="0" hangingPunct="1">
              <a:lnSpc>
                <a:spcPct val="100000"/>
              </a:lnSpc>
              <a:spcBef>
                <a:spcPct val="0"/>
              </a:spcBef>
              <a:spcAft>
                <a:spcPct val="0"/>
              </a:spcAft>
              <a:buClrTx/>
              <a:buSzTx/>
              <a:buFontTx/>
              <a:buNone/>
              <a:tabLst/>
            </a:pPr>
            <a:r>
              <a:rPr kumimoji="0" lang="ru-RU" sz="3200" b="1" i="0" u="none" strike="noStrike" cap="none" normalizeH="0" baseline="0" dirty="0" smtClean="0">
                <a:ln>
                  <a:solidFill>
                    <a:srgbClr val="663300"/>
                  </a:solidFill>
                </a:ln>
                <a:solidFill>
                  <a:srgbClr val="FF9900"/>
                </a:solidFill>
                <a:effectLst/>
                <a:latin typeface="Times New Roman" pitchFamily="18" charset="0"/>
                <a:ea typeface="Arial Unicode MS" pitchFamily="34" charset="-128"/>
                <a:cs typeface="Times New Roman" pitchFamily="18" charset="0"/>
              </a:rPr>
              <a:t>   1. Головоломный лабиринт</a:t>
            </a:r>
            <a:endParaRPr kumimoji="0" lang="ru-RU" sz="3200" b="0" i="0" u="none" strike="noStrike" cap="none" normalizeH="0" baseline="0" dirty="0" smtClean="0">
              <a:ln>
                <a:solidFill>
                  <a:srgbClr val="663300"/>
                </a:solidFill>
              </a:ln>
              <a:solidFill>
                <a:srgbClr val="FF9900"/>
              </a:solidFill>
              <a:effectLst/>
              <a:latin typeface="Arial" pitchFamily="34" charset="0"/>
            </a:endParaRPr>
          </a:p>
          <a:p>
            <a:pPr marL="0" marR="0" lvl="0" indent="22860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Приведем один не построенный, а только начерченный лабиринт (рис. 1 </a:t>
            </a:r>
          </a:p>
          <a:p>
            <a:pPr lvl="0" eaLnBrk="0" hangingPunct="0"/>
            <a:r>
              <a:rPr kumimoji="0" lang="ru-RU" sz="16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с готовым и упрощенным решением его: все тупики (слепые проходы) в нем </a:t>
            </a:r>
            <a:r>
              <a:rPr lang="ru-RU" sz="1600" dirty="0" smtClean="0">
                <a:solidFill>
                  <a:srgbClr val="000000"/>
                </a:solidFill>
                <a:latin typeface="Times New Roman" pitchFamily="18" charset="0"/>
                <a:ea typeface="Arial Unicode MS" pitchFamily="34" charset="-128"/>
                <a:cs typeface="Times New Roman" pitchFamily="18" charset="0"/>
              </a:rPr>
              <a:t>уже заштрихованы, и главнейшие пути  указаны точечными или штриховыми линиям. И по решению, данному на этой фигуре, видно, что от А надо сначала идти к С и потом от </a:t>
            </a:r>
            <a:r>
              <a:rPr lang="en-US" sz="1600" dirty="0" smtClean="0">
                <a:solidFill>
                  <a:srgbClr val="000000"/>
                </a:solidFill>
                <a:latin typeface="Broadway BT" pitchFamily="82" charset="0"/>
                <a:ea typeface="Arial Unicode MS" pitchFamily="34" charset="-128"/>
                <a:cs typeface="Times New Roman" pitchFamily="18" charset="0"/>
              </a:rPr>
              <a:t>F </a:t>
            </a:r>
            <a:r>
              <a:rPr lang="ru-RU" sz="1600" dirty="0" smtClean="0">
                <a:solidFill>
                  <a:srgbClr val="000000"/>
                </a:solidFill>
                <a:latin typeface="Times New Roman" pitchFamily="18" charset="0"/>
                <a:ea typeface="Arial Unicode MS" pitchFamily="34" charset="-128"/>
                <a:cs typeface="Times New Roman" pitchFamily="18" charset="0"/>
              </a:rPr>
              <a:t>к В, но, когда мы придем к С, у нас появляются </a:t>
            </a:r>
            <a:r>
              <a:rPr lang="ru-RU" sz="1600" dirty="0" smtClean="0">
                <a:solidFill>
                  <a:srgbClr val="000000"/>
                </a:solidFill>
                <a:latin typeface="Times New Roman" pitchFamily="18" charset="0"/>
                <a:ea typeface="Arial Unicode MS" pitchFamily="34" charset="-128"/>
                <a:cs typeface="Times New Roman" pitchFamily="18" charset="0"/>
              </a:rPr>
              <a:t>три дороги</a:t>
            </a:r>
            <a:r>
              <a:rPr lang="ru-RU" sz="1600" dirty="0" smtClean="0">
                <a:solidFill>
                  <a:srgbClr val="000000"/>
                </a:solidFill>
                <a:latin typeface="Times New Roman" pitchFamily="18" charset="0"/>
                <a:ea typeface="Arial Unicode MS" pitchFamily="34" charset="-128"/>
                <a:cs typeface="Times New Roman" pitchFamily="18" charset="0"/>
              </a:rPr>
              <a:t>,  обозначенные 1, 2, 3</a:t>
            </a:r>
            <a:r>
              <a:rPr lang="ru-RU" sz="1600" baseline="-30000" dirty="0" smtClean="0">
                <a:solidFill>
                  <a:srgbClr val="000000"/>
                </a:solidFill>
                <a:latin typeface="Times New Roman" pitchFamily="18" charset="0"/>
                <a:ea typeface="Arial Unicode MS" pitchFamily="34" charset="-128"/>
                <a:cs typeface="Times New Roman" pitchFamily="18" charset="0"/>
              </a:rPr>
              <a:t>, </a:t>
            </a:r>
            <a:r>
              <a:rPr lang="ru-RU" sz="1600" dirty="0" smtClean="0">
                <a:solidFill>
                  <a:srgbClr val="000000"/>
                </a:solidFill>
                <a:latin typeface="Times New Roman" pitchFamily="18" charset="0"/>
                <a:ea typeface="Arial Unicode MS" pitchFamily="34" charset="-128"/>
                <a:cs typeface="Times New Roman" pitchFamily="18" charset="0"/>
              </a:rPr>
              <a:t>чтобы, дойти до </a:t>
            </a:r>
            <a:r>
              <a:rPr lang="en-US" sz="1600" dirty="0" smtClean="0">
                <a:solidFill>
                  <a:srgbClr val="000000"/>
                </a:solidFill>
                <a:latin typeface="Broadway BT" pitchFamily="82" charset="0"/>
                <a:ea typeface="Arial Unicode MS" pitchFamily="34" charset="-128"/>
                <a:cs typeface="Times New Roman" pitchFamily="18" charset="0"/>
              </a:rPr>
              <a:t>D</a:t>
            </a:r>
            <a:r>
              <a:rPr lang="ru-RU" sz="1600" dirty="0" smtClean="0">
                <a:solidFill>
                  <a:srgbClr val="000000"/>
                </a:solidFill>
                <a:latin typeface="Times New Roman" pitchFamily="18" charset="0"/>
                <a:ea typeface="Arial Unicode MS" pitchFamily="34" charset="-128"/>
                <a:cs typeface="Times New Roman" pitchFamily="18" charset="0"/>
              </a:rPr>
              <a:t>, Точно так же, когда мы дойдем до Е, тоже видны три </a:t>
            </a:r>
            <a:r>
              <a:rPr lang="ru-RU" sz="1600" dirty="0" smtClean="0">
                <a:solidFill>
                  <a:srgbClr val="000000"/>
                </a:solidFill>
                <a:latin typeface="Times New Roman" pitchFamily="18" charset="0"/>
                <a:ea typeface="Arial Unicode MS" pitchFamily="34" charset="-128"/>
                <a:cs typeface="Times New Roman" pitchFamily="18" charset="0"/>
              </a:rPr>
              <a:t>дороги</a:t>
            </a:r>
            <a:r>
              <a:rPr lang="ru-RU" sz="1600" dirty="0" smtClean="0">
                <a:solidFill>
                  <a:srgbClr val="000000"/>
                </a:solidFill>
                <a:latin typeface="Times New Roman" pitchFamily="18" charset="0"/>
                <a:ea typeface="Arial Unicode MS" pitchFamily="34" charset="-128"/>
                <a:cs typeface="Times New Roman" pitchFamily="18" charset="0"/>
              </a:rPr>
              <a:t>, обозначенные 4, 5, 6, чтобы дойти до </a:t>
            </a:r>
            <a:r>
              <a:rPr lang="en-US" sz="1600" dirty="0" smtClean="0">
                <a:solidFill>
                  <a:srgbClr val="000000"/>
                </a:solidFill>
                <a:latin typeface="Broadway BT" pitchFamily="82" charset="0"/>
                <a:ea typeface="Arial Unicode MS" pitchFamily="34" charset="-128"/>
                <a:cs typeface="Times New Roman" pitchFamily="18" charset="0"/>
              </a:rPr>
              <a:t>F</a:t>
            </a:r>
            <a:r>
              <a:rPr lang="ru-RU" sz="1600" dirty="0" smtClean="0">
                <a:solidFill>
                  <a:srgbClr val="000000"/>
                </a:solidFill>
                <a:latin typeface="Times New Roman" pitchFamily="18" charset="0"/>
                <a:ea typeface="Arial Unicode MS" pitchFamily="34" charset="-128"/>
                <a:cs typeface="Times New Roman" pitchFamily="18" charset="0"/>
              </a:rPr>
              <a:t>. У нас есть также обозначенная точками дорога от С до Е, другая—обозначенная точками дорога от D до </a:t>
            </a:r>
            <a:r>
              <a:rPr lang="en-US" sz="1600" dirty="0" smtClean="0">
                <a:solidFill>
                  <a:srgbClr val="000000"/>
                </a:solidFill>
                <a:latin typeface="Broadway BT" pitchFamily="82" charset="0"/>
                <a:ea typeface="Arial Unicode MS" pitchFamily="34" charset="-128"/>
                <a:cs typeface="Times New Roman" pitchFamily="18" charset="0"/>
              </a:rPr>
              <a:t>F</a:t>
            </a:r>
            <a:r>
              <a:rPr lang="ru-RU" sz="1600" dirty="0" smtClean="0">
                <a:solidFill>
                  <a:srgbClr val="000000"/>
                </a:solidFill>
                <a:latin typeface="Broadway BT" pitchFamily="82" charset="0"/>
                <a:ea typeface="Arial Unicode MS" pitchFamily="34" charset="-128"/>
                <a:cs typeface="Times New Roman" pitchFamily="18" charset="0"/>
              </a:rPr>
              <a:t> </a:t>
            </a:r>
            <a:r>
              <a:rPr lang="ru-RU" sz="1600" dirty="0" smtClean="0">
                <a:solidFill>
                  <a:srgbClr val="000000"/>
                </a:solidFill>
                <a:latin typeface="Times New Roman" pitchFamily="18" charset="0"/>
                <a:ea typeface="Arial Unicode MS" pitchFamily="34" charset="-128"/>
                <a:cs typeface="Times New Roman" pitchFamily="18" charset="0"/>
              </a:rPr>
              <a:t>и </a:t>
            </a:r>
            <a:r>
              <a:rPr lang="ru-RU" sz="1600" dirty="0" smtClean="0">
                <a:solidFill>
                  <a:srgbClr val="000000"/>
                </a:solidFill>
                <a:latin typeface="Times New Roman" pitchFamily="18" charset="0"/>
                <a:ea typeface="Arial Unicode MS" pitchFamily="34" charset="-128"/>
                <a:cs typeface="Times New Roman" pitchFamily="18" charset="0"/>
              </a:rPr>
              <a:t>проход от </a:t>
            </a:r>
            <a:r>
              <a:rPr lang="en-US" sz="1600" dirty="0" smtClean="0">
                <a:solidFill>
                  <a:srgbClr val="000000"/>
                </a:solidFill>
                <a:latin typeface="Broadway BT" pitchFamily="82" charset="0"/>
                <a:ea typeface="Arial Unicode MS" pitchFamily="34" charset="-128"/>
                <a:cs typeface="Times New Roman" pitchFamily="18" charset="0"/>
              </a:rPr>
              <a:t>D </a:t>
            </a:r>
            <a:r>
              <a:rPr lang="ru-RU" sz="1600" dirty="0" smtClean="0">
                <a:solidFill>
                  <a:srgbClr val="000000"/>
                </a:solidFill>
                <a:latin typeface="Times New Roman" pitchFamily="18" charset="0"/>
                <a:ea typeface="Arial Unicode MS" pitchFamily="34" charset="-128"/>
                <a:cs typeface="Times New Roman" pitchFamily="18" charset="0"/>
              </a:rPr>
              <a:t>до Е, указанный звездами. Мы можем, следовательно, выразить положение дела маленькой упрощенной диаграммой на рис. 2. </a:t>
            </a:r>
          </a:p>
          <a:p>
            <a:pPr lvl="0" eaLnBrk="0" hangingPunct="0"/>
            <a:r>
              <a:rPr lang="ru-RU" sz="1600" dirty="0" smtClean="0">
                <a:solidFill>
                  <a:srgbClr val="000000"/>
                </a:solidFill>
                <a:latin typeface="Times New Roman" pitchFamily="18" charset="0"/>
                <a:ea typeface="Arial Unicode MS" pitchFamily="34" charset="-128"/>
                <a:cs typeface="Times New Roman" pitchFamily="18" charset="0"/>
              </a:rPr>
              <a:t>Здесь , все пути соответствуют путям кругообразного лабиринта, но только более доступны глазу.</a:t>
            </a:r>
            <a:endParaRPr lang="ru-RU" sz="1600" dirty="0" smtClean="0">
              <a:latin typeface="Arial" pitchFamily="34" charset="0"/>
            </a:endParaRPr>
          </a:p>
          <a:p>
            <a:pPr marL="0" marR="0" lvl="0" indent="228600" algn="l" defTabSz="914400" rtl="0" eaLnBrk="0" fontAlgn="base" latinLnBrk="0" hangingPunct="0">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chemeClr val="tx1"/>
              </a:solidFill>
              <a:effectLst/>
              <a:latin typeface="Arial" pitchFamily="34" charset="0"/>
            </a:endParaRPr>
          </a:p>
          <a:p>
            <a:pPr marL="0" marR="0" lvl="0" indent="22860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grpSp>
        <p:nvGrpSpPr>
          <p:cNvPr id="4" name="Группа 3"/>
          <p:cNvGrpSpPr/>
          <p:nvPr/>
        </p:nvGrpSpPr>
        <p:grpSpPr>
          <a:xfrm>
            <a:off x="5724128" y="4221088"/>
            <a:ext cx="2282836" cy="2333625"/>
            <a:chOff x="5429256" y="4143380"/>
            <a:chExt cx="2282836" cy="2333625"/>
          </a:xfrm>
        </p:grpSpPr>
        <p:pic>
          <p:nvPicPr>
            <p:cNvPr id="5" name="Picture 3" descr="C:\Temp\FineReader10\media\image8.png"/>
            <p:cNvPicPr>
              <a:picLocks noChangeAspect="1" noChangeArrowheads="1"/>
            </p:cNvPicPr>
            <p:nvPr/>
          </p:nvPicPr>
          <p:blipFill>
            <a:blip r:embed="rId2" r:link="rId3" cstate="print"/>
            <a:srcRect/>
            <a:stretch>
              <a:fillRect/>
            </a:stretch>
          </p:blipFill>
          <p:spPr bwMode="auto">
            <a:xfrm>
              <a:off x="5429256" y="4143380"/>
              <a:ext cx="2171700" cy="2333625"/>
            </a:xfrm>
            <a:prstGeom prst="rect">
              <a:avLst/>
            </a:prstGeom>
            <a:ln>
              <a:noFill/>
            </a:ln>
            <a:effectLst>
              <a:outerShdw blurRad="190500" algn="tl" rotWithShape="0">
                <a:srgbClr val="000000">
                  <a:alpha val="70000"/>
                </a:srgbClr>
              </a:outerShdw>
            </a:effectLst>
          </p:spPr>
        </p:pic>
        <p:sp>
          <p:nvSpPr>
            <p:cNvPr id="6" name="Text Box 4"/>
            <p:cNvSpPr txBox="1">
              <a:spLocks noChangeArrowheads="1"/>
            </p:cNvSpPr>
            <p:nvPr/>
          </p:nvSpPr>
          <p:spPr bwMode="auto">
            <a:xfrm>
              <a:off x="7072330" y="6143644"/>
              <a:ext cx="639762" cy="285752"/>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Arial Unicode MS" pitchFamily="34" charset="-128"/>
                  <a:ea typeface="Arial Unicode MS" pitchFamily="34" charset="-128"/>
                  <a:cs typeface="Arial Unicode MS" pitchFamily="34" charset="-128"/>
                </a:rPr>
                <a:t>рис 1</a:t>
              </a:r>
              <a:endParaRPr kumimoji="0" lang="ru-RU" sz="1800" b="0" i="0" u="none" strike="noStrike" cap="none" normalizeH="0" baseline="0" dirty="0" smtClean="0">
                <a:ln>
                  <a:noFill/>
                </a:ln>
                <a:solidFill>
                  <a:schemeClr val="tx1"/>
                </a:solidFill>
                <a:effectLst/>
                <a:latin typeface="Arial" pitchFamily="34" charset="0"/>
              </a:endParaRPr>
            </a:p>
          </p:txBody>
        </p:sp>
      </p:grpSp>
      <p:grpSp>
        <p:nvGrpSpPr>
          <p:cNvPr id="7" name="Группа 6"/>
          <p:cNvGrpSpPr/>
          <p:nvPr/>
        </p:nvGrpSpPr>
        <p:grpSpPr>
          <a:xfrm>
            <a:off x="1259632" y="4941168"/>
            <a:ext cx="3672408" cy="1008112"/>
            <a:chOff x="1331640" y="5157192"/>
            <a:chExt cx="3672408" cy="1008112"/>
          </a:xfrm>
        </p:grpSpPr>
        <p:grpSp>
          <p:nvGrpSpPr>
            <p:cNvPr id="8" name="Группа 24"/>
            <p:cNvGrpSpPr/>
            <p:nvPr/>
          </p:nvGrpSpPr>
          <p:grpSpPr>
            <a:xfrm>
              <a:off x="1331640" y="5589240"/>
              <a:ext cx="3672408" cy="144016"/>
              <a:chOff x="1331640" y="5589240"/>
              <a:chExt cx="3672408" cy="144016"/>
            </a:xfrm>
          </p:grpSpPr>
          <p:cxnSp>
            <p:nvCxnSpPr>
              <p:cNvPr id="15" name="Прямая соединительная линия 14"/>
              <p:cNvCxnSpPr/>
              <p:nvPr/>
            </p:nvCxnSpPr>
            <p:spPr>
              <a:xfrm>
                <a:off x="1475656" y="5661248"/>
                <a:ext cx="3384376" cy="0"/>
              </a:xfrm>
              <a:prstGeom prst="line">
                <a:avLst/>
              </a:prstGeom>
              <a:ln w="38100">
                <a:solidFill>
                  <a:srgbClr val="663300"/>
                </a:solidFill>
              </a:ln>
            </p:spPr>
            <p:style>
              <a:lnRef idx="1">
                <a:schemeClr val="accent1"/>
              </a:lnRef>
              <a:fillRef idx="0">
                <a:schemeClr val="accent1"/>
              </a:fillRef>
              <a:effectRef idx="0">
                <a:schemeClr val="accent1"/>
              </a:effectRef>
              <a:fontRef idx="minor">
                <a:schemeClr val="tx1"/>
              </a:fontRef>
            </p:style>
          </p:cxnSp>
          <p:sp>
            <p:nvSpPr>
              <p:cNvPr id="16" name="Овал 15"/>
              <p:cNvSpPr/>
              <p:nvPr/>
            </p:nvSpPr>
            <p:spPr>
              <a:xfrm>
                <a:off x="1331640" y="5589240"/>
                <a:ext cx="144016" cy="144016"/>
              </a:xfrm>
              <a:prstGeom prst="ellipse">
                <a:avLst/>
              </a:prstGeom>
              <a:solidFill>
                <a:schemeClr val="bg1">
                  <a:lumMod val="95000"/>
                </a:schemeClr>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Овал 16"/>
              <p:cNvSpPr/>
              <p:nvPr/>
            </p:nvSpPr>
            <p:spPr>
              <a:xfrm>
                <a:off x="1835696" y="5589240"/>
                <a:ext cx="144016" cy="144016"/>
              </a:xfrm>
              <a:prstGeom prst="ellipse">
                <a:avLst/>
              </a:prstGeom>
              <a:solidFill>
                <a:schemeClr val="bg1">
                  <a:lumMod val="95000"/>
                </a:schemeClr>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8" name="Овал 17"/>
              <p:cNvSpPr/>
              <p:nvPr/>
            </p:nvSpPr>
            <p:spPr>
              <a:xfrm>
                <a:off x="2627784" y="5589240"/>
                <a:ext cx="144016" cy="144016"/>
              </a:xfrm>
              <a:prstGeom prst="ellipse">
                <a:avLst/>
              </a:prstGeom>
              <a:solidFill>
                <a:schemeClr val="bg1">
                  <a:lumMod val="95000"/>
                </a:schemeClr>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Овал 18"/>
              <p:cNvSpPr/>
              <p:nvPr/>
            </p:nvSpPr>
            <p:spPr>
              <a:xfrm>
                <a:off x="3563888" y="5589240"/>
                <a:ext cx="144016" cy="144016"/>
              </a:xfrm>
              <a:prstGeom prst="ellipse">
                <a:avLst/>
              </a:prstGeom>
              <a:solidFill>
                <a:schemeClr val="bg1">
                  <a:lumMod val="95000"/>
                </a:schemeClr>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Овал 19"/>
              <p:cNvSpPr/>
              <p:nvPr/>
            </p:nvSpPr>
            <p:spPr>
              <a:xfrm>
                <a:off x="4211960" y="5589240"/>
                <a:ext cx="144016" cy="144016"/>
              </a:xfrm>
              <a:prstGeom prst="ellipse">
                <a:avLst/>
              </a:prstGeom>
              <a:solidFill>
                <a:schemeClr val="bg1">
                  <a:lumMod val="95000"/>
                </a:schemeClr>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Овал 20"/>
              <p:cNvSpPr/>
              <p:nvPr/>
            </p:nvSpPr>
            <p:spPr>
              <a:xfrm>
                <a:off x="4860032" y="5589240"/>
                <a:ext cx="144016" cy="144016"/>
              </a:xfrm>
              <a:prstGeom prst="ellipse">
                <a:avLst/>
              </a:prstGeom>
              <a:solidFill>
                <a:schemeClr val="bg1">
                  <a:lumMod val="95000"/>
                </a:schemeClr>
              </a:solidFill>
              <a:ln>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9" name="Дуга 8"/>
            <p:cNvSpPr/>
            <p:nvPr/>
          </p:nvSpPr>
          <p:spPr>
            <a:xfrm>
              <a:off x="1907704" y="5301208"/>
              <a:ext cx="792088" cy="576064"/>
            </a:xfrm>
            <a:prstGeom prst="arc">
              <a:avLst>
                <a:gd name="adj1" fmla="val 10677807"/>
                <a:gd name="adj2" fmla="val 178217"/>
              </a:avLst>
            </a:prstGeom>
            <a:ln w="28575">
              <a:solidFill>
                <a:srgbClr val="66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10" name="Дуга 9"/>
            <p:cNvSpPr/>
            <p:nvPr/>
          </p:nvSpPr>
          <p:spPr>
            <a:xfrm rot="10800000">
              <a:off x="3635896" y="5445224"/>
              <a:ext cx="648072" cy="576064"/>
            </a:xfrm>
            <a:prstGeom prst="arc">
              <a:avLst>
                <a:gd name="adj1" fmla="val 10677807"/>
                <a:gd name="adj2" fmla="val 178217"/>
              </a:avLst>
            </a:prstGeom>
            <a:ln w="28575">
              <a:solidFill>
                <a:srgbClr val="66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11" name="Дуга 10"/>
            <p:cNvSpPr/>
            <p:nvPr/>
          </p:nvSpPr>
          <p:spPr>
            <a:xfrm>
              <a:off x="2699792" y="5157192"/>
              <a:ext cx="1584176" cy="720080"/>
            </a:xfrm>
            <a:prstGeom prst="arc">
              <a:avLst>
                <a:gd name="adj1" fmla="val 10677807"/>
                <a:gd name="adj2" fmla="val 252997"/>
              </a:avLst>
            </a:prstGeom>
            <a:ln w="28575">
              <a:solidFill>
                <a:srgbClr val="66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12" name="Дуга 11"/>
            <p:cNvSpPr/>
            <p:nvPr/>
          </p:nvSpPr>
          <p:spPr>
            <a:xfrm rot="10800000">
              <a:off x="1907704" y="5373216"/>
              <a:ext cx="1728192" cy="792088"/>
            </a:xfrm>
            <a:prstGeom prst="arc">
              <a:avLst>
                <a:gd name="adj1" fmla="val 10677807"/>
                <a:gd name="adj2" fmla="val 252997"/>
              </a:avLst>
            </a:prstGeom>
            <a:ln w="28575">
              <a:solidFill>
                <a:srgbClr val="66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13" name="Дуга 12"/>
            <p:cNvSpPr/>
            <p:nvPr/>
          </p:nvSpPr>
          <p:spPr>
            <a:xfrm rot="10800000">
              <a:off x="1907704" y="5445224"/>
              <a:ext cx="792088" cy="576064"/>
            </a:xfrm>
            <a:prstGeom prst="arc">
              <a:avLst>
                <a:gd name="adj1" fmla="val 10677807"/>
                <a:gd name="adj2" fmla="val 178217"/>
              </a:avLst>
            </a:prstGeom>
            <a:ln w="28575">
              <a:solidFill>
                <a:srgbClr val="66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14" name="Дуга 13"/>
            <p:cNvSpPr/>
            <p:nvPr/>
          </p:nvSpPr>
          <p:spPr>
            <a:xfrm>
              <a:off x="3635896" y="5301208"/>
              <a:ext cx="648072" cy="576064"/>
            </a:xfrm>
            <a:prstGeom prst="arc">
              <a:avLst>
                <a:gd name="adj1" fmla="val 10677807"/>
                <a:gd name="adj2" fmla="val 178217"/>
              </a:avLst>
            </a:prstGeom>
            <a:ln w="28575">
              <a:solidFill>
                <a:srgbClr val="6633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grpSp>
      <p:sp>
        <p:nvSpPr>
          <p:cNvPr id="22" name="TextBox 21"/>
          <p:cNvSpPr txBox="1"/>
          <p:nvPr/>
        </p:nvSpPr>
        <p:spPr>
          <a:xfrm>
            <a:off x="1115616" y="4941168"/>
            <a:ext cx="720080" cy="461665"/>
          </a:xfrm>
          <a:prstGeom prst="rect">
            <a:avLst/>
          </a:prstGeom>
          <a:noFill/>
        </p:spPr>
        <p:txBody>
          <a:bodyPr wrap="square" rtlCol="0">
            <a:spAutoFit/>
          </a:bodyPr>
          <a:lstStyle/>
          <a:p>
            <a:r>
              <a:rPr lang="en-US" sz="2400" dirty="0" smtClean="0">
                <a:solidFill>
                  <a:srgbClr val="663300"/>
                </a:solidFill>
              </a:rPr>
              <a:t>A</a:t>
            </a:r>
            <a:endParaRPr lang="ru-RU" sz="2400" dirty="0">
              <a:solidFill>
                <a:srgbClr val="663300"/>
              </a:solidFill>
            </a:endParaRPr>
          </a:p>
        </p:txBody>
      </p:sp>
      <p:sp>
        <p:nvSpPr>
          <p:cNvPr id="23" name="TextBox 22"/>
          <p:cNvSpPr txBox="1"/>
          <p:nvPr/>
        </p:nvSpPr>
        <p:spPr>
          <a:xfrm>
            <a:off x="1547664" y="4941168"/>
            <a:ext cx="720080" cy="461665"/>
          </a:xfrm>
          <a:prstGeom prst="rect">
            <a:avLst/>
          </a:prstGeom>
          <a:noFill/>
        </p:spPr>
        <p:txBody>
          <a:bodyPr wrap="square" rtlCol="0">
            <a:spAutoFit/>
          </a:bodyPr>
          <a:lstStyle/>
          <a:p>
            <a:r>
              <a:rPr lang="en-US" sz="2400" dirty="0" smtClean="0">
                <a:solidFill>
                  <a:srgbClr val="663300"/>
                </a:solidFill>
              </a:rPr>
              <a:t>C</a:t>
            </a:r>
            <a:endParaRPr lang="ru-RU" sz="2400" dirty="0">
              <a:solidFill>
                <a:srgbClr val="663300"/>
              </a:solidFill>
            </a:endParaRPr>
          </a:p>
        </p:txBody>
      </p:sp>
      <p:sp>
        <p:nvSpPr>
          <p:cNvPr id="24" name="TextBox 23"/>
          <p:cNvSpPr txBox="1"/>
          <p:nvPr/>
        </p:nvSpPr>
        <p:spPr>
          <a:xfrm>
            <a:off x="2627784" y="5445224"/>
            <a:ext cx="720080" cy="461665"/>
          </a:xfrm>
          <a:prstGeom prst="rect">
            <a:avLst/>
          </a:prstGeom>
          <a:noFill/>
        </p:spPr>
        <p:txBody>
          <a:bodyPr wrap="square" rtlCol="0">
            <a:spAutoFit/>
          </a:bodyPr>
          <a:lstStyle/>
          <a:p>
            <a:r>
              <a:rPr lang="en-US" sz="2400" dirty="0" smtClean="0">
                <a:solidFill>
                  <a:srgbClr val="663300"/>
                </a:solidFill>
              </a:rPr>
              <a:t>D</a:t>
            </a:r>
            <a:endParaRPr lang="ru-RU" sz="2400" dirty="0">
              <a:solidFill>
                <a:srgbClr val="663300"/>
              </a:solidFill>
            </a:endParaRPr>
          </a:p>
        </p:txBody>
      </p:sp>
      <p:sp>
        <p:nvSpPr>
          <p:cNvPr id="25" name="TextBox 24"/>
          <p:cNvSpPr txBox="1"/>
          <p:nvPr/>
        </p:nvSpPr>
        <p:spPr>
          <a:xfrm>
            <a:off x="3203848" y="4941168"/>
            <a:ext cx="720080" cy="461665"/>
          </a:xfrm>
          <a:prstGeom prst="rect">
            <a:avLst/>
          </a:prstGeom>
          <a:noFill/>
        </p:spPr>
        <p:txBody>
          <a:bodyPr wrap="square" rtlCol="0">
            <a:spAutoFit/>
          </a:bodyPr>
          <a:lstStyle/>
          <a:p>
            <a:r>
              <a:rPr lang="en-US" sz="2400" dirty="0" smtClean="0">
                <a:solidFill>
                  <a:srgbClr val="663300"/>
                </a:solidFill>
              </a:rPr>
              <a:t>E</a:t>
            </a:r>
            <a:endParaRPr lang="ru-RU" sz="2400" dirty="0">
              <a:solidFill>
                <a:srgbClr val="663300"/>
              </a:solidFill>
            </a:endParaRPr>
          </a:p>
        </p:txBody>
      </p:sp>
      <p:sp>
        <p:nvSpPr>
          <p:cNvPr id="26" name="TextBox 25"/>
          <p:cNvSpPr txBox="1"/>
          <p:nvPr/>
        </p:nvSpPr>
        <p:spPr>
          <a:xfrm>
            <a:off x="4139952" y="4941168"/>
            <a:ext cx="720080" cy="461665"/>
          </a:xfrm>
          <a:prstGeom prst="rect">
            <a:avLst/>
          </a:prstGeom>
          <a:noFill/>
        </p:spPr>
        <p:txBody>
          <a:bodyPr wrap="square" rtlCol="0">
            <a:spAutoFit/>
          </a:bodyPr>
          <a:lstStyle/>
          <a:p>
            <a:r>
              <a:rPr lang="en-US" sz="2400" dirty="0" smtClean="0">
                <a:solidFill>
                  <a:srgbClr val="663300"/>
                </a:solidFill>
              </a:rPr>
              <a:t>F</a:t>
            </a:r>
            <a:endParaRPr lang="ru-RU" sz="2400" dirty="0">
              <a:solidFill>
                <a:srgbClr val="663300"/>
              </a:solidFill>
            </a:endParaRPr>
          </a:p>
        </p:txBody>
      </p:sp>
      <p:sp>
        <p:nvSpPr>
          <p:cNvPr id="27" name="TextBox 26"/>
          <p:cNvSpPr txBox="1"/>
          <p:nvPr/>
        </p:nvSpPr>
        <p:spPr>
          <a:xfrm>
            <a:off x="4644008" y="4941168"/>
            <a:ext cx="720080" cy="461665"/>
          </a:xfrm>
          <a:prstGeom prst="rect">
            <a:avLst/>
          </a:prstGeom>
          <a:noFill/>
        </p:spPr>
        <p:txBody>
          <a:bodyPr wrap="square" rtlCol="0">
            <a:spAutoFit/>
          </a:bodyPr>
          <a:lstStyle/>
          <a:p>
            <a:r>
              <a:rPr lang="en-US" sz="2400" dirty="0" smtClean="0">
                <a:solidFill>
                  <a:srgbClr val="663300"/>
                </a:solidFill>
              </a:rPr>
              <a:t>B</a:t>
            </a:r>
            <a:endParaRPr lang="ru-RU" sz="2400" dirty="0">
              <a:solidFill>
                <a:srgbClr val="663300"/>
              </a:solidFill>
            </a:endParaRPr>
          </a:p>
        </p:txBody>
      </p:sp>
      <p:sp>
        <p:nvSpPr>
          <p:cNvPr id="28" name="TextBox 27"/>
          <p:cNvSpPr txBox="1"/>
          <p:nvPr/>
        </p:nvSpPr>
        <p:spPr>
          <a:xfrm>
            <a:off x="1403648" y="6021288"/>
            <a:ext cx="1656184" cy="369332"/>
          </a:xfrm>
          <a:prstGeom prst="rect">
            <a:avLst/>
          </a:prstGeom>
          <a:noFill/>
        </p:spPr>
        <p:txBody>
          <a:bodyPr wrap="square" rtlCol="0">
            <a:spAutoFit/>
          </a:bodyPr>
          <a:lstStyle/>
          <a:p>
            <a:r>
              <a:rPr lang="ru-RU" dirty="0" smtClean="0"/>
              <a:t>рис. </a:t>
            </a:r>
            <a:r>
              <a:rPr lang="en-US" dirty="0" smtClean="0"/>
              <a:t>2</a:t>
            </a:r>
            <a:endParaRPr lang="ru-RU" dirty="0"/>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nodeType="afterEffect">
                                  <p:stCondLst>
                                    <p:cond delay="500"/>
                                  </p:stCondLst>
                                  <p:childTnLst>
                                    <p:set>
                                      <p:cBhvr>
                                        <p:cTn id="6" dur="1" fill="hold">
                                          <p:stCondLst>
                                            <p:cond delay="0"/>
                                          </p:stCondLst>
                                        </p:cTn>
                                        <p:tgtEl>
                                          <p:spTgt spid="34817">
                                            <p:txEl>
                                              <p:pRg st="0" end="0"/>
                                            </p:txEl>
                                          </p:spTgt>
                                        </p:tgtEl>
                                        <p:attrNameLst>
                                          <p:attrName>style.visibility</p:attrName>
                                        </p:attrNameLst>
                                      </p:cBhvr>
                                      <p:to>
                                        <p:strVal val="visible"/>
                                      </p:to>
                                    </p:set>
                                    <p:anim calcmode="lin" valueType="num">
                                      <p:cBhvr additive="base">
                                        <p:cTn id="7" dur="2000" fill="hold"/>
                                        <p:tgtEl>
                                          <p:spTgt spid="34817">
                                            <p:txEl>
                                              <p:pRg st="0" end="0"/>
                                            </p:txEl>
                                          </p:spTgt>
                                        </p:tgtEl>
                                        <p:attrNameLst>
                                          <p:attrName>ppt_x</p:attrName>
                                        </p:attrNameLst>
                                      </p:cBhvr>
                                      <p:tavLst>
                                        <p:tav tm="0">
                                          <p:val>
                                            <p:strVal val="#ppt_x"/>
                                          </p:val>
                                        </p:tav>
                                        <p:tav tm="100000">
                                          <p:val>
                                            <p:strVal val="#ppt_x"/>
                                          </p:val>
                                        </p:tav>
                                      </p:tavLst>
                                    </p:anim>
                                    <p:anim calcmode="lin" valueType="num">
                                      <p:cBhvr additive="base">
                                        <p:cTn id="8" dur="2000" fill="hold"/>
                                        <p:tgtEl>
                                          <p:spTgt spid="34817">
                                            <p:txEl>
                                              <p:pRg st="0" end="0"/>
                                            </p:txEl>
                                          </p:spTgt>
                                        </p:tgtEl>
                                        <p:attrNameLst>
                                          <p:attrName>ppt_y</p:attrName>
                                        </p:attrNameLst>
                                      </p:cBhvr>
                                      <p:tavLst>
                                        <p:tav tm="0">
                                          <p:val>
                                            <p:strVal val="1+#ppt_h/2"/>
                                          </p:val>
                                        </p:tav>
                                        <p:tav tm="100000">
                                          <p:val>
                                            <p:strVal val="#ppt_y"/>
                                          </p:val>
                                        </p:tav>
                                      </p:tavLst>
                                    </p:anim>
                                  </p:childTnLst>
                                </p:cTn>
                              </p:par>
                              <p:par>
                                <p:cTn id="9" presetID="7" presetClass="entr" presetSubtype="4" fill="hold" nodeType="withEffect">
                                  <p:stCondLst>
                                    <p:cond delay="0"/>
                                  </p:stCondLst>
                                  <p:childTnLst>
                                    <p:set>
                                      <p:cBhvr>
                                        <p:cTn id="10" dur="1" fill="hold">
                                          <p:stCondLst>
                                            <p:cond delay="0"/>
                                          </p:stCondLst>
                                        </p:cTn>
                                        <p:tgtEl>
                                          <p:spTgt spid="34817">
                                            <p:txEl>
                                              <p:pRg st="1" end="1"/>
                                            </p:txEl>
                                          </p:spTgt>
                                        </p:tgtEl>
                                        <p:attrNameLst>
                                          <p:attrName>style.visibility</p:attrName>
                                        </p:attrNameLst>
                                      </p:cBhvr>
                                      <p:to>
                                        <p:strVal val="visible"/>
                                      </p:to>
                                    </p:set>
                                    <p:anim calcmode="lin" valueType="num">
                                      <p:cBhvr additive="base">
                                        <p:cTn id="11" dur="2000" fill="hold"/>
                                        <p:tgtEl>
                                          <p:spTgt spid="34817">
                                            <p:txEl>
                                              <p:pRg st="1" end="1"/>
                                            </p:txEl>
                                          </p:spTgt>
                                        </p:tgtEl>
                                        <p:attrNameLst>
                                          <p:attrName>ppt_x</p:attrName>
                                        </p:attrNameLst>
                                      </p:cBhvr>
                                      <p:tavLst>
                                        <p:tav tm="0">
                                          <p:val>
                                            <p:strVal val="#ppt_x"/>
                                          </p:val>
                                        </p:tav>
                                        <p:tav tm="100000">
                                          <p:val>
                                            <p:strVal val="#ppt_x"/>
                                          </p:val>
                                        </p:tav>
                                      </p:tavLst>
                                    </p:anim>
                                    <p:anim calcmode="lin" valueType="num">
                                      <p:cBhvr additive="base">
                                        <p:cTn id="12" dur="2000" fill="hold"/>
                                        <p:tgtEl>
                                          <p:spTgt spid="34817">
                                            <p:txEl>
                                              <p:pRg st="1" end="1"/>
                                            </p:txEl>
                                          </p:spTgt>
                                        </p:tgtEl>
                                        <p:attrNameLst>
                                          <p:attrName>ppt_y</p:attrName>
                                        </p:attrNameLst>
                                      </p:cBhvr>
                                      <p:tavLst>
                                        <p:tav tm="0">
                                          <p:val>
                                            <p:strVal val="1+#ppt_h/2"/>
                                          </p:val>
                                        </p:tav>
                                        <p:tav tm="100000">
                                          <p:val>
                                            <p:strVal val="#ppt_y"/>
                                          </p:val>
                                        </p:tav>
                                      </p:tavLst>
                                    </p:anim>
                                  </p:childTnLst>
                                </p:cTn>
                              </p:par>
                              <p:par>
                                <p:cTn id="13" presetID="7" presetClass="entr" presetSubtype="4" fill="hold" nodeType="withEffect">
                                  <p:stCondLst>
                                    <p:cond delay="0"/>
                                  </p:stCondLst>
                                  <p:childTnLst>
                                    <p:set>
                                      <p:cBhvr>
                                        <p:cTn id="14" dur="1" fill="hold">
                                          <p:stCondLst>
                                            <p:cond delay="0"/>
                                          </p:stCondLst>
                                        </p:cTn>
                                        <p:tgtEl>
                                          <p:spTgt spid="34817">
                                            <p:txEl>
                                              <p:pRg st="2" end="2"/>
                                            </p:txEl>
                                          </p:spTgt>
                                        </p:tgtEl>
                                        <p:attrNameLst>
                                          <p:attrName>style.visibility</p:attrName>
                                        </p:attrNameLst>
                                      </p:cBhvr>
                                      <p:to>
                                        <p:strVal val="visible"/>
                                      </p:to>
                                    </p:set>
                                    <p:anim calcmode="lin" valueType="num">
                                      <p:cBhvr additive="base">
                                        <p:cTn id="15" dur="2000" fill="hold"/>
                                        <p:tgtEl>
                                          <p:spTgt spid="34817">
                                            <p:txEl>
                                              <p:pRg st="2" end="2"/>
                                            </p:txEl>
                                          </p:spTgt>
                                        </p:tgtEl>
                                        <p:attrNameLst>
                                          <p:attrName>ppt_x</p:attrName>
                                        </p:attrNameLst>
                                      </p:cBhvr>
                                      <p:tavLst>
                                        <p:tav tm="0">
                                          <p:val>
                                            <p:strVal val="#ppt_x"/>
                                          </p:val>
                                        </p:tav>
                                        <p:tav tm="100000">
                                          <p:val>
                                            <p:strVal val="#ppt_x"/>
                                          </p:val>
                                        </p:tav>
                                      </p:tavLst>
                                    </p:anim>
                                    <p:anim calcmode="lin" valueType="num">
                                      <p:cBhvr additive="base">
                                        <p:cTn id="16" dur="2000" fill="hold"/>
                                        <p:tgtEl>
                                          <p:spTgt spid="34817">
                                            <p:txEl>
                                              <p:pRg st="2" end="2"/>
                                            </p:txEl>
                                          </p:spTgt>
                                        </p:tgtEl>
                                        <p:attrNameLst>
                                          <p:attrName>ppt_y</p:attrName>
                                        </p:attrNameLst>
                                      </p:cBhvr>
                                      <p:tavLst>
                                        <p:tav tm="0">
                                          <p:val>
                                            <p:strVal val="1+#ppt_h/2"/>
                                          </p:val>
                                        </p:tav>
                                        <p:tav tm="100000">
                                          <p:val>
                                            <p:strVal val="#ppt_y"/>
                                          </p:val>
                                        </p:tav>
                                      </p:tavLst>
                                    </p:anim>
                                  </p:childTnLst>
                                </p:cTn>
                              </p:par>
                              <p:par>
                                <p:cTn id="17" presetID="7" presetClass="entr" presetSubtype="4" fill="hold" nodeType="withEffect">
                                  <p:stCondLst>
                                    <p:cond delay="0"/>
                                  </p:stCondLst>
                                  <p:childTnLst>
                                    <p:set>
                                      <p:cBhvr>
                                        <p:cTn id="18" dur="1" fill="hold">
                                          <p:stCondLst>
                                            <p:cond delay="0"/>
                                          </p:stCondLst>
                                        </p:cTn>
                                        <p:tgtEl>
                                          <p:spTgt spid="34817">
                                            <p:txEl>
                                              <p:pRg st="3" end="3"/>
                                            </p:txEl>
                                          </p:spTgt>
                                        </p:tgtEl>
                                        <p:attrNameLst>
                                          <p:attrName>style.visibility</p:attrName>
                                        </p:attrNameLst>
                                      </p:cBhvr>
                                      <p:to>
                                        <p:strVal val="visible"/>
                                      </p:to>
                                    </p:set>
                                    <p:anim calcmode="lin" valueType="num">
                                      <p:cBhvr additive="base">
                                        <p:cTn id="19" dur="2000" fill="hold"/>
                                        <p:tgtEl>
                                          <p:spTgt spid="34817">
                                            <p:txEl>
                                              <p:pRg st="3" end="3"/>
                                            </p:txEl>
                                          </p:spTgt>
                                        </p:tgtEl>
                                        <p:attrNameLst>
                                          <p:attrName>ppt_x</p:attrName>
                                        </p:attrNameLst>
                                      </p:cBhvr>
                                      <p:tavLst>
                                        <p:tav tm="0">
                                          <p:val>
                                            <p:strVal val="#ppt_x"/>
                                          </p:val>
                                        </p:tav>
                                        <p:tav tm="100000">
                                          <p:val>
                                            <p:strVal val="#ppt_x"/>
                                          </p:val>
                                        </p:tav>
                                      </p:tavLst>
                                    </p:anim>
                                    <p:anim calcmode="lin" valueType="num">
                                      <p:cBhvr additive="base">
                                        <p:cTn id="20" dur="2000" fill="hold"/>
                                        <p:tgtEl>
                                          <p:spTgt spid="34817">
                                            <p:txEl>
                                              <p:pRg st="3" end="3"/>
                                            </p:txEl>
                                          </p:spTgt>
                                        </p:tgtEl>
                                        <p:attrNameLst>
                                          <p:attrName>ppt_y</p:attrName>
                                        </p:attrNameLst>
                                      </p:cBhvr>
                                      <p:tavLst>
                                        <p:tav tm="0">
                                          <p:val>
                                            <p:strVal val="1+#ppt_h/2"/>
                                          </p:val>
                                        </p:tav>
                                        <p:tav tm="100000">
                                          <p:val>
                                            <p:strVal val="#ppt_y"/>
                                          </p:val>
                                        </p:tav>
                                      </p:tavLst>
                                    </p:anim>
                                  </p:childTnLst>
                                </p:cTn>
                              </p:par>
                              <p:par>
                                <p:cTn id="21" presetID="7" presetClass="entr" presetSubtype="4" fill="hold" nodeType="withEffect">
                                  <p:stCondLst>
                                    <p:cond delay="0"/>
                                  </p:stCondLst>
                                  <p:childTnLst>
                                    <p:set>
                                      <p:cBhvr>
                                        <p:cTn id="22" dur="1" fill="hold">
                                          <p:stCondLst>
                                            <p:cond delay="0"/>
                                          </p:stCondLst>
                                        </p:cTn>
                                        <p:tgtEl>
                                          <p:spTgt spid="34817">
                                            <p:txEl>
                                              <p:pRg st="4" end="4"/>
                                            </p:txEl>
                                          </p:spTgt>
                                        </p:tgtEl>
                                        <p:attrNameLst>
                                          <p:attrName>style.visibility</p:attrName>
                                        </p:attrNameLst>
                                      </p:cBhvr>
                                      <p:to>
                                        <p:strVal val="visible"/>
                                      </p:to>
                                    </p:set>
                                    <p:anim calcmode="lin" valueType="num">
                                      <p:cBhvr additive="base">
                                        <p:cTn id="23" dur="2000" fill="hold"/>
                                        <p:tgtEl>
                                          <p:spTgt spid="34817">
                                            <p:txEl>
                                              <p:pRg st="4" end="4"/>
                                            </p:txEl>
                                          </p:spTgt>
                                        </p:tgtEl>
                                        <p:attrNameLst>
                                          <p:attrName>ppt_x</p:attrName>
                                        </p:attrNameLst>
                                      </p:cBhvr>
                                      <p:tavLst>
                                        <p:tav tm="0">
                                          <p:val>
                                            <p:strVal val="#ppt_x"/>
                                          </p:val>
                                        </p:tav>
                                        <p:tav tm="100000">
                                          <p:val>
                                            <p:strVal val="#ppt_x"/>
                                          </p:val>
                                        </p:tav>
                                      </p:tavLst>
                                    </p:anim>
                                    <p:anim calcmode="lin" valueType="num">
                                      <p:cBhvr additive="base">
                                        <p:cTn id="24" dur="2000" fill="hold"/>
                                        <p:tgtEl>
                                          <p:spTgt spid="34817">
                                            <p:txEl>
                                              <p:pRg st="4" end="4"/>
                                            </p:txEl>
                                          </p:spTgt>
                                        </p:tgtEl>
                                        <p:attrNameLst>
                                          <p:attrName>ppt_y</p:attrName>
                                        </p:attrNameLst>
                                      </p:cBhvr>
                                      <p:tavLst>
                                        <p:tav tm="0">
                                          <p:val>
                                            <p:strVal val="1+#ppt_h/2"/>
                                          </p:val>
                                        </p:tav>
                                        <p:tav tm="100000">
                                          <p:val>
                                            <p:strVal val="#ppt_y"/>
                                          </p:val>
                                        </p:tav>
                                      </p:tavLst>
                                    </p:anim>
                                  </p:childTnLst>
                                </p:cTn>
                              </p:par>
                              <p:par>
                                <p:cTn id="25" presetID="7" presetClass="entr" presetSubtype="4" fill="hold" nodeType="withEffect">
                                  <p:stCondLst>
                                    <p:cond delay="0"/>
                                  </p:stCondLst>
                                  <p:childTnLst>
                                    <p:set>
                                      <p:cBhvr>
                                        <p:cTn id="26" dur="1" fill="hold">
                                          <p:stCondLst>
                                            <p:cond delay="0"/>
                                          </p:stCondLst>
                                        </p:cTn>
                                        <p:tgtEl>
                                          <p:spTgt spid="34817">
                                            <p:txEl>
                                              <p:pRg st="5" end="5"/>
                                            </p:txEl>
                                          </p:spTgt>
                                        </p:tgtEl>
                                        <p:attrNameLst>
                                          <p:attrName>style.visibility</p:attrName>
                                        </p:attrNameLst>
                                      </p:cBhvr>
                                      <p:to>
                                        <p:strVal val="visible"/>
                                      </p:to>
                                    </p:set>
                                    <p:anim calcmode="lin" valueType="num">
                                      <p:cBhvr additive="base">
                                        <p:cTn id="27" dur="2000" fill="hold"/>
                                        <p:tgtEl>
                                          <p:spTgt spid="34817">
                                            <p:txEl>
                                              <p:pRg st="5" end="5"/>
                                            </p:txEl>
                                          </p:spTgt>
                                        </p:tgtEl>
                                        <p:attrNameLst>
                                          <p:attrName>ppt_x</p:attrName>
                                        </p:attrNameLst>
                                      </p:cBhvr>
                                      <p:tavLst>
                                        <p:tav tm="0">
                                          <p:val>
                                            <p:strVal val="#ppt_x"/>
                                          </p:val>
                                        </p:tav>
                                        <p:tav tm="100000">
                                          <p:val>
                                            <p:strVal val="#ppt_x"/>
                                          </p:val>
                                        </p:tav>
                                      </p:tavLst>
                                    </p:anim>
                                    <p:anim calcmode="lin" valueType="num">
                                      <p:cBhvr additive="base">
                                        <p:cTn id="28" dur="2000" fill="hold"/>
                                        <p:tgtEl>
                                          <p:spTgt spid="34817">
                                            <p:txEl>
                                              <p:pRg st="5" end="5"/>
                                            </p:txEl>
                                          </p:spTgt>
                                        </p:tgtEl>
                                        <p:attrNameLst>
                                          <p:attrName>ppt_y</p:attrName>
                                        </p:attrNameLst>
                                      </p:cBhvr>
                                      <p:tavLst>
                                        <p:tav tm="0">
                                          <p:val>
                                            <p:strVal val="1+#ppt_h/2"/>
                                          </p:val>
                                        </p:tav>
                                        <p:tav tm="100000">
                                          <p:val>
                                            <p:strVal val="#ppt_y"/>
                                          </p:val>
                                        </p:tav>
                                      </p:tavLst>
                                    </p:anim>
                                  </p:childTnLst>
                                </p:cTn>
                              </p:par>
                              <p:par>
                                <p:cTn id="29" presetID="7" presetClass="entr" presetSubtype="4" fill="hold" nodeType="withEffect">
                                  <p:stCondLst>
                                    <p:cond delay="0"/>
                                  </p:stCondLst>
                                  <p:childTnLst>
                                    <p:set>
                                      <p:cBhvr>
                                        <p:cTn id="30" dur="1" fill="hold">
                                          <p:stCondLst>
                                            <p:cond delay="0"/>
                                          </p:stCondLst>
                                        </p:cTn>
                                        <p:tgtEl>
                                          <p:spTgt spid="34817">
                                            <p:txEl>
                                              <p:pRg st="6" end="6"/>
                                            </p:txEl>
                                          </p:spTgt>
                                        </p:tgtEl>
                                        <p:attrNameLst>
                                          <p:attrName>style.visibility</p:attrName>
                                        </p:attrNameLst>
                                      </p:cBhvr>
                                      <p:to>
                                        <p:strVal val="visible"/>
                                      </p:to>
                                    </p:set>
                                    <p:anim calcmode="lin" valueType="num">
                                      <p:cBhvr additive="base">
                                        <p:cTn id="31" dur="2000" fill="hold"/>
                                        <p:tgtEl>
                                          <p:spTgt spid="34817">
                                            <p:txEl>
                                              <p:pRg st="6" end="6"/>
                                            </p:txEl>
                                          </p:spTgt>
                                        </p:tgtEl>
                                        <p:attrNameLst>
                                          <p:attrName>ppt_x</p:attrName>
                                        </p:attrNameLst>
                                      </p:cBhvr>
                                      <p:tavLst>
                                        <p:tav tm="0">
                                          <p:val>
                                            <p:strVal val="#ppt_x"/>
                                          </p:val>
                                        </p:tav>
                                        <p:tav tm="100000">
                                          <p:val>
                                            <p:strVal val="#ppt_x"/>
                                          </p:val>
                                        </p:tav>
                                      </p:tavLst>
                                    </p:anim>
                                    <p:anim calcmode="lin" valueType="num">
                                      <p:cBhvr additive="base">
                                        <p:cTn id="32" dur="2000" fill="hold"/>
                                        <p:tgtEl>
                                          <p:spTgt spid="3481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0" presetClass="exit" presetSubtype="0" fill="hold" grpId="0" nodeType="clickEffect">
                                  <p:stCondLst>
                                    <p:cond delay="0"/>
                                  </p:stCondLst>
                                  <p:childTnLst>
                                    <p:animEffect transition="out" filter="fade">
                                      <p:cBhvr>
                                        <p:cTn id="36" dur="2000"/>
                                        <p:tgtEl>
                                          <p:spTgt spid="34817">
                                            <p:txEl>
                                              <p:pRg st="0" end="0"/>
                                            </p:txEl>
                                          </p:spTgt>
                                        </p:tgtEl>
                                      </p:cBhvr>
                                    </p:animEffect>
                                    <p:set>
                                      <p:cBhvr>
                                        <p:cTn id="37" dur="1" fill="hold">
                                          <p:stCondLst>
                                            <p:cond delay="1999"/>
                                          </p:stCondLst>
                                        </p:cTn>
                                        <p:tgtEl>
                                          <p:spTgt spid="34817">
                                            <p:txEl>
                                              <p:pRg st="0" end="0"/>
                                            </p:txEl>
                                          </p:spTgt>
                                        </p:tgtEl>
                                        <p:attrNameLst>
                                          <p:attrName>style.visibility</p:attrName>
                                        </p:attrNameLst>
                                      </p:cBhvr>
                                      <p:to>
                                        <p:strVal val="hidden"/>
                                      </p:to>
                                    </p:set>
                                  </p:childTnLst>
                                </p:cTn>
                              </p:par>
                              <p:par>
                                <p:cTn id="38" presetID="10" presetClass="exit" presetSubtype="0" fill="hold" grpId="0" nodeType="withEffect">
                                  <p:stCondLst>
                                    <p:cond delay="0"/>
                                  </p:stCondLst>
                                  <p:childTnLst>
                                    <p:animEffect transition="out" filter="fade">
                                      <p:cBhvr>
                                        <p:cTn id="39" dur="2000"/>
                                        <p:tgtEl>
                                          <p:spTgt spid="34817">
                                            <p:txEl>
                                              <p:pRg st="1" end="1"/>
                                            </p:txEl>
                                          </p:spTgt>
                                        </p:tgtEl>
                                      </p:cBhvr>
                                    </p:animEffect>
                                    <p:set>
                                      <p:cBhvr>
                                        <p:cTn id="40" dur="1" fill="hold">
                                          <p:stCondLst>
                                            <p:cond delay="1999"/>
                                          </p:stCondLst>
                                        </p:cTn>
                                        <p:tgtEl>
                                          <p:spTgt spid="34817">
                                            <p:txEl>
                                              <p:pRg st="1" end="1"/>
                                            </p:txEl>
                                          </p:spTgt>
                                        </p:tgtEl>
                                        <p:attrNameLst>
                                          <p:attrName>style.visibility</p:attrName>
                                        </p:attrNameLst>
                                      </p:cBhvr>
                                      <p:to>
                                        <p:strVal val="hidden"/>
                                      </p:to>
                                    </p:set>
                                  </p:childTnLst>
                                </p:cTn>
                              </p:par>
                              <p:par>
                                <p:cTn id="41" presetID="10" presetClass="exit" presetSubtype="0" fill="hold" grpId="0" nodeType="withEffect">
                                  <p:stCondLst>
                                    <p:cond delay="0"/>
                                  </p:stCondLst>
                                  <p:childTnLst>
                                    <p:animEffect transition="out" filter="fade">
                                      <p:cBhvr>
                                        <p:cTn id="42" dur="2000"/>
                                        <p:tgtEl>
                                          <p:spTgt spid="34817">
                                            <p:txEl>
                                              <p:pRg st="2" end="2"/>
                                            </p:txEl>
                                          </p:spTgt>
                                        </p:tgtEl>
                                      </p:cBhvr>
                                    </p:animEffect>
                                    <p:set>
                                      <p:cBhvr>
                                        <p:cTn id="43" dur="1" fill="hold">
                                          <p:stCondLst>
                                            <p:cond delay="1999"/>
                                          </p:stCondLst>
                                        </p:cTn>
                                        <p:tgtEl>
                                          <p:spTgt spid="34817">
                                            <p:txEl>
                                              <p:pRg st="2" end="2"/>
                                            </p:txEl>
                                          </p:spTgt>
                                        </p:tgtEl>
                                        <p:attrNameLst>
                                          <p:attrName>style.visibility</p:attrName>
                                        </p:attrNameLst>
                                      </p:cBhvr>
                                      <p:to>
                                        <p:strVal val="hidden"/>
                                      </p:to>
                                    </p:set>
                                  </p:childTnLst>
                                </p:cTn>
                              </p:par>
                              <p:par>
                                <p:cTn id="44" presetID="10" presetClass="exit" presetSubtype="0" fill="hold" grpId="0" nodeType="withEffect">
                                  <p:stCondLst>
                                    <p:cond delay="0"/>
                                  </p:stCondLst>
                                  <p:childTnLst>
                                    <p:animEffect transition="out" filter="fade">
                                      <p:cBhvr>
                                        <p:cTn id="45" dur="2000"/>
                                        <p:tgtEl>
                                          <p:spTgt spid="34817">
                                            <p:txEl>
                                              <p:pRg st="3" end="3"/>
                                            </p:txEl>
                                          </p:spTgt>
                                        </p:tgtEl>
                                      </p:cBhvr>
                                    </p:animEffect>
                                    <p:set>
                                      <p:cBhvr>
                                        <p:cTn id="46" dur="1" fill="hold">
                                          <p:stCondLst>
                                            <p:cond delay="1999"/>
                                          </p:stCondLst>
                                        </p:cTn>
                                        <p:tgtEl>
                                          <p:spTgt spid="34817">
                                            <p:txEl>
                                              <p:pRg st="3" end="3"/>
                                            </p:txEl>
                                          </p:spTgt>
                                        </p:tgtEl>
                                        <p:attrNameLst>
                                          <p:attrName>style.visibility</p:attrName>
                                        </p:attrNameLst>
                                      </p:cBhvr>
                                      <p:to>
                                        <p:strVal val="hidden"/>
                                      </p:to>
                                    </p:set>
                                  </p:childTnLst>
                                </p:cTn>
                              </p:par>
                              <p:par>
                                <p:cTn id="47" presetID="10" presetClass="exit" presetSubtype="0" fill="hold" grpId="0" nodeType="withEffect">
                                  <p:stCondLst>
                                    <p:cond delay="0"/>
                                  </p:stCondLst>
                                  <p:childTnLst>
                                    <p:animEffect transition="out" filter="fade">
                                      <p:cBhvr>
                                        <p:cTn id="48" dur="2000"/>
                                        <p:tgtEl>
                                          <p:spTgt spid="34817">
                                            <p:txEl>
                                              <p:pRg st="4" end="4"/>
                                            </p:txEl>
                                          </p:spTgt>
                                        </p:tgtEl>
                                      </p:cBhvr>
                                    </p:animEffect>
                                    <p:set>
                                      <p:cBhvr>
                                        <p:cTn id="49" dur="1" fill="hold">
                                          <p:stCondLst>
                                            <p:cond delay="1999"/>
                                          </p:stCondLst>
                                        </p:cTn>
                                        <p:tgtEl>
                                          <p:spTgt spid="34817">
                                            <p:txEl>
                                              <p:pRg st="4" end="4"/>
                                            </p:txEl>
                                          </p:spTgt>
                                        </p:tgtEl>
                                        <p:attrNameLst>
                                          <p:attrName>style.visibility</p:attrName>
                                        </p:attrNameLst>
                                      </p:cBhvr>
                                      <p:to>
                                        <p:strVal val="hidden"/>
                                      </p:to>
                                    </p:set>
                                  </p:childTnLst>
                                </p:cTn>
                              </p:par>
                              <p:par>
                                <p:cTn id="50" presetID="10" presetClass="exit" presetSubtype="0" fill="hold" grpId="0" nodeType="withEffect">
                                  <p:stCondLst>
                                    <p:cond delay="0"/>
                                  </p:stCondLst>
                                  <p:childTnLst>
                                    <p:animEffect transition="out" filter="fade">
                                      <p:cBhvr>
                                        <p:cTn id="51" dur="2000"/>
                                        <p:tgtEl>
                                          <p:spTgt spid="34817">
                                            <p:txEl>
                                              <p:pRg st="5" end="5"/>
                                            </p:txEl>
                                          </p:spTgt>
                                        </p:tgtEl>
                                      </p:cBhvr>
                                    </p:animEffect>
                                    <p:set>
                                      <p:cBhvr>
                                        <p:cTn id="52" dur="1" fill="hold">
                                          <p:stCondLst>
                                            <p:cond delay="1999"/>
                                          </p:stCondLst>
                                        </p:cTn>
                                        <p:tgtEl>
                                          <p:spTgt spid="34817">
                                            <p:txEl>
                                              <p:pRg st="5" end="5"/>
                                            </p:txEl>
                                          </p:spTgt>
                                        </p:tgtEl>
                                        <p:attrNameLst>
                                          <p:attrName>style.visibility</p:attrName>
                                        </p:attrNameLst>
                                      </p:cBhvr>
                                      <p:to>
                                        <p:strVal val="hidden"/>
                                      </p:to>
                                    </p:set>
                                  </p:childTnLst>
                                </p:cTn>
                              </p:par>
                              <p:par>
                                <p:cTn id="53" presetID="10" presetClass="exit" presetSubtype="0" fill="hold" grpId="0" nodeType="withEffect">
                                  <p:stCondLst>
                                    <p:cond delay="0"/>
                                  </p:stCondLst>
                                  <p:childTnLst>
                                    <p:animEffect transition="out" filter="fade">
                                      <p:cBhvr>
                                        <p:cTn id="54" dur="2000"/>
                                        <p:tgtEl>
                                          <p:spTgt spid="34817">
                                            <p:txEl>
                                              <p:pRg st="6" end="6"/>
                                            </p:txEl>
                                          </p:spTgt>
                                        </p:tgtEl>
                                      </p:cBhvr>
                                    </p:animEffect>
                                    <p:set>
                                      <p:cBhvr>
                                        <p:cTn id="55" dur="1" fill="hold">
                                          <p:stCondLst>
                                            <p:cond delay="1999"/>
                                          </p:stCondLst>
                                        </p:cTn>
                                        <p:tgtEl>
                                          <p:spTgt spid="34817">
                                            <p:txEl>
                                              <p:pRg st="6" end="6"/>
                                            </p:txEl>
                                          </p:spTgt>
                                        </p:tgtEl>
                                        <p:attrNameLst>
                                          <p:attrName>style.visibility</p:attrName>
                                        </p:attrNameLst>
                                      </p:cBhvr>
                                      <p:to>
                                        <p:strVal val="hidden"/>
                                      </p:to>
                                    </p:set>
                                  </p:childTnLst>
                                </p:cTn>
                              </p:par>
                            </p:childTnLst>
                          </p:cTn>
                        </p:par>
                        <p:par>
                          <p:cTn id="56" fill="hold">
                            <p:stCondLst>
                              <p:cond delay="2000"/>
                            </p:stCondLst>
                            <p:childTnLst>
                              <p:par>
                                <p:cTn id="57" presetID="21" presetClass="entr" presetSubtype="1" fill="hold" grpId="0" nodeType="afterEffect">
                                  <p:stCondLst>
                                    <p:cond delay="500"/>
                                  </p:stCondLst>
                                  <p:childTnLst>
                                    <p:set>
                                      <p:cBhvr>
                                        <p:cTn id="58" dur="1" fill="hold">
                                          <p:stCondLst>
                                            <p:cond delay="0"/>
                                          </p:stCondLst>
                                        </p:cTn>
                                        <p:tgtEl>
                                          <p:spTgt spid="3"/>
                                        </p:tgtEl>
                                        <p:attrNameLst>
                                          <p:attrName>style.visibility</p:attrName>
                                        </p:attrNameLst>
                                      </p:cBhvr>
                                      <p:to>
                                        <p:strVal val="visible"/>
                                      </p:to>
                                    </p:set>
                                    <p:animEffect transition="in" filter="wheel(1)">
                                      <p:cBhvr>
                                        <p:cTn id="59" dur="2000"/>
                                        <p:tgtEl>
                                          <p:spTgt spid="3"/>
                                        </p:tgtEl>
                                      </p:cBhvr>
                                    </p:animEffect>
                                  </p:childTnLst>
                                </p:cTn>
                              </p:par>
                            </p:childTnLst>
                          </p:cTn>
                        </p:par>
                        <p:par>
                          <p:cTn id="60" fill="hold">
                            <p:stCondLst>
                              <p:cond delay="4500"/>
                            </p:stCondLst>
                            <p:childTnLst>
                              <p:par>
                                <p:cTn id="61" presetID="21" presetClass="entr" presetSubtype="2" fill="hold" nodeType="afterEffect">
                                  <p:stCondLst>
                                    <p:cond delay="1000"/>
                                  </p:stCondLst>
                                  <p:childTnLst>
                                    <p:set>
                                      <p:cBhvr>
                                        <p:cTn id="62" dur="1" fill="hold">
                                          <p:stCondLst>
                                            <p:cond delay="0"/>
                                          </p:stCondLst>
                                        </p:cTn>
                                        <p:tgtEl>
                                          <p:spTgt spid="4"/>
                                        </p:tgtEl>
                                        <p:attrNameLst>
                                          <p:attrName>style.visibility</p:attrName>
                                        </p:attrNameLst>
                                      </p:cBhvr>
                                      <p:to>
                                        <p:strVal val="visible"/>
                                      </p:to>
                                    </p:set>
                                    <p:animEffect transition="in" filter="wheel(2)">
                                      <p:cBhvr>
                                        <p:cTn id="63" dur="2000"/>
                                        <p:tgtEl>
                                          <p:spTgt spid="4"/>
                                        </p:tgtEl>
                                      </p:cBhvr>
                                    </p:animEffect>
                                  </p:childTnLst>
                                </p:cTn>
                              </p:par>
                            </p:childTnLst>
                          </p:cTn>
                        </p:par>
                        <p:par>
                          <p:cTn id="64" fill="hold">
                            <p:stCondLst>
                              <p:cond delay="7500"/>
                            </p:stCondLst>
                            <p:childTnLst>
                              <p:par>
                                <p:cTn id="65" presetID="53" presetClass="entr" presetSubtype="0" fill="hold" nodeType="afterEffect">
                                  <p:stCondLst>
                                    <p:cond delay="0"/>
                                  </p:stCondLst>
                                  <p:childTnLst>
                                    <p:set>
                                      <p:cBhvr>
                                        <p:cTn id="66" dur="1" fill="hold">
                                          <p:stCondLst>
                                            <p:cond delay="0"/>
                                          </p:stCondLst>
                                        </p:cTn>
                                        <p:tgtEl>
                                          <p:spTgt spid="7"/>
                                        </p:tgtEl>
                                        <p:attrNameLst>
                                          <p:attrName>style.visibility</p:attrName>
                                        </p:attrNameLst>
                                      </p:cBhvr>
                                      <p:to>
                                        <p:strVal val="visible"/>
                                      </p:to>
                                    </p:set>
                                    <p:anim calcmode="lin" valueType="num">
                                      <p:cBhvr>
                                        <p:cTn id="67" dur="500" fill="hold"/>
                                        <p:tgtEl>
                                          <p:spTgt spid="7"/>
                                        </p:tgtEl>
                                        <p:attrNameLst>
                                          <p:attrName>ppt_w</p:attrName>
                                        </p:attrNameLst>
                                      </p:cBhvr>
                                      <p:tavLst>
                                        <p:tav tm="0">
                                          <p:val>
                                            <p:fltVal val="0"/>
                                          </p:val>
                                        </p:tav>
                                        <p:tav tm="100000">
                                          <p:val>
                                            <p:strVal val="#ppt_w"/>
                                          </p:val>
                                        </p:tav>
                                      </p:tavLst>
                                    </p:anim>
                                    <p:anim calcmode="lin" valueType="num">
                                      <p:cBhvr>
                                        <p:cTn id="68" dur="500" fill="hold"/>
                                        <p:tgtEl>
                                          <p:spTgt spid="7"/>
                                        </p:tgtEl>
                                        <p:attrNameLst>
                                          <p:attrName>ppt_h</p:attrName>
                                        </p:attrNameLst>
                                      </p:cBhvr>
                                      <p:tavLst>
                                        <p:tav tm="0">
                                          <p:val>
                                            <p:fltVal val="0"/>
                                          </p:val>
                                        </p:tav>
                                        <p:tav tm="100000">
                                          <p:val>
                                            <p:strVal val="#ppt_h"/>
                                          </p:val>
                                        </p:tav>
                                      </p:tavLst>
                                    </p:anim>
                                    <p:animEffect transition="in" filter="fade">
                                      <p:cBhvr>
                                        <p:cTn id="69" dur="500"/>
                                        <p:tgtEl>
                                          <p:spTgt spid="7"/>
                                        </p:tgtEl>
                                      </p:cBhvr>
                                    </p:animEffect>
                                  </p:childTnLst>
                                </p:cTn>
                              </p:par>
                              <p:par>
                                <p:cTn id="70" presetID="53" presetClass="entr" presetSubtype="0" fill="hold" grpId="0" nodeType="withEffect">
                                  <p:stCondLst>
                                    <p:cond delay="0"/>
                                  </p:stCondLst>
                                  <p:childTnLst>
                                    <p:set>
                                      <p:cBhvr>
                                        <p:cTn id="71" dur="1" fill="hold">
                                          <p:stCondLst>
                                            <p:cond delay="0"/>
                                          </p:stCondLst>
                                        </p:cTn>
                                        <p:tgtEl>
                                          <p:spTgt spid="22"/>
                                        </p:tgtEl>
                                        <p:attrNameLst>
                                          <p:attrName>style.visibility</p:attrName>
                                        </p:attrNameLst>
                                      </p:cBhvr>
                                      <p:to>
                                        <p:strVal val="visible"/>
                                      </p:to>
                                    </p:set>
                                    <p:anim calcmode="lin" valueType="num">
                                      <p:cBhvr>
                                        <p:cTn id="72" dur="500" fill="hold"/>
                                        <p:tgtEl>
                                          <p:spTgt spid="22"/>
                                        </p:tgtEl>
                                        <p:attrNameLst>
                                          <p:attrName>ppt_w</p:attrName>
                                        </p:attrNameLst>
                                      </p:cBhvr>
                                      <p:tavLst>
                                        <p:tav tm="0">
                                          <p:val>
                                            <p:fltVal val="0"/>
                                          </p:val>
                                        </p:tav>
                                        <p:tav tm="100000">
                                          <p:val>
                                            <p:strVal val="#ppt_w"/>
                                          </p:val>
                                        </p:tav>
                                      </p:tavLst>
                                    </p:anim>
                                    <p:anim calcmode="lin" valueType="num">
                                      <p:cBhvr>
                                        <p:cTn id="73" dur="500" fill="hold"/>
                                        <p:tgtEl>
                                          <p:spTgt spid="22"/>
                                        </p:tgtEl>
                                        <p:attrNameLst>
                                          <p:attrName>ppt_h</p:attrName>
                                        </p:attrNameLst>
                                      </p:cBhvr>
                                      <p:tavLst>
                                        <p:tav tm="0">
                                          <p:val>
                                            <p:fltVal val="0"/>
                                          </p:val>
                                        </p:tav>
                                        <p:tav tm="100000">
                                          <p:val>
                                            <p:strVal val="#ppt_h"/>
                                          </p:val>
                                        </p:tav>
                                      </p:tavLst>
                                    </p:anim>
                                    <p:animEffect transition="in" filter="fade">
                                      <p:cBhvr>
                                        <p:cTn id="74" dur="500"/>
                                        <p:tgtEl>
                                          <p:spTgt spid="22"/>
                                        </p:tgtEl>
                                      </p:cBhvr>
                                    </p:animEffect>
                                  </p:childTnLst>
                                </p:cTn>
                              </p:par>
                              <p:par>
                                <p:cTn id="75" presetID="53" presetClass="entr" presetSubtype="0" fill="hold" grpId="0" nodeType="withEffect">
                                  <p:stCondLst>
                                    <p:cond delay="0"/>
                                  </p:stCondLst>
                                  <p:childTnLst>
                                    <p:set>
                                      <p:cBhvr>
                                        <p:cTn id="76" dur="1" fill="hold">
                                          <p:stCondLst>
                                            <p:cond delay="0"/>
                                          </p:stCondLst>
                                        </p:cTn>
                                        <p:tgtEl>
                                          <p:spTgt spid="23"/>
                                        </p:tgtEl>
                                        <p:attrNameLst>
                                          <p:attrName>style.visibility</p:attrName>
                                        </p:attrNameLst>
                                      </p:cBhvr>
                                      <p:to>
                                        <p:strVal val="visible"/>
                                      </p:to>
                                    </p:set>
                                    <p:anim calcmode="lin" valueType="num">
                                      <p:cBhvr>
                                        <p:cTn id="77" dur="500" fill="hold"/>
                                        <p:tgtEl>
                                          <p:spTgt spid="23"/>
                                        </p:tgtEl>
                                        <p:attrNameLst>
                                          <p:attrName>ppt_w</p:attrName>
                                        </p:attrNameLst>
                                      </p:cBhvr>
                                      <p:tavLst>
                                        <p:tav tm="0">
                                          <p:val>
                                            <p:fltVal val="0"/>
                                          </p:val>
                                        </p:tav>
                                        <p:tav tm="100000">
                                          <p:val>
                                            <p:strVal val="#ppt_w"/>
                                          </p:val>
                                        </p:tav>
                                      </p:tavLst>
                                    </p:anim>
                                    <p:anim calcmode="lin" valueType="num">
                                      <p:cBhvr>
                                        <p:cTn id="78" dur="500" fill="hold"/>
                                        <p:tgtEl>
                                          <p:spTgt spid="23"/>
                                        </p:tgtEl>
                                        <p:attrNameLst>
                                          <p:attrName>ppt_h</p:attrName>
                                        </p:attrNameLst>
                                      </p:cBhvr>
                                      <p:tavLst>
                                        <p:tav tm="0">
                                          <p:val>
                                            <p:fltVal val="0"/>
                                          </p:val>
                                        </p:tav>
                                        <p:tav tm="100000">
                                          <p:val>
                                            <p:strVal val="#ppt_h"/>
                                          </p:val>
                                        </p:tav>
                                      </p:tavLst>
                                    </p:anim>
                                    <p:animEffect transition="in" filter="fade">
                                      <p:cBhvr>
                                        <p:cTn id="79" dur="500"/>
                                        <p:tgtEl>
                                          <p:spTgt spid="23"/>
                                        </p:tgtEl>
                                      </p:cBhvr>
                                    </p:animEffect>
                                  </p:childTnLst>
                                </p:cTn>
                              </p:par>
                              <p:par>
                                <p:cTn id="80" presetID="53" presetClass="entr" presetSubtype="0" fill="hold" grpId="0" nodeType="withEffect">
                                  <p:stCondLst>
                                    <p:cond delay="0"/>
                                  </p:stCondLst>
                                  <p:childTnLst>
                                    <p:set>
                                      <p:cBhvr>
                                        <p:cTn id="81" dur="1" fill="hold">
                                          <p:stCondLst>
                                            <p:cond delay="0"/>
                                          </p:stCondLst>
                                        </p:cTn>
                                        <p:tgtEl>
                                          <p:spTgt spid="24"/>
                                        </p:tgtEl>
                                        <p:attrNameLst>
                                          <p:attrName>style.visibility</p:attrName>
                                        </p:attrNameLst>
                                      </p:cBhvr>
                                      <p:to>
                                        <p:strVal val="visible"/>
                                      </p:to>
                                    </p:set>
                                    <p:anim calcmode="lin" valueType="num">
                                      <p:cBhvr>
                                        <p:cTn id="82" dur="500" fill="hold"/>
                                        <p:tgtEl>
                                          <p:spTgt spid="24"/>
                                        </p:tgtEl>
                                        <p:attrNameLst>
                                          <p:attrName>ppt_w</p:attrName>
                                        </p:attrNameLst>
                                      </p:cBhvr>
                                      <p:tavLst>
                                        <p:tav tm="0">
                                          <p:val>
                                            <p:fltVal val="0"/>
                                          </p:val>
                                        </p:tav>
                                        <p:tav tm="100000">
                                          <p:val>
                                            <p:strVal val="#ppt_w"/>
                                          </p:val>
                                        </p:tav>
                                      </p:tavLst>
                                    </p:anim>
                                    <p:anim calcmode="lin" valueType="num">
                                      <p:cBhvr>
                                        <p:cTn id="83" dur="500" fill="hold"/>
                                        <p:tgtEl>
                                          <p:spTgt spid="24"/>
                                        </p:tgtEl>
                                        <p:attrNameLst>
                                          <p:attrName>ppt_h</p:attrName>
                                        </p:attrNameLst>
                                      </p:cBhvr>
                                      <p:tavLst>
                                        <p:tav tm="0">
                                          <p:val>
                                            <p:fltVal val="0"/>
                                          </p:val>
                                        </p:tav>
                                        <p:tav tm="100000">
                                          <p:val>
                                            <p:strVal val="#ppt_h"/>
                                          </p:val>
                                        </p:tav>
                                      </p:tavLst>
                                    </p:anim>
                                    <p:animEffect transition="in" filter="fade">
                                      <p:cBhvr>
                                        <p:cTn id="84" dur="500"/>
                                        <p:tgtEl>
                                          <p:spTgt spid="24"/>
                                        </p:tgtEl>
                                      </p:cBhvr>
                                    </p:animEffect>
                                  </p:childTnLst>
                                </p:cTn>
                              </p:par>
                              <p:par>
                                <p:cTn id="85" presetID="53" presetClass="entr" presetSubtype="0" fill="hold" grpId="0" nodeType="withEffect">
                                  <p:stCondLst>
                                    <p:cond delay="0"/>
                                  </p:stCondLst>
                                  <p:childTnLst>
                                    <p:set>
                                      <p:cBhvr>
                                        <p:cTn id="86" dur="1" fill="hold">
                                          <p:stCondLst>
                                            <p:cond delay="0"/>
                                          </p:stCondLst>
                                        </p:cTn>
                                        <p:tgtEl>
                                          <p:spTgt spid="25"/>
                                        </p:tgtEl>
                                        <p:attrNameLst>
                                          <p:attrName>style.visibility</p:attrName>
                                        </p:attrNameLst>
                                      </p:cBhvr>
                                      <p:to>
                                        <p:strVal val="visible"/>
                                      </p:to>
                                    </p:set>
                                    <p:anim calcmode="lin" valueType="num">
                                      <p:cBhvr>
                                        <p:cTn id="87" dur="500" fill="hold"/>
                                        <p:tgtEl>
                                          <p:spTgt spid="25"/>
                                        </p:tgtEl>
                                        <p:attrNameLst>
                                          <p:attrName>ppt_w</p:attrName>
                                        </p:attrNameLst>
                                      </p:cBhvr>
                                      <p:tavLst>
                                        <p:tav tm="0">
                                          <p:val>
                                            <p:fltVal val="0"/>
                                          </p:val>
                                        </p:tav>
                                        <p:tav tm="100000">
                                          <p:val>
                                            <p:strVal val="#ppt_w"/>
                                          </p:val>
                                        </p:tav>
                                      </p:tavLst>
                                    </p:anim>
                                    <p:anim calcmode="lin" valueType="num">
                                      <p:cBhvr>
                                        <p:cTn id="88" dur="500" fill="hold"/>
                                        <p:tgtEl>
                                          <p:spTgt spid="25"/>
                                        </p:tgtEl>
                                        <p:attrNameLst>
                                          <p:attrName>ppt_h</p:attrName>
                                        </p:attrNameLst>
                                      </p:cBhvr>
                                      <p:tavLst>
                                        <p:tav tm="0">
                                          <p:val>
                                            <p:fltVal val="0"/>
                                          </p:val>
                                        </p:tav>
                                        <p:tav tm="100000">
                                          <p:val>
                                            <p:strVal val="#ppt_h"/>
                                          </p:val>
                                        </p:tav>
                                      </p:tavLst>
                                    </p:anim>
                                    <p:animEffect transition="in" filter="fade">
                                      <p:cBhvr>
                                        <p:cTn id="89" dur="500"/>
                                        <p:tgtEl>
                                          <p:spTgt spid="25"/>
                                        </p:tgtEl>
                                      </p:cBhvr>
                                    </p:animEffect>
                                  </p:childTnLst>
                                </p:cTn>
                              </p:par>
                              <p:par>
                                <p:cTn id="90" presetID="53" presetClass="entr" presetSubtype="0" fill="hold" grpId="0" nodeType="withEffect">
                                  <p:stCondLst>
                                    <p:cond delay="0"/>
                                  </p:stCondLst>
                                  <p:childTnLst>
                                    <p:set>
                                      <p:cBhvr>
                                        <p:cTn id="91" dur="1" fill="hold">
                                          <p:stCondLst>
                                            <p:cond delay="0"/>
                                          </p:stCondLst>
                                        </p:cTn>
                                        <p:tgtEl>
                                          <p:spTgt spid="26"/>
                                        </p:tgtEl>
                                        <p:attrNameLst>
                                          <p:attrName>style.visibility</p:attrName>
                                        </p:attrNameLst>
                                      </p:cBhvr>
                                      <p:to>
                                        <p:strVal val="visible"/>
                                      </p:to>
                                    </p:set>
                                    <p:anim calcmode="lin" valueType="num">
                                      <p:cBhvr>
                                        <p:cTn id="92" dur="500" fill="hold"/>
                                        <p:tgtEl>
                                          <p:spTgt spid="26"/>
                                        </p:tgtEl>
                                        <p:attrNameLst>
                                          <p:attrName>ppt_w</p:attrName>
                                        </p:attrNameLst>
                                      </p:cBhvr>
                                      <p:tavLst>
                                        <p:tav tm="0">
                                          <p:val>
                                            <p:fltVal val="0"/>
                                          </p:val>
                                        </p:tav>
                                        <p:tav tm="100000">
                                          <p:val>
                                            <p:strVal val="#ppt_w"/>
                                          </p:val>
                                        </p:tav>
                                      </p:tavLst>
                                    </p:anim>
                                    <p:anim calcmode="lin" valueType="num">
                                      <p:cBhvr>
                                        <p:cTn id="93" dur="500" fill="hold"/>
                                        <p:tgtEl>
                                          <p:spTgt spid="26"/>
                                        </p:tgtEl>
                                        <p:attrNameLst>
                                          <p:attrName>ppt_h</p:attrName>
                                        </p:attrNameLst>
                                      </p:cBhvr>
                                      <p:tavLst>
                                        <p:tav tm="0">
                                          <p:val>
                                            <p:fltVal val="0"/>
                                          </p:val>
                                        </p:tav>
                                        <p:tav tm="100000">
                                          <p:val>
                                            <p:strVal val="#ppt_h"/>
                                          </p:val>
                                        </p:tav>
                                      </p:tavLst>
                                    </p:anim>
                                    <p:animEffect transition="in" filter="fade">
                                      <p:cBhvr>
                                        <p:cTn id="94" dur="500"/>
                                        <p:tgtEl>
                                          <p:spTgt spid="26"/>
                                        </p:tgtEl>
                                      </p:cBhvr>
                                    </p:animEffect>
                                  </p:childTnLst>
                                </p:cTn>
                              </p:par>
                              <p:par>
                                <p:cTn id="95" presetID="53" presetClass="entr" presetSubtype="0" fill="hold" grpId="0" nodeType="withEffect">
                                  <p:stCondLst>
                                    <p:cond delay="0"/>
                                  </p:stCondLst>
                                  <p:childTnLst>
                                    <p:set>
                                      <p:cBhvr>
                                        <p:cTn id="96" dur="1" fill="hold">
                                          <p:stCondLst>
                                            <p:cond delay="0"/>
                                          </p:stCondLst>
                                        </p:cTn>
                                        <p:tgtEl>
                                          <p:spTgt spid="27"/>
                                        </p:tgtEl>
                                        <p:attrNameLst>
                                          <p:attrName>style.visibility</p:attrName>
                                        </p:attrNameLst>
                                      </p:cBhvr>
                                      <p:to>
                                        <p:strVal val="visible"/>
                                      </p:to>
                                    </p:set>
                                    <p:anim calcmode="lin" valueType="num">
                                      <p:cBhvr>
                                        <p:cTn id="97" dur="500" fill="hold"/>
                                        <p:tgtEl>
                                          <p:spTgt spid="27"/>
                                        </p:tgtEl>
                                        <p:attrNameLst>
                                          <p:attrName>ppt_w</p:attrName>
                                        </p:attrNameLst>
                                      </p:cBhvr>
                                      <p:tavLst>
                                        <p:tav tm="0">
                                          <p:val>
                                            <p:fltVal val="0"/>
                                          </p:val>
                                        </p:tav>
                                        <p:tav tm="100000">
                                          <p:val>
                                            <p:strVal val="#ppt_w"/>
                                          </p:val>
                                        </p:tav>
                                      </p:tavLst>
                                    </p:anim>
                                    <p:anim calcmode="lin" valueType="num">
                                      <p:cBhvr>
                                        <p:cTn id="98" dur="500" fill="hold"/>
                                        <p:tgtEl>
                                          <p:spTgt spid="27"/>
                                        </p:tgtEl>
                                        <p:attrNameLst>
                                          <p:attrName>ppt_h</p:attrName>
                                        </p:attrNameLst>
                                      </p:cBhvr>
                                      <p:tavLst>
                                        <p:tav tm="0">
                                          <p:val>
                                            <p:fltVal val="0"/>
                                          </p:val>
                                        </p:tav>
                                        <p:tav tm="100000">
                                          <p:val>
                                            <p:strVal val="#ppt_h"/>
                                          </p:val>
                                        </p:tav>
                                      </p:tavLst>
                                    </p:anim>
                                    <p:animEffect transition="in" filter="fade">
                                      <p:cBhvr>
                                        <p:cTn id="99" dur="500"/>
                                        <p:tgtEl>
                                          <p:spTgt spid="27"/>
                                        </p:tgtEl>
                                      </p:cBhvr>
                                    </p:animEffect>
                                  </p:childTnLst>
                                </p:cTn>
                              </p:par>
                              <p:par>
                                <p:cTn id="100" presetID="53" presetClass="entr" presetSubtype="0" fill="hold" grpId="0" nodeType="withEffect">
                                  <p:stCondLst>
                                    <p:cond delay="0"/>
                                  </p:stCondLst>
                                  <p:childTnLst>
                                    <p:set>
                                      <p:cBhvr>
                                        <p:cTn id="101" dur="1" fill="hold">
                                          <p:stCondLst>
                                            <p:cond delay="0"/>
                                          </p:stCondLst>
                                        </p:cTn>
                                        <p:tgtEl>
                                          <p:spTgt spid="28"/>
                                        </p:tgtEl>
                                        <p:attrNameLst>
                                          <p:attrName>style.visibility</p:attrName>
                                        </p:attrNameLst>
                                      </p:cBhvr>
                                      <p:to>
                                        <p:strVal val="visible"/>
                                      </p:to>
                                    </p:set>
                                    <p:anim calcmode="lin" valueType="num">
                                      <p:cBhvr>
                                        <p:cTn id="102" dur="500" fill="hold"/>
                                        <p:tgtEl>
                                          <p:spTgt spid="28"/>
                                        </p:tgtEl>
                                        <p:attrNameLst>
                                          <p:attrName>ppt_w</p:attrName>
                                        </p:attrNameLst>
                                      </p:cBhvr>
                                      <p:tavLst>
                                        <p:tav tm="0">
                                          <p:val>
                                            <p:fltVal val="0"/>
                                          </p:val>
                                        </p:tav>
                                        <p:tav tm="100000">
                                          <p:val>
                                            <p:strVal val="#ppt_w"/>
                                          </p:val>
                                        </p:tav>
                                      </p:tavLst>
                                    </p:anim>
                                    <p:anim calcmode="lin" valueType="num">
                                      <p:cBhvr>
                                        <p:cTn id="103" dur="500" fill="hold"/>
                                        <p:tgtEl>
                                          <p:spTgt spid="28"/>
                                        </p:tgtEl>
                                        <p:attrNameLst>
                                          <p:attrName>ppt_h</p:attrName>
                                        </p:attrNameLst>
                                      </p:cBhvr>
                                      <p:tavLst>
                                        <p:tav tm="0">
                                          <p:val>
                                            <p:fltVal val="0"/>
                                          </p:val>
                                        </p:tav>
                                        <p:tav tm="100000">
                                          <p:val>
                                            <p:strVal val="#ppt_h"/>
                                          </p:val>
                                        </p:tav>
                                      </p:tavLst>
                                    </p:anim>
                                    <p:animEffect transition="in" filter="fade">
                                      <p:cBhvr>
                                        <p:cTn id="10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7" grpId="0" build="allAtOnce"/>
      <p:bldP spid="3" grpId="0"/>
      <p:bldP spid="22" grpId="0"/>
      <p:bldP spid="23" grpId="0"/>
      <p:bldP spid="24" grpId="0"/>
      <p:bldP spid="25" grpId="0"/>
      <p:bldP spid="26" grpId="0"/>
      <p:bldP spid="27" grpId="0"/>
      <p:bldP spid="2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C:\Temp\FineReader10\media\image10.png"/>
          <p:cNvPicPr>
            <a:picLocks noChangeAspect="1" noChangeArrowheads="1"/>
          </p:cNvPicPr>
          <p:nvPr/>
        </p:nvPicPr>
        <p:blipFill>
          <a:blip r:embed="rId2" r:link="rId3" cstate="print"/>
          <a:srcRect/>
          <a:stretch>
            <a:fillRect/>
          </a:stretch>
        </p:blipFill>
        <p:spPr bwMode="auto">
          <a:xfrm>
            <a:off x="6084168" y="4077072"/>
            <a:ext cx="1924053" cy="2387705"/>
          </a:xfrm>
          <a:prstGeom prst="rect">
            <a:avLst/>
          </a:prstGeom>
          <a:ln>
            <a:noFill/>
          </a:ln>
          <a:effectLst>
            <a:outerShdw blurRad="292100" dist="139700" dir="2700000" algn="tl" rotWithShape="0">
              <a:srgbClr val="333333">
                <a:alpha val="65000"/>
              </a:srgbClr>
            </a:outerShdw>
          </a:effectLst>
        </p:spPr>
      </p:pic>
      <p:sp>
        <p:nvSpPr>
          <p:cNvPr id="32771" name="Rectangle 3"/>
          <p:cNvSpPr>
            <a:spLocks noChangeArrowheads="1"/>
          </p:cNvSpPr>
          <p:nvPr/>
        </p:nvSpPr>
        <p:spPr bwMode="auto">
          <a:xfrm>
            <a:off x="2214546" y="285728"/>
            <a:ext cx="4143404" cy="169277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threePt" dir="t"/>
            </a:scene3d>
            <a:sp3d extrusionH="57150">
              <a:bevelT w="57150" h="38100" prst="hardEdge"/>
            </a:sp3d>
          </a:bodyPr>
          <a:lstStyle/>
          <a:p>
            <a:pPr marL="0" marR="0" lvl="0" indent="228600" algn="l" defTabSz="914400" rtl="0" eaLnBrk="1" fontAlgn="base" latinLnBrk="0" hangingPunct="1">
              <a:lnSpc>
                <a:spcPct val="100000"/>
              </a:lnSpc>
              <a:spcBef>
                <a:spcPct val="0"/>
              </a:spcBef>
              <a:spcAft>
                <a:spcPct val="0"/>
              </a:spcAft>
              <a:buClrTx/>
              <a:buSzTx/>
              <a:buFontTx/>
              <a:buNone/>
              <a:tabLst/>
            </a:pPr>
            <a:r>
              <a:rPr kumimoji="0" lang="ru-RU" sz="4400" b="1" i="0" u="none" strike="noStrike" cap="none" normalizeH="0" baseline="0" dirty="0" smtClean="0">
                <a:ln>
                  <a:solidFill>
                    <a:srgbClr val="663300"/>
                  </a:solidFill>
                </a:ln>
                <a:solidFill>
                  <a:srgbClr val="000000"/>
                </a:solidFill>
                <a:effectLst/>
                <a:latin typeface="Times New Roman" pitchFamily="18" charset="0"/>
                <a:ea typeface="Arial Unicode MS" pitchFamily="34" charset="-128"/>
                <a:cs typeface="Times New Roman" pitchFamily="18" charset="0"/>
              </a:rPr>
              <a:t> </a:t>
            </a:r>
            <a:r>
              <a:rPr kumimoji="0" lang="ru-RU" sz="6000" i="0" u="none" strike="noStrike" normalizeH="0" baseline="0" dirty="0" smtClean="0">
                <a:ln w="18415" cmpd="sng">
                  <a:solidFill>
                    <a:srgbClr val="663300"/>
                  </a:solidFill>
                  <a:prstDash val="solid"/>
                </a:ln>
                <a:solidFill>
                  <a:srgbClr val="FFFFFF"/>
                </a:solidFill>
                <a:effectLst>
                  <a:outerShdw blurRad="63500" dir="3600000" algn="tl" rotWithShape="0">
                    <a:srgbClr val="000000">
                      <a:alpha val="70000"/>
                    </a:srgbClr>
                  </a:outerShdw>
                </a:effectLst>
                <a:latin typeface="Times New Roman" pitchFamily="18" charset="0"/>
                <a:ea typeface="Arial Unicode MS" pitchFamily="34" charset="-128"/>
                <a:cs typeface="Times New Roman" pitchFamily="18" charset="0"/>
              </a:rPr>
              <a:t>2. Беседка</a:t>
            </a:r>
            <a:endParaRPr kumimoji="0" lang="ru-RU" sz="6000" b="0" i="0" u="none" strike="noStrike" cap="none" normalizeH="0" baseline="0" dirty="0" smtClean="0">
              <a:ln w="18415" cmpd="sng">
                <a:solidFill>
                  <a:srgbClr val="663300"/>
                </a:solidFill>
                <a:prstDash val="solid"/>
              </a:ln>
              <a:solidFill>
                <a:schemeClr val="tx1"/>
              </a:solidFill>
              <a:effectLst/>
              <a:latin typeface="Arial" pitchFamily="34" charset="0"/>
            </a:endParaRPr>
          </a:p>
          <a:p>
            <a:pPr marL="0" marR="0" lvl="0" indent="228600" algn="l" defTabSz="914400" rtl="0" eaLnBrk="0" fontAlgn="base" latinLnBrk="0" hangingPunct="0">
              <a:lnSpc>
                <a:spcPct val="100000"/>
              </a:lnSpc>
              <a:spcBef>
                <a:spcPct val="0"/>
              </a:spcBef>
              <a:spcAft>
                <a:spcPct val="0"/>
              </a:spcAft>
              <a:buClrTx/>
              <a:buSzTx/>
              <a:buFontTx/>
              <a:buNone/>
              <a:tabLst/>
            </a:pPr>
            <a:endParaRPr kumimoji="0" lang="ru-RU" sz="4400" b="0" i="0" u="none" strike="noStrike" cap="none" normalizeH="0" baseline="0" dirty="0" smtClean="0">
              <a:ln>
                <a:solidFill>
                  <a:srgbClr val="663300"/>
                </a:solidFill>
              </a:ln>
              <a:solidFill>
                <a:schemeClr val="tx1"/>
              </a:solidFill>
              <a:effectLst/>
              <a:latin typeface="Arial" pitchFamily="34" charset="0"/>
            </a:endParaRPr>
          </a:p>
        </p:txBody>
      </p:sp>
      <p:sp>
        <p:nvSpPr>
          <p:cNvPr id="32772" name="Rectangle 4"/>
          <p:cNvSpPr>
            <a:spLocks noChangeArrowheads="1"/>
          </p:cNvSpPr>
          <p:nvPr/>
        </p:nvSpPr>
        <p:spPr bwMode="auto">
          <a:xfrm>
            <a:off x="1043608" y="1124744"/>
            <a:ext cx="6984776" cy="33239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2860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solidFill>
                    <a:srgbClr val="663300"/>
                  </a:solidFill>
                </a:ln>
                <a:solidFill>
                  <a:srgbClr val="000000"/>
                </a:solidFill>
                <a:effectLst/>
                <a:latin typeface="Ariston" pitchFamily="66" charset="0"/>
                <a:ea typeface="Arial Unicode MS" pitchFamily="34" charset="-128"/>
                <a:cs typeface="Times New Roman" pitchFamily="18" charset="0"/>
              </a:rPr>
              <a:t>А теперь, для вас будет нетрудно найти путь к беседке, расположенной в парке, изображенном на рисунке. Быть может, для сокращения времени вам не бесполезен, будет совет начать поиски от – хижины и найти лучше выход из этого коварного парка, чем начинать с входа. Впрочем, при наличии свободного времени это безразлично.</a:t>
            </a:r>
            <a:endParaRPr kumimoji="0" lang="ru-RU" sz="2400" b="1" i="0" u="none" strike="noStrike" cap="none" normalizeH="0" baseline="0" dirty="0" smtClean="0">
              <a:ln>
                <a:solidFill>
                  <a:srgbClr val="663300"/>
                </a:solidFill>
              </a:ln>
              <a:solidFill>
                <a:schemeClr val="tx1"/>
              </a:solidFill>
              <a:effectLst/>
              <a:latin typeface="Ariston" pitchFamily="66" charset="0"/>
            </a:endParaRPr>
          </a:p>
          <a:p>
            <a:pPr marL="0" marR="0" lvl="0" indent="22860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
        <p:nvSpPr>
          <p:cNvPr id="32774" name="Rectangle 6"/>
          <p:cNvSpPr>
            <a:spLocks noChangeArrowheads="1"/>
          </p:cNvSpPr>
          <p:nvPr/>
        </p:nvSpPr>
        <p:spPr bwMode="auto">
          <a:xfrm>
            <a:off x="571472" y="2571744"/>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pic>
        <p:nvPicPr>
          <p:cNvPr id="3074" name="Picture 2" descr="http://nanoworld.org.ru/data/01/data/images/pictures/mazes/maze1.gif"/>
          <p:cNvPicPr>
            <a:picLocks noChangeAspect="1" noChangeArrowheads="1"/>
          </p:cNvPicPr>
          <p:nvPr/>
        </p:nvPicPr>
        <p:blipFill>
          <a:blip r:embed="rId4" cstate="print"/>
          <a:srcRect l="10800" t="16800" r="11801" b="17201"/>
          <a:stretch>
            <a:fillRect/>
          </a:stretch>
        </p:blipFill>
        <p:spPr bwMode="auto">
          <a:xfrm>
            <a:off x="2195736" y="4221088"/>
            <a:ext cx="3528392" cy="2256530"/>
          </a:xfrm>
          <a:prstGeom prst="rect">
            <a:avLst/>
          </a:prstGeom>
          <a:noFill/>
        </p:spPr>
      </p:pic>
      <p:pic>
        <p:nvPicPr>
          <p:cNvPr id="7" name="Picture 2" descr="C:\Temp\FineReader10\media\image11.png"/>
          <p:cNvPicPr>
            <a:picLocks noChangeAspect="1" noChangeArrowheads="1"/>
          </p:cNvPicPr>
          <p:nvPr/>
        </p:nvPicPr>
        <p:blipFill>
          <a:blip r:embed="rId5" r:link="rId6" cstate="print"/>
          <a:srcRect/>
          <a:stretch>
            <a:fillRect/>
          </a:stretch>
        </p:blipFill>
        <p:spPr bwMode="auto">
          <a:xfrm>
            <a:off x="5429256" y="3643314"/>
            <a:ext cx="2428892" cy="2504621"/>
          </a:xfrm>
          <a:prstGeom prst="rect">
            <a:avLst/>
          </a:prstGeom>
          <a:ln w="88900" cap="sq" cmpd="thickThin">
            <a:solidFill>
              <a:srgbClr val="663300"/>
            </a:solidFill>
            <a:prstDash val="solid"/>
            <a:miter lim="800000"/>
          </a:ln>
          <a:effectLst>
            <a:innerShdw blurRad="76200">
              <a:srgbClr val="000000"/>
            </a:innerShdw>
          </a:effectLst>
        </p:spPr>
      </p:pic>
      <p:sp>
        <p:nvSpPr>
          <p:cNvPr id="8" name="Rectangle 3"/>
          <p:cNvSpPr>
            <a:spLocks noChangeArrowheads="1"/>
          </p:cNvSpPr>
          <p:nvPr/>
        </p:nvSpPr>
        <p:spPr bwMode="auto">
          <a:xfrm>
            <a:off x="1357290" y="500042"/>
            <a:ext cx="6215106"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28600" algn="l" defTabSz="914400" rtl="0" eaLnBrk="1" fontAlgn="base" latinLnBrk="0" hangingPunct="1">
              <a:lnSpc>
                <a:spcPct val="100000"/>
              </a:lnSpc>
              <a:spcBef>
                <a:spcPct val="0"/>
              </a:spcBef>
              <a:spcAft>
                <a:spcPct val="0"/>
              </a:spcAft>
              <a:buClrTx/>
              <a:buSzTx/>
              <a:buFontTx/>
              <a:buNone/>
              <a:tabLst/>
            </a:pPr>
            <a:r>
              <a:rPr kumimoji="0" lang="ru-RU" sz="5400" i="0" u="none" strike="noStrike" normalizeH="0" baseline="0" dirty="0" smtClean="0">
                <a:ln w="18415" cmpd="sng">
                  <a:solidFill>
                    <a:srgbClr val="663300"/>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Times New Roman" pitchFamily="18" charset="0"/>
                <a:ea typeface="Arial Unicode MS" pitchFamily="34" charset="-128"/>
                <a:cs typeface="Times New Roman" pitchFamily="18" charset="0"/>
              </a:rPr>
              <a:t>3.  Еще лабиринт</a:t>
            </a:r>
            <a:endParaRPr kumimoji="0" lang="ru-RU" sz="5400" i="0" u="none" strike="noStrike" normalizeH="0" baseline="0" dirty="0" smtClean="0">
              <a:ln w="18415" cmpd="sng">
                <a:solidFill>
                  <a:srgbClr val="663300"/>
                </a:solidFill>
                <a:prstDash val="solid"/>
              </a:ln>
              <a:solidFill>
                <a:srgbClr val="FFFFFF"/>
              </a:solidFill>
              <a:effectLst>
                <a:outerShdw blurRad="63500" dir="3600000" algn="tl" rotWithShape="0">
                  <a:srgbClr val="000000">
                    <a:alpha val="70000"/>
                  </a:srgbClr>
                </a:outerShdw>
                <a:reflection blurRad="6350" stA="60000" endA="900" endPos="58000" dir="5400000" sy="-100000" algn="bl" rotWithShape="0"/>
              </a:effectLst>
              <a:latin typeface="Arial" pitchFamily="34" charset="0"/>
            </a:endParaRPr>
          </a:p>
          <a:p>
            <a:pPr marL="0" marR="0" lvl="0" indent="22860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reflection blurRad="6350" stA="60000" endA="900" endPos="58000" dir="5400000" sy="-100000" algn="bl" rotWithShape="0"/>
              </a:effectLst>
              <a:latin typeface="Arial" pitchFamily="34" charset="0"/>
            </a:endParaRPr>
          </a:p>
        </p:txBody>
      </p:sp>
      <p:sp>
        <p:nvSpPr>
          <p:cNvPr id="9" name="Rectangle 4"/>
          <p:cNvSpPr>
            <a:spLocks noChangeArrowheads="1"/>
          </p:cNvSpPr>
          <p:nvPr/>
        </p:nvSpPr>
        <p:spPr bwMode="auto">
          <a:xfrm>
            <a:off x="1000100" y="2357430"/>
            <a:ext cx="7358114" cy="166199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28600" algn="l" defTabSz="914400" rtl="0" eaLnBrk="1" fontAlgn="base" latinLnBrk="0" hangingPunct="1">
              <a:lnSpc>
                <a:spcPct val="100000"/>
              </a:lnSpc>
              <a:spcBef>
                <a:spcPct val="0"/>
              </a:spcBef>
              <a:spcAft>
                <a:spcPct val="0"/>
              </a:spcAft>
              <a:buClrTx/>
              <a:buSzTx/>
              <a:buFontTx/>
              <a:buNone/>
              <a:tabLst/>
            </a:pPr>
            <a:r>
              <a:rPr kumimoji="0" lang="ru-RU" sz="2800" b="0" i="0" u="none" strike="noStrike" cap="none" normalizeH="0" baseline="0" dirty="0" smtClean="0">
                <a:ln>
                  <a:solidFill>
                    <a:srgbClr val="663300"/>
                  </a:solidFill>
                </a:ln>
                <a:solidFill>
                  <a:srgbClr val="000000"/>
                </a:solidFill>
                <a:effectLst/>
                <a:latin typeface="Times New Roman" pitchFamily="18" charset="0"/>
                <a:ea typeface="Arial Unicode MS" pitchFamily="34" charset="-128"/>
                <a:cs typeface="Times New Roman" pitchFamily="18" charset="0"/>
              </a:rPr>
              <a:t>Вот ещё любопытный образчик лабиринта, в котором надо пробраться по кратчайшей дороге к центру рисунке.</a:t>
            </a:r>
            <a:endParaRPr kumimoji="0" lang="ru-RU" sz="2800" b="0" i="0" u="none" strike="noStrike" cap="none" normalizeH="0" baseline="0" dirty="0" smtClean="0">
              <a:ln>
                <a:solidFill>
                  <a:srgbClr val="663300"/>
                </a:solidFill>
              </a:ln>
              <a:solidFill>
                <a:schemeClr val="tx1"/>
              </a:solidFill>
              <a:effectLst/>
              <a:latin typeface="Arial" pitchFamily="34" charset="0"/>
            </a:endParaRPr>
          </a:p>
          <a:p>
            <a:pPr marL="0" marR="0" lvl="0" indent="22860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0" presetClass="entr" presetSubtype="0" fill="hold" grpId="0" nodeType="afterEffect">
                                  <p:stCondLst>
                                    <p:cond delay="500"/>
                                  </p:stCondLst>
                                  <p:iterate type="lt">
                                    <p:tmPct val="10000"/>
                                  </p:iterate>
                                  <p:childTnLst>
                                    <p:set>
                                      <p:cBhvr>
                                        <p:cTn id="6" dur="1" fill="hold">
                                          <p:stCondLst>
                                            <p:cond delay="0"/>
                                          </p:stCondLst>
                                        </p:cTn>
                                        <p:tgtEl>
                                          <p:spTgt spid="32771"/>
                                        </p:tgtEl>
                                        <p:attrNameLst>
                                          <p:attrName>style.visibility</p:attrName>
                                        </p:attrNameLst>
                                      </p:cBhvr>
                                      <p:to>
                                        <p:strVal val="visible"/>
                                      </p:to>
                                    </p:set>
                                    <p:animEffect transition="in" filter="fade">
                                      <p:cBhvr>
                                        <p:cTn id="7" dur="1000"/>
                                        <p:tgtEl>
                                          <p:spTgt spid="32771"/>
                                        </p:tgtEl>
                                      </p:cBhvr>
                                    </p:animEffect>
                                    <p:anim calcmode="lin" valueType="num">
                                      <p:cBhvr>
                                        <p:cTn id="8" dur="1000" fill="hold"/>
                                        <p:tgtEl>
                                          <p:spTgt spid="32771"/>
                                        </p:tgtEl>
                                        <p:attrNameLst>
                                          <p:attrName>ppt_x</p:attrName>
                                        </p:attrNameLst>
                                      </p:cBhvr>
                                      <p:tavLst>
                                        <p:tav tm="0">
                                          <p:val>
                                            <p:strVal val="#ppt_x-.1"/>
                                          </p:val>
                                        </p:tav>
                                        <p:tav tm="100000">
                                          <p:val>
                                            <p:strVal val="#ppt_x"/>
                                          </p:val>
                                        </p:tav>
                                      </p:tavLst>
                                    </p:anim>
                                    <p:anim calcmode="lin" valueType="num">
                                      <p:cBhvr>
                                        <p:cTn id="9" dur="1000" fill="hold"/>
                                        <p:tgtEl>
                                          <p:spTgt spid="32771"/>
                                        </p:tgtEl>
                                        <p:attrNameLst>
                                          <p:attrName>ppt_y</p:attrName>
                                        </p:attrNameLst>
                                      </p:cBhvr>
                                      <p:tavLst>
                                        <p:tav tm="0">
                                          <p:val>
                                            <p:strVal val="#ppt_y"/>
                                          </p:val>
                                        </p:tav>
                                        <p:tav tm="100000">
                                          <p:val>
                                            <p:strVal val="#ppt_y"/>
                                          </p:val>
                                        </p:tav>
                                      </p:tavLst>
                                    </p:anim>
                                  </p:childTnLst>
                                </p:cTn>
                              </p:par>
                            </p:childTnLst>
                          </p:cTn>
                        </p:par>
                        <p:par>
                          <p:cTn id="10" fill="hold">
                            <p:stCondLst>
                              <p:cond delay="2300"/>
                            </p:stCondLst>
                            <p:childTnLst>
                              <p:par>
                                <p:cTn id="11" presetID="7" presetClass="entr" presetSubtype="4" fill="hold" grpId="0" nodeType="afterEffect">
                                  <p:stCondLst>
                                    <p:cond delay="1000"/>
                                  </p:stCondLst>
                                  <p:childTnLst>
                                    <p:set>
                                      <p:cBhvr>
                                        <p:cTn id="12" dur="1" fill="hold">
                                          <p:stCondLst>
                                            <p:cond delay="0"/>
                                          </p:stCondLst>
                                        </p:cTn>
                                        <p:tgtEl>
                                          <p:spTgt spid="32772"/>
                                        </p:tgtEl>
                                        <p:attrNameLst>
                                          <p:attrName>style.visibility</p:attrName>
                                        </p:attrNameLst>
                                      </p:cBhvr>
                                      <p:to>
                                        <p:strVal val="visible"/>
                                      </p:to>
                                    </p:set>
                                    <p:anim calcmode="lin" valueType="num">
                                      <p:cBhvr additive="base">
                                        <p:cTn id="13" dur="2000" fill="hold"/>
                                        <p:tgtEl>
                                          <p:spTgt spid="32772"/>
                                        </p:tgtEl>
                                        <p:attrNameLst>
                                          <p:attrName>ppt_x</p:attrName>
                                        </p:attrNameLst>
                                      </p:cBhvr>
                                      <p:tavLst>
                                        <p:tav tm="0">
                                          <p:val>
                                            <p:strVal val="#ppt_x"/>
                                          </p:val>
                                        </p:tav>
                                        <p:tav tm="100000">
                                          <p:val>
                                            <p:strVal val="#ppt_x"/>
                                          </p:val>
                                        </p:tav>
                                      </p:tavLst>
                                    </p:anim>
                                    <p:anim calcmode="lin" valueType="num">
                                      <p:cBhvr additive="base">
                                        <p:cTn id="14" dur="2000" fill="hold"/>
                                        <p:tgtEl>
                                          <p:spTgt spid="32772"/>
                                        </p:tgtEl>
                                        <p:attrNameLst>
                                          <p:attrName>ppt_y</p:attrName>
                                        </p:attrNameLst>
                                      </p:cBhvr>
                                      <p:tavLst>
                                        <p:tav tm="0">
                                          <p:val>
                                            <p:strVal val="1+#ppt_h/2"/>
                                          </p:val>
                                        </p:tav>
                                        <p:tav tm="100000">
                                          <p:val>
                                            <p:strVal val="#ppt_y"/>
                                          </p:val>
                                        </p:tav>
                                      </p:tavLst>
                                    </p:anim>
                                  </p:childTnLst>
                                </p:cTn>
                              </p:par>
                            </p:childTnLst>
                          </p:cTn>
                        </p:par>
                        <p:par>
                          <p:cTn id="15" fill="hold">
                            <p:stCondLst>
                              <p:cond delay="5300"/>
                            </p:stCondLst>
                            <p:childTnLst>
                              <p:par>
                                <p:cTn id="16" presetID="7" presetClass="entr" presetSubtype="4" fill="hold" nodeType="afterEffect">
                                  <p:stCondLst>
                                    <p:cond delay="1000"/>
                                  </p:stCondLst>
                                  <p:childTnLst>
                                    <p:set>
                                      <p:cBhvr>
                                        <p:cTn id="17" dur="1" fill="hold">
                                          <p:stCondLst>
                                            <p:cond delay="0"/>
                                          </p:stCondLst>
                                        </p:cTn>
                                        <p:tgtEl>
                                          <p:spTgt spid="32770"/>
                                        </p:tgtEl>
                                        <p:attrNameLst>
                                          <p:attrName>style.visibility</p:attrName>
                                        </p:attrNameLst>
                                      </p:cBhvr>
                                      <p:to>
                                        <p:strVal val="visible"/>
                                      </p:to>
                                    </p:set>
                                    <p:anim calcmode="lin" valueType="num">
                                      <p:cBhvr additive="base">
                                        <p:cTn id="18" dur="2000" fill="hold"/>
                                        <p:tgtEl>
                                          <p:spTgt spid="32770"/>
                                        </p:tgtEl>
                                        <p:attrNameLst>
                                          <p:attrName>ppt_x</p:attrName>
                                        </p:attrNameLst>
                                      </p:cBhvr>
                                      <p:tavLst>
                                        <p:tav tm="0">
                                          <p:val>
                                            <p:strVal val="#ppt_x"/>
                                          </p:val>
                                        </p:tav>
                                        <p:tav tm="100000">
                                          <p:val>
                                            <p:strVal val="#ppt_x"/>
                                          </p:val>
                                        </p:tav>
                                      </p:tavLst>
                                    </p:anim>
                                    <p:anim calcmode="lin" valueType="num">
                                      <p:cBhvr additive="base">
                                        <p:cTn id="19" dur="2000" fill="hold"/>
                                        <p:tgtEl>
                                          <p:spTgt spid="32770"/>
                                        </p:tgtEl>
                                        <p:attrNameLst>
                                          <p:attrName>ppt_y</p:attrName>
                                        </p:attrNameLst>
                                      </p:cBhvr>
                                      <p:tavLst>
                                        <p:tav tm="0">
                                          <p:val>
                                            <p:strVal val="1+#ppt_h/2"/>
                                          </p:val>
                                        </p:tav>
                                        <p:tav tm="100000">
                                          <p:val>
                                            <p:strVal val="#ppt_y"/>
                                          </p:val>
                                        </p:tav>
                                      </p:tavLst>
                                    </p:anim>
                                  </p:childTnLst>
                                </p:cTn>
                              </p:par>
                            </p:childTnLst>
                          </p:cTn>
                        </p:par>
                        <p:par>
                          <p:cTn id="20" fill="hold">
                            <p:stCondLst>
                              <p:cond delay="8300"/>
                            </p:stCondLst>
                            <p:childTnLst>
                              <p:par>
                                <p:cTn id="21" presetID="55" presetClass="entr" presetSubtype="0" fill="hold" nodeType="afterEffect">
                                  <p:stCondLst>
                                    <p:cond delay="0"/>
                                  </p:stCondLst>
                                  <p:childTnLst>
                                    <p:set>
                                      <p:cBhvr>
                                        <p:cTn id="22" dur="1" fill="hold">
                                          <p:stCondLst>
                                            <p:cond delay="0"/>
                                          </p:stCondLst>
                                        </p:cTn>
                                        <p:tgtEl>
                                          <p:spTgt spid="3074"/>
                                        </p:tgtEl>
                                        <p:attrNameLst>
                                          <p:attrName>style.visibility</p:attrName>
                                        </p:attrNameLst>
                                      </p:cBhvr>
                                      <p:to>
                                        <p:strVal val="visible"/>
                                      </p:to>
                                    </p:set>
                                    <p:anim calcmode="lin" valueType="num">
                                      <p:cBhvr>
                                        <p:cTn id="23" dur="1000" fill="hold"/>
                                        <p:tgtEl>
                                          <p:spTgt spid="3074"/>
                                        </p:tgtEl>
                                        <p:attrNameLst>
                                          <p:attrName>ppt_w</p:attrName>
                                        </p:attrNameLst>
                                      </p:cBhvr>
                                      <p:tavLst>
                                        <p:tav tm="0">
                                          <p:val>
                                            <p:strVal val="#ppt_w*0.70"/>
                                          </p:val>
                                        </p:tav>
                                        <p:tav tm="100000">
                                          <p:val>
                                            <p:strVal val="#ppt_w"/>
                                          </p:val>
                                        </p:tav>
                                      </p:tavLst>
                                    </p:anim>
                                    <p:anim calcmode="lin" valueType="num">
                                      <p:cBhvr>
                                        <p:cTn id="24" dur="1000" fill="hold"/>
                                        <p:tgtEl>
                                          <p:spTgt spid="3074"/>
                                        </p:tgtEl>
                                        <p:attrNameLst>
                                          <p:attrName>ppt_h</p:attrName>
                                        </p:attrNameLst>
                                      </p:cBhvr>
                                      <p:tavLst>
                                        <p:tav tm="0">
                                          <p:val>
                                            <p:strVal val="#ppt_h"/>
                                          </p:val>
                                        </p:tav>
                                        <p:tav tm="100000">
                                          <p:val>
                                            <p:strVal val="#ppt_h"/>
                                          </p:val>
                                        </p:tav>
                                      </p:tavLst>
                                    </p:anim>
                                    <p:animEffect transition="in" filter="fade">
                                      <p:cBhvr>
                                        <p:cTn id="25" dur="1000"/>
                                        <p:tgtEl>
                                          <p:spTgt spid="3074"/>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xit" presetSubtype="0" fill="hold" grpId="1" nodeType="clickEffect">
                                  <p:stCondLst>
                                    <p:cond delay="0"/>
                                  </p:stCondLst>
                                  <p:iterate type="lt">
                                    <p:tmPct val="0"/>
                                  </p:iterate>
                                  <p:childTnLst>
                                    <p:animEffect transition="out" filter="fade">
                                      <p:cBhvr>
                                        <p:cTn id="29" dur="2000"/>
                                        <p:tgtEl>
                                          <p:spTgt spid="32771"/>
                                        </p:tgtEl>
                                      </p:cBhvr>
                                    </p:animEffect>
                                    <p:set>
                                      <p:cBhvr>
                                        <p:cTn id="30" dur="1" fill="hold">
                                          <p:stCondLst>
                                            <p:cond delay="1999"/>
                                          </p:stCondLst>
                                        </p:cTn>
                                        <p:tgtEl>
                                          <p:spTgt spid="32771"/>
                                        </p:tgtEl>
                                        <p:attrNameLst>
                                          <p:attrName>style.visibility</p:attrName>
                                        </p:attrNameLst>
                                      </p:cBhvr>
                                      <p:to>
                                        <p:strVal val="hidden"/>
                                      </p:to>
                                    </p:set>
                                  </p:childTnLst>
                                </p:cTn>
                              </p:par>
                              <p:par>
                                <p:cTn id="31" presetID="10" presetClass="exit" presetSubtype="0" fill="hold" grpId="1" nodeType="withEffect">
                                  <p:stCondLst>
                                    <p:cond delay="0"/>
                                  </p:stCondLst>
                                  <p:childTnLst>
                                    <p:animEffect transition="out" filter="fade">
                                      <p:cBhvr>
                                        <p:cTn id="32" dur="2000"/>
                                        <p:tgtEl>
                                          <p:spTgt spid="32772"/>
                                        </p:tgtEl>
                                      </p:cBhvr>
                                    </p:animEffect>
                                    <p:set>
                                      <p:cBhvr>
                                        <p:cTn id="33" dur="1" fill="hold">
                                          <p:stCondLst>
                                            <p:cond delay="1999"/>
                                          </p:stCondLst>
                                        </p:cTn>
                                        <p:tgtEl>
                                          <p:spTgt spid="32772"/>
                                        </p:tgtEl>
                                        <p:attrNameLst>
                                          <p:attrName>style.visibility</p:attrName>
                                        </p:attrNameLst>
                                      </p:cBhvr>
                                      <p:to>
                                        <p:strVal val="hidden"/>
                                      </p:to>
                                    </p:set>
                                  </p:childTnLst>
                                </p:cTn>
                              </p:par>
                              <p:par>
                                <p:cTn id="34" presetID="10" presetClass="exit" presetSubtype="0" fill="hold" grpId="2" nodeType="withEffect">
                                  <p:stCondLst>
                                    <p:cond delay="0"/>
                                  </p:stCondLst>
                                  <p:iterate type="lt">
                                    <p:tmPct val="0"/>
                                  </p:iterate>
                                  <p:childTnLst>
                                    <p:animEffect transition="out" filter="fade">
                                      <p:cBhvr>
                                        <p:cTn id="35" dur="2000"/>
                                        <p:tgtEl>
                                          <p:spTgt spid="32771"/>
                                        </p:tgtEl>
                                      </p:cBhvr>
                                    </p:animEffect>
                                    <p:set>
                                      <p:cBhvr>
                                        <p:cTn id="36" dur="1" fill="hold">
                                          <p:stCondLst>
                                            <p:cond delay="1999"/>
                                          </p:stCondLst>
                                        </p:cTn>
                                        <p:tgtEl>
                                          <p:spTgt spid="32771"/>
                                        </p:tgtEl>
                                        <p:attrNameLst>
                                          <p:attrName>style.visibility</p:attrName>
                                        </p:attrNameLst>
                                      </p:cBhvr>
                                      <p:to>
                                        <p:strVal val="hidden"/>
                                      </p:to>
                                    </p:set>
                                  </p:childTnLst>
                                </p:cTn>
                              </p:par>
                              <p:par>
                                <p:cTn id="37" presetID="10" presetClass="exit" presetSubtype="0" fill="hold" grpId="2" nodeType="withEffect">
                                  <p:stCondLst>
                                    <p:cond delay="0"/>
                                  </p:stCondLst>
                                  <p:childTnLst>
                                    <p:animEffect transition="out" filter="fade">
                                      <p:cBhvr>
                                        <p:cTn id="38" dur="2000"/>
                                        <p:tgtEl>
                                          <p:spTgt spid="32772"/>
                                        </p:tgtEl>
                                      </p:cBhvr>
                                    </p:animEffect>
                                    <p:set>
                                      <p:cBhvr>
                                        <p:cTn id="39" dur="1" fill="hold">
                                          <p:stCondLst>
                                            <p:cond delay="1999"/>
                                          </p:stCondLst>
                                        </p:cTn>
                                        <p:tgtEl>
                                          <p:spTgt spid="32772"/>
                                        </p:tgtEl>
                                        <p:attrNameLst>
                                          <p:attrName>style.visibility</p:attrName>
                                        </p:attrNameLst>
                                      </p:cBhvr>
                                      <p:to>
                                        <p:strVal val="hidden"/>
                                      </p:to>
                                    </p:set>
                                  </p:childTnLst>
                                </p:cTn>
                              </p:par>
                              <p:par>
                                <p:cTn id="40" presetID="10" presetClass="exit" presetSubtype="0" fill="hold" nodeType="withEffect">
                                  <p:stCondLst>
                                    <p:cond delay="0"/>
                                  </p:stCondLst>
                                  <p:childTnLst>
                                    <p:animEffect transition="out" filter="fade">
                                      <p:cBhvr>
                                        <p:cTn id="41" dur="2000"/>
                                        <p:tgtEl>
                                          <p:spTgt spid="3074"/>
                                        </p:tgtEl>
                                      </p:cBhvr>
                                    </p:animEffect>
                                    <p:set>
                                      <p:cBhvr>
                                        <p:cTn id="42" dur="1" fill="hold">
                                          <p:stCondLst>
                                            <p:cond delay="1999"/>
                                          </p:stCondLst>
                                        </p:cTn>
                                        <p:tgtEl>
                                          <p:spTgt spid="3074"/>
                                        </p:tgtEl>
                                        <p:attrNameLst>
                                          <p:attrName>style.visibility</p:attrName>
                                        </p:attrNameLst>
                                      </p:cBhvr>
                                      <p:to>
                                        <p:strVal val="hidden"/>
                                      </p:to>
                                    </p:set>
                                  </p:childTnLst>
                                </p:cTn>
                              </p:par>
                              <p:par>
                                <p:cTn id="43" presetID="10" presetClass="exit" presetSubtype="0" fill="hold" nodeType="withEffect">
                                  <p:stCondLst>
                                    <p:cond delay="0"/>
                                  </p:stCondLst>
                                  <p:childTnLst>
                                    <p:animEffect transition="out" filter="fade">
                                      <p:cBhvr>
                                        <p:cTn id="44" dur="2000"/>
                                        <p:tgtEl>
                                          <p:spTgt spid="32770"/>
                                        </p:tgtEl>
                                      </p:cBhvr>
                                    </p:animEffect>
                                    <p:set>
                                      <p:cBhvr>
                                        <p:cTn id="45" dur="1" fill="hold">
                                          <p:stCondLst>
                                            <p:cond delay="1999"/>
                                          </p:stCondLst>
                                        </p:cTn>
                                        <p:tgtEl>
                                          <p:spTgt spid="32770"/>
                                        </p:tgtEl>
                                        <p:attrNameLst>
                                          <p:attrName>style.visibility</p:attrName>
                                        </p:attrNameLst>
                                      </p:cBhvr>
                                      <p:to>
                                        <p:strVal val="hidden"/>
                                      </p:to>
                                    </p:set>
                                  </p:childTnLst>
                                </p:cTn>
                              </p:par>
                            </p:childTnLst>
                          </p:cTn>
                        </p:par>
                        <p:par>
                          <p:cTn id="46" fill="hold">
                            <p:stCondLst>
                              <p:cond delay="2000"/>
                            </p:stCondLst>
                            <p:childTnLst>
                              <p:par>
                                <p:cTn id="47" presetID="47" presetClass="entr" presetSubtype="0" fill="hold" grpId="0" nodeType="afterEffect">
                                  <p:stCondLst>
                                    <p:cond delay="50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1000"/>
                                        <p:tgtEl>
                                          <p:spTgt spid="8"/>
                                        </p:tgtEl>
                                      </p:cBhvr>
                                    </p:animEffect>
                                    <p:anim calcmode="lin" valueType="num">
                                      <p:cBhvr>
                                        <p:cTn id="50" dur="1000" fill="hold"/>
                                        <p:tgtEl>
                                          <p:spTgt spid="8"/>
                                        </p:tgtEl>
                                        <p:attrNameLst>
                                          <p:attrName>ppt_x</p:attrName>
                                        </p:attrNameLst>
                                      </p:cBhvr>
                                      <p:tavLst>
                                        <p:tav tm="0">
                                          <p:val>
                                            <p:strVal val="#ppt_x"/>
                                          </p:val>
                                        </p:tav>
                                        <p:tav tm="100000">
                                          <p:val>
                                            <p:strVal val="#ppt_x"/>
                                          </p:val>
                                        </p:tav>
                                      </p:tavLst>
                                    </p:anim>
                                    <p:anim calcmode="lin" valueType="num">
                                      <p:cBhvr>
                                        <p:cTn id="51" dur="1000" fill="hold"/>
                                        <p:tgtEl>
                                          <p:spTgt spid="8"/>
                                        </p:tgtEl>
                                        <p:attrNameLst>
                                          <p:attrName>ppt_y</p:attrName>
                                        </p:attrNameLst>
                                      </p:cBhvr>
                                      <p:tavLst>
                                        <p:tav tm="0">
                                          <p:val>
                                            <p:strVal val="#ppt_y-.1"/>
                                          </p:val>
                                        </p:tav>
                                        <p:tav tm="100000">
                                          <p:val>
                                            <p:strVal val="#ppt_y"/>
                                          </p:val>
                                        </p:tav>
                                      </p:tavLst>
                                    </p:anim>
                                  </p:childTnLst>
                                </p:cTn>
                              </p:par>
                            </p:childTnLst>
                          </p:cTn>
                        </p:par>
                        <p:par>
                          <p:cTn id="52" fill="hold">
                            <p:stCondLst>
                              <p:cond delay="3500"/>
                            </p:stCondLst>
                            <p:childTnLst>
                              <p:par>
                                <p:cTn id="53" presetID="23" presetClass="entr" presetSubtype="16" fill="hold" grpId="0" nodeType="afterEffect">
                                  <p:stCondLst>
                                    <p:cond delay="500"/>
                                  </p:stCondLst>
                                  <p:childTnLst>
                                    <p:set>
                                      <p:cBhvr>
                                        <p:cTn id="54" dur="1" fill="hold">
                                          <p:stCondLst>
                                            <p:cond delay="0"/>
                                          </p:stCondLst>
                                        </p:cTn>
                                        <p:tgtEl>
                                          <p:spTgt spid="9"/>
                                        </p:tgtEl>
                                        <p:attrNameLst>
                                          <p:attrName>style.visibility</p:attrName>
                                        </p:attrNameLst>
                                      </p:cBhvr>
                                      <p:to>
                                        <p:strVal val="visible"/>
                                      </p:to>
                                    </p:set>
                                    <p:anim calcmode="lin" valueType="num">
                                      <p:cBhvr>
                                        <p:cTn id="55" dur="500" fill="hold"/>
                                        <p:tgtEl>
                                          <p:spTgt spid="9"/>
                                        </p:tgtEl>
                                        <p:attrNameLst>
                                          <p:attrName>ppt_w</p:attrName>
                                        </p:attrNameLst>
                                      </p:cBhvr>
                                      <p:tavLst>
                                        <p:tav tm="0">
                                          <p:val>
                                            <p:fltVal val="0"/>
                                          </p:val>
                                        </p:tav>
                                        <p:tav tm="100000">
                                          <p:val>
                                            <p:strVal val="#ppt_w"/>
                                          </p:val>
                                        </p:tav>
                                      </p:tavLst>
                                    </p:anim>
                                    <p:anim calcmode="lin" valueType="num">
                                      <p:cBhvr>
                                        <p:cTn id="56" dur="500" fill="hold"/>
                                        <p:tgtEl>
                                          <p:spTgt spid="9"/>
                                        </p:tgtEl>
                                        <p:attrNameLst>
                                          <p:attrName>ppt_h</p:attrName>
                                        </p:attrNameLst>
                                      </p:cBhvr>
                                      <p:tavLst>
                                        <p:tav tm="0">
                                          <p:val>
                                            <p:fltVal val="0"/>
                                          </p:val>
                                        </p:tav>
                                        <p:tav tm="100000">
                                          <p:val>
                                            <p:strVal val="#ppt_h"/>
                                          </p:val>
                                        </p:tav>
                                      </p:tavLst>
                                    </p:anim>
                                  </p:childTnLst>
                                </p:cTn>
                              </p:par>
                            </p:childTnLst>
                          </p:cTn>
                        </p:par>
                        <p:par>
                          <p:cTn id="57" fill="hold">
                            <p:stCondLst>
                              <p:cond delay="4500"/>
                            </p:stCondLst>
                            <p:childTnLst>
                              <p:par>
                                <p:cTn id="58" presetID="22" presetClass="entr" presetSubtype="4" fill="hold" nodeType="afterEffect">
                                  <p:stCondLst>
                                    <p:cond delay="1000"/>
                                  </p:stCondLst>
                                  <p:childTnLst>
                                    <p:set>
                                      <p:cBhvr>
                                        <p:cTn id="59" dur="1" fill="hold">
                                          <p:stCondLst>
                                            <p:cond delay="0"/>
                                          </p:stCondLst>
                                        </p:cTn>
                                        <p:tgtEl>
                                          <p:spTgt spid="7"/>
                                        </p:tgtEl>
                                        <p:attrNameLst>
                                          <p:attrName>style.visibility</p:attrName>
                                        </p:attrNameLst>
                                      </p:cBhvr>
                                      <p:to>
                                        <p:strVal val="visible"/>
                                      </p:to>
                                    </p:set>
                                    <p:animEffect transition="in" filter="wipe(down)">
                                      <p:cBhvr>
                                        <p:cTn id="6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1" grpId="0"/>
      <p:bldP spid="32771" grpId="1"/>
      <p:bldP spid="32771" grpId="2"/>
      <p:bldP spid="32772" grpId="0"/>
      <p:bldP spid="32772" grpId="1"/>
      <p:bldP spid="32772" grpId="2"/>
      <p:bldP spid="8"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C:\Temp\FineReader10\media\image12.png"/>
          <p:cNvPicPr>
            <a:picLocks noChangeAspect="1" noChangeArrowheads="1"/>
          </p:cNvPicPr>
          <p:nvPr/>
        </p:nvPicPr>
        <p:blipFill>
          <a:blip r:embed="rId2" r:link="rId3" cstate="print"/>
          <a:srcRect/>
          <a:stretch>
            <a:fillRect/>
          </a:stretch>
        </p:blipFill>
        <p:spPr bwMode="auto">
          <a:xfrm>
            <a:off x="3000364" y="5000636"/>
            <a:ext cx="3101613" cy="1360489"/>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5843" name="Rectangle 3"/>
          <p:cNvSpPr>
            <a:spLocks noChangeArrowheads="1"/>
          </p:cNvSpPr>
          <p:nvPr/>
        </p:nvSpPr>
        <p:spPr bwMode="auto">
          <a:xfrm>
            <a:off x="1285852" y="630776"/>
            <a:ext cx="6858048" cy="375487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threePt" dir="t"/>
            </a:scene3d>
            <a:sp3d extrusionH="57150">
              <a:bevelT w="38100" h="38100" prst="convex"/>
            </a:sp3d>
          </a:bodyPr>
          <a:lstStyle/>
          <a:p>
            <a:pPr marL="0" marR="0" lvl="0" indent="90488" algn="l" defTabSz="914400" rtl="0" eaLnBrk="1" fontAlgn="base" latinLnBrk="0" hangingPunct="1">
              <a:lnSpc>
                <a:spcPct val="100000"/>
              </a:lnSpc>
              <a:spcBef>
                <a:spcPct val="0"/>
              </a:spcBef>
              <a:spcAft>
                <a:spcPct val="0"/>
              </a:spcAft>
              <a:buClrTx/>
              <a:buSzTx/>
              <a:buFontTx/>
              <a:buNone/>
              <a:tabLst/>
            </a:pPr>
            <a:r>
              <a:rPr kumimoji="0" lang="ru-RU" sz="3200" b="1" i="0" u="none" strike="noStrike" normalizeH="0" baseline="0" dirty="0" smtClean="0">
                <a:ln w="12700">
                  <a:solidFill>
                    <a:schemeClr val="tx2">
                      <a:satMod val="155000"/>
                    </a:schemeClr>
                  </a:solidFill>
                  <a:prstDash val="solid"/>
                </a:ln>
                <a:solidFill>
                  <a:schemeClr val="bg2">
                    <a:tint val="85000"/>
                    <a:satMod val="155000"/>
                  </a:schemeClr>
                </a:solidFill>
                <a:effectLst>
                  <a:glow rad="63500">
                    <a:schemeClr val="accent3">
                      <a:satMod val="175000"/>
                      <a:alpha val="40000"/>
                    </a:schemeClr>
                  </a:glow>
                  <a:outerShdw blurRad="41275" dist="20320" dir="1800000" algn="tl" rotWithShape="0">
                    <a:srgbClr val="000000">
                      <a:alpha val="40000"/>
                    </a:srgbClr>
                  </a:outerShdw>
                </a:effectLst>
                <a:latin typeface="Times New Roman" pitchFamily="18" charset="0"/>
                <a:ea typeface="Arial Unicode MS" pitchFamily="34" charset="-128"/>
                <a:cs typeface="Times New Roman" pitchFamily="18" charset="0"/>
              </a:rPr>
              <a:t>4. Лабиринт английского пореза</a:t>
            </a:r>
            <a:endParaRPr kumimoji="0" lang="ru-RU" sz="3200" b="1" i="0" u="none" strike="noStrike" normalizeH="0" baseline="0" dirty="0" smtClean="0">
              <a:ln w="12700">
                <a:solidFill>
                  <a:schemeClr val="tx2">
                    <a:satMod val="155000"/>
                  </a:schemeClr>
                </a:solidFill>
                <a:prstDash val="solid"/>
              </a:ln>
              <a:solidFill>
                <a:schemeClr val="bg2">
                  <a:tint val="85000"/>
                  <a:satMod val="155000"/>
                </a:schemeClr>
              </a:solidFill>
              <a:effectLst>
                <a:glow rad="63500">
                  <a:schemeClr val="accent3">
                    <a:satMod val="175000"/>
                    <a:alpha val="40000"/>
                  </a:schemeClr>
                </a:glow>
                <a:outerShdw blurRad="41275" dist="20320" dir="1800000" algn="tl" rotWithShape="0">
                  <a:srgbClr val="000000">
                    <a:alpha val="40000"/>
                  </a:srgbClr>
                </a:outerShdw>
              </a:effectLst>
              <a:latin typeface="Arial" pitchFamily="34" charset="0"/>
            </a:endParaRPr>
          </a:p>
          <a:p>
            <a:pPr marL="0" marR="0" lvl="0" indent="228600" algn="l" defTabSz="914400" rtl="0" eaLnBrk="0" fontAlgn="base" latinLnBrk="0" hangingPunct="0">
              <a:lnSpc>
                <a:spcPct val="100000"/>
              </a:lnSpc>
              <a:spcBef>
                <a:spcPct val="0"/>
              </a:spcBef>
              <a:spcAft>
                <a:spcPct val="0"/>
              </a:spcAft>
              <a:buClrTx/>
              <a:buSzTx/>
              <a:buFontTx/>
              <a:buNone/>
              <a:tabLst/>
            </a:pPr>
            <a:endParaRPr kumimoji="0" lang="ru-RU" sz="14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endParaRPr>
          </a:p>
          <a:p>
            <a:pPr marL="0" marR="0" lvl="0" indent="228600" algn="l" defTabSz="914400" rtl="0" eaLnBrk="0" fontAlgn="base" latinLnBrk="0" hangingPunct="0">
              <a:lnSpc>
                <a:spcPct val="100000"/>
              </a:lnSpc>
              <a:spcBef>
                <a:spcPct val="0"/>
              </a:spcBef>
              <a:spcAft>
                <a:spcPct val="0"/>
              </a:spcAft>
              <a:buClrTx/>
              <a:buSzTx/>
              <a:buFontTx/>
              <a:buNone/>
              <a:tabLst/>
            </a:pPr>
            <a:endParaRPr lang="ru-RU" sz="1400" dirty="0" smtClean="0">
              <a:solidFill>
                <a:srgbClr val="000000"/>
              </a:solidFill>
              <a:latin typeface="Times New Roman" pitchFamily="18" charset="0"/>
              <a:ea typeface="Arial Unicode MS" pitchFamily="34" charset="-128"/>
              <a:cs typeface="Times New Roman" pitchFamily="18" charset="0"/>
            </a:endParaRPr>
          </a:p>
          <a:p>
            <a:pPr marL="0" marR="0" lvl="0" indent="228600"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Cambria Math" pitchFamily="18" charset="0"/>
                <a:ea typeface="Cambria Math" pitchFamily="18" charset="0"/>
                <a:cs typeface="Estrangelo Edessa" pitchFamily="66"/>
              </a:rPr>
              <a:t>В одном </a:t>
            </a:r>
            <a:r>
              <a:rPr kumimoji="0" lang="ru-RU" sz="2000" b="1" i="0" u="none" strike="noStrike" cap="none" normalizeH="0" baseline="0" dirty="0" smtClean="0">
                <a:ln>
                  <a:noFill/>
                </a:ln>
                <a:solidFill>
                  <a:srgbClr val="000000"/>
                </a:solidFill>
                <a:effectLst/>
                <a:latin typeface="Cambria Math" pitchFamily="18" charset="0"/>
                <a:ea typeface="Cambria Math" pitchFamily="18" charset="0"/>
                <a:cs typeface="Estrangelo Edessa" pitchFamily="66"/>
              </a:rPr>
              <a:t>из </a:t>
            </a:r>
            <a:r>
              <a:rPr kumimoji="0" lang="ru-RU" sz="2000" b="1" i="0" u="none" strike="noStrike" cap="none" normalizeH="0" baseline="0" dirty="0" smtClean="0">
                <a:ln>
                  <a:noFill/>
                </a:ln>
                <a:solidFill>
                  <a:srgbClr val="000000"/>
                </a:solidFill>
                <a:effectLst/>
                <a:latin typeface="Cambria Math" pitchFamily="18" charset="0"/>
                <a:ea typeface="Cambria Math" pitchFamily="18" charset="0"/>
                <a:cs typeface="Estrangelo Edessa" pitchFamily="66"/>
              </a:rPr>
              <a:t>дворцовых садов английского короля  </a:t>
            </a:r>
          </a:p>
          <a:p>
            <a:pPr marL="0" marR="0" lvl="0" indent="228600"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Cambria Math" pitchFamily="18" charset="0"/>
                <a:ea typeface="Cambria Math" pitchFamily="18" charset="0"/>
                <a:cs typeface="Estrangelo Edessa" pitchFamily="66"/>
              </a:rPr>
              <a:t>Вильгельма III был лабиринт  из аллей и изгородей.  </a:t>
            </a:r>
          </a:p>
          <a:p>
            <a:pPr marL="0" marR="0" lvl="0" indent="228600"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Cambria Math" pitchFamily="18" charset="0"/>
                <a:ea typeface="Cambria Math" pitchFamily="18" charset="0"/>
                <a:cs typeface="Estrangelo Edessa" pitchFamily="66"/>
              </a:rPr>
              <a:t>Аллеи  были  около полумили длиной, а в центре находились два больших дерева - со скамейками  около них.   План лабиринта изображен на рисунке.</a:t>
            </a:r>
            <a:endParaRPr kumimoji="0" lang="ru-RU" sz="2000" b="1" i="0" u="none" strike="noStrike" cap="none" normalizeH="0" baseline="0" dirty="0" smtClean="0">
              <a:ln>
                <a:noFill/>
              </a:ln>
              <a:solidFill>
                <a:schemeClr val="tx1"/>
              </a:solidFill>
              <a:effectLst/>
              <a:latin typeface="Cambria Math" pitchFamily="18" charset="0"/>
              <a:ea typeface="Cambria Math" pitchFamily="18" charset="0"/>
              <a:cs typeface="Estrangelo Edessa" pitchFamily="66"/>
            </a:endParaRPr>
          </a:p>
          <a:p>
            <a:pPr marL="0" marR="0" lvl="0" indent="228600"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Cambria Math" pitchFamily="18" charset="0"/>
                <a:ea typeface="Cambria Math" pitchFamily="18" charset="0"/>
                <a:cs typeface="Estrangelo Edessa" pitchFamily="66"/>
              </a:rPr>
              <a:t>Способ пройти к центру и выйти из сада состоял в том, </a:t>
            </a:r>
          </a:p>
          <a:p>
            <a:pPr marL="0" marR="0" lvl="0" indent="228600"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Cambria Math" pitchFamily="18" charset="0"/>
                <a:ea typeface="Cambria Math" pitchFamily="18" charset="0"/>
                <a:cs typeface="Estrangelo Edessa" pitchFamily="66"/>
              </a:rPr>
              <a:t>чтобы вступив в лабиринт, с первого же шага и до конца </a:t>
            </a:r>
          </a:p>
          <a:p>
            <a:pPr marL="0" marR="0" lvl="0" indent="228600" algn="l" defTabSz="914400" rtl="0" eaLnBrk="0" fontAlgn="base" latinLnBrk="0" hangingPunct="0">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000000"/>
                </a:solidFill>
                <a:effectLst/>
                <a:latin typeface="Cambria Math" pitchFamily="18" charset="0"/>
                <a:ea typeface="Cambria Math" pitchFamily="18" charset="0"/>
                <a:cs typeface="Estrangelo Edessa" pitchFamily="66"/>
              </a:rPr>
              <a:t>касаться изгороди правой рукой.</a:t>
            </a:r>
            <a:endParaRPr kumimoji="0" lang="ru-RU" sz="2000" b="1" i="0" u="none" strike="noStrike" cap="none" normalizeH="0" baseline="0" dirty="0" smtClean="0">
              <a:ln>
                <a:noFill/>
              </a:ln>
              <a:solidFill>
                <a:schemeClr val="tx1"/>
              </a:solidFill>
              <a:effectLst/>
              <a:latin typeface="Cambria Math" pitchFamily="18" charset="0"/>
              <a:ea typeface="Cambria Math" pitchFamily="18" charset="0"/>
              <a:cs typeface="Estrangelo Edessa" pitchFamily="66"/>
            </a:endParaRPr>
          </a:p>
          <a:p>
            <a:pPr marL="0" marR="0" lvl="0" indent="22860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
        <p:nvSpPr>
          <p:cNvPr id="35844" name="Rectangle 4"/>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
        <p:nvSpPr>
          <p:cNvPr id="35846" name="Rectangle 6"/>
          <p:cNvSpPr>
            <a:spLocks noChangeArrowheads="1"/>
          </p:cNvSpPr>
          <p:nvPr/>
        </p:nvSpPr>
        <p:spPr bwMode="auto">
          <a:xfrm>
            <a:off x="0" y="45720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1000"/>
                                  </p:stCondLst>
                                  <p:childTnLst>
                                    <p:set>
                                      <p:cBhvr>
                                        <p:cTn id="6" dur="1" fill="hold">
                                          <p:stCondLst>
                                            <p:cond delay="0"/>
                                          </p:stCondLst>
                                        </p:cTn>
                                        <p:tgtEl>
                                          <p:spTgt spid="35843"/>
                                        </p:tgtEl>
                                        <p:attrNameLst>
                                          <p:attrName>style.visibility</p:attrName>
                                        </p:attrNameLst>
                                      </p:cBhvr>
                                      <p:to>
                                        <p:strVal val="visible"/>
                                      </p:to>
                                    </p:set>
                                    <p:anim calcmode="lin" valueType="num">
                                      <p:cBhvr>
                                        <p:cTn id="7" dur="2000" fill="hold"/>
                                        <p:tgtEl>
                                          <p:spTgt spid="35843"/>
                                        </p:tgtEl>
                                        <p:attrNameLst>
                                          <p:attrName>ppt_w</p:attrName>
                                        </p:attrNameLst>
                                      </p:cBhvr>
                                      <p:tavLst>
                                        <p:tav tm="0">
                                          <p:val>
                                            <p:fltVal val="0"/>
                                          </p:val>
                                        </p:tav>
                                        <p:tav tm="100000">
                                          <p:val>
                                            <p:strVal val="#ppt_w"/>
                                          </p:val>
                                        </p:tav>
                                      </p:tavLst>
                                    </p:anim>
                                    <p:anim calcmode="lin" valueType="num">
                                      <p:cBhvr>
                                        <p:cTn id="8" dur="2000" fill="hold"/>
                                        <p:tgtEl>
                                          <p:spTgt spid="35843"/>
                                        </p:tgtEl>
                                        <p:attrNameLst>
                                          <p:attrName>ppt_h</p:attrName>
                                        </p:attrNameLst>
                                      </p:cBhvr>
                                      <p:tavLst>
                                        <p:tav tm="0">
                                          <p:val>
                                            <p:fltVal val="0"/>
                                          </p:val>
                                        </p:tav>
                                        <p:tav tm="100000">
                                          <p:val>
                                            <p:strVal val="#ppt_h"/>
                                          </p:val>
                                        </p:tav>
                                      </p:tavLst>
                                    </p:anim>
                                  </p:childTnLst>
                                </p:cTn>
                              </p:par>
                            </p:childTnLst>
                          </p:cTn>
                        </p:par>
                        <p:par>
                          <p:cTn id="9" fill="hold">
                            <p:stCondLst>
                              <p:cond delay="3000"/>
                            </p:stCondLst>
                            <p:childTnLst>
                              <p:par>
                                <p:cTn id="10" presetID="23" presetClass="entr" presetSubtype="16" fill="hold" nodeType="afterEffect">
                                  <p:stCondLst>
                                    <p:cond delay="1000"/>
                                  </p:stCondLst>
                                  <p:childTnLst>
                                    <p:set>
                                      <p:cBhvr>
                                        <p:cTn id="11" dur="1" fill="hold">
                                          <p:stCondLst>
                                            <p:cond delay="0"/>
                                          </p:stCondLst>
                                        </p:cTn>
                                        <p:tgtEl>
                                          <p:spTgt spid="35842"/>
                                        </p:tgtEl>
                                        <p:attrNameLst>
                                          <p:attrName>style.visibility</p:attrName>
                                        </p:attrNameLst>
                                      </p:cBhvr>
                                      <p:to>
                                        <p:strVal val="visible"/>
                                      </p:to>
                                    </p:set>
                                    <p:anim calcmode="lin" valueType="num">
                                      <p:cBhvr>
                                        <p:cTn id="12" dur="2000" fill="hold"/>
                                        <p:tgtEl>
                                          <p:spTgt spid="35842"/>
                                        </p:tgtEl>
                                        <p:attrNameLst>
                                          <p:attrName>ppt_w</p:attrName>
                                        </p:attrNameLst>
                                      </p:cBhvr>
                                      <p:tavLst>
                                        <p:tav tm="0">
                                          <p:val>
                                            <p:fltVal val="0"/>
                                          </p:val>
                                        </p:tav>
                                        <p:tav tm="100000">
                                          <p:val>
                                            <p:strVal val="#ppt_w"/>
                                          </p:val>
                                        </p:tav>
                                      </p:tavLst>
                                    </p:anim>
                                    <p:anim calcmode="lin" valueType="num">
                                      <p:cBhvr>
                                        <p:cTn id="13" dur="2000" fill="hold"/>
                                        <p:tgtEl>
                                          <p:spTgt spid="3584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2071670" y="263704"/>
            <a:ext cx="5143536" cy="2315958"/>
          </a:xfrm>
          <a:prstGeom prst="rect">
            <a:avLst/>
          </a:prstGeom>
          <a:noFill/>
          <a:ln w="9525">
            <a:noFill/>
            <a:miter lim="800000"/>
            <a:headEnd/>
            <a:tailEnd/>
          </a:ln>
          <a:effectLst/>
        </p:spPr>
        <p:txBody>
          <a:bodyPr vert="horz" wrap="square" lIns="91440" tIns="152352" rIns="91440" bIns="38088" numCol="1" anchor="ctr" anchorCtr="0" compatLnSpc="1">
            <a:prstTxWarp prst="textNoShape">
              <a:avLst/>
            </a:prstTxWarp>
            <a:spAutoFit/>
            <a:scene3d>
              <a:camera prst="orthographicFront"/>
              <a:lightRig rig="flat" dir="tl">
                <a:rot lat="0" lon="0" rev="6600000"/>
              </a:lightRig>
            </a:scene3d>
            <a:sp3d extrusionH="25400" contourW="8890">
              <a:bevelT w="38100" h="31750" prst="angle"/>
              <a:contourClr>
                <a:schemeClr val="accent2">
                  <a:shade val="75000"/>
                </a:schemeClr>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4000" b="1" i="0" u="none" strike="noStrike" cap="all" normalizeH="0" baseline="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Times New Roman" pitchFamily="18" charset="0"/>
                <a:ea typeface="Times New Roman" pitchFamily="18" charset="0"/>
                <a:cs typeface="Times New Roman" pitchFamily="18" charset="0"/>
              </a:rPr>
              <a:t>Происхождение задачи  о лабиринтах</a:t>
            </a:r>
            <a:endParaRPr kumimoji="0" lang="ru-RU" sz="4000" b="1" i="0" u="none" strike="noStrike" cap="all" normalizeH="0" baseline="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rial"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1" i="0" u="none" strike="noStrike" normalizeH="0" baseline="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Arial" pitchFamily="34" charset="0"/>
            </a:endParaRPr>
          </a:p>
        </p:txBody>
      </p:sp>
      <p:sp>
        <p:nvSpPr>
          <p:cNvPr id="5" name="Прямоугольник 4"/>
          <p:cNvSpPr/>
          <p:nvPr/>
        </p:nvSpPr>
        <p:spPr>
          <a:xfrm>
            <a:off x="1259632" y="2492896"/>
            <a:ext cx="6840760" cy="954107"/>
          </a:xfrm>
          <a:prstGeom prst="rect">
            <a:avLst/>
          </a:prstGeom>
        </p:spPr>
        <p:txBody>
          <a:bodyPr wrap="square">
            <a:spAutoFit/>
            <a:scene3d>
              <a:camera prst="orthographicFront"/>
              <a:lightRig rig="threePt" dir="t"/>
            </a:scene3d>
            <a:sp3d extrusionH="57150">
              <a:bevelT h="25400" prst="softRound"/>
            </a:sp3d>
          </a:bodyPr>
          <a:lstStyle/>
          <a:p>
            <a:pPr algn="ctr"/>
            <a:r>
              <a:rPr lang="ru-RU" sz="2800" b="1" dirty="0" smtClean="0">
                <a:latin typeface="Ariston" pitchFamily="66" charset="0"/>
              </a:rPr>
              <a:t>Слово «лабиринт» — греческое и в переводе означает ходы в подземельях. </a:t>
            </a:r>
            <a:endParaRPr lang="ru-RU" sz="2800" b="1" dirty="0">
              <a:latin typeface="Ariston" pitchFamily="66" charset="0"/>
            </a:endParaRPr>
          </a:p>
        </p:txBody>
      </p:sp>
      <p:pic>
        <p:nvPicPr>
          <p:cNvPr id="16386" name="Picture 2" descr="http://im7-tub-ru.yandex.net/i?id=32655034-67-72&amp;n=21">
            <a:hlinkClick r:id="rId2"/>
          </p:cNvPr>
          <p:cNvPicPr>
            <a:picLocks noChangeAspect="1" noChangeArrowheads="1"/>
          </p:cNvPicPr>
          <p:nvPr/>
        </p:nvPicPr>
        <p:blipFill>
          <a:blip r:embed="rId3" cstate="print"/>
          <a:srcRect/>
          <a:stretch>
            <a:fillRect/>
          </a:stretch>
        </p:blipFill>
        <p:spPr bwMode="auto">
          <a:xfrm>
            <a:off x="2555776" y="3429000"/>
            <a:ext cx="4032448" cy="3024336"/>
          </a:xfrm>
          <a:prstGeom prst="rect">
            <a:avLst/>
          </a:prstGeom>
          <a:noFill/>
        </p:spPr>
      </p:pic>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500"/>
                                  </p:stCondLst>
                                  <p:childTnLst>
                                    <p:set>
                                      <p:cBhvr>
                                        <p:cTn id="6" dur="1" fill="hold">
                                          <p:stCondLst>
                                            <p:cond delay="0"/>
                                          </p:stCondLst>
                                        </p:cTn>
                                        <p:tgtEl>
                                          <p:spTgt spid="4097"/>
                                        </p:tgtEl>
                                        <p:attrNameLst>
                                          <p:attrName>style.visibility</p:attrName>
                                        </p:attrNameLst>
                                      </p:cBhvr>
                                      <p:to>
                                        <p:strVal val="visible"/>
                                      </p:to>
                                    </p:set>
                                    <p:anim calcmode="lin" valueType="num">
                                      <p:cBhvr>
                                        <p:cTn id="7" dur="500" fill="hold"/>
                                        <p:tgtEl>
                                          <p:spTgt spid="4097"/>
                                        </p:tgtEl>
                                        <p:attrNameLst>
                                          <p:attrName>ppt_w</p:attrName>
                                        </p:attrNameLst>
                                      </p:cBhvr>
                                      <p:tavLst>
                                        <p:tav tm="0">
                                          <p:val>
                                            <p:fltVal val="0"/>
                                          </p:val>
                                        </p:tav>
                                        <p:tav tm="100000">
                                          <p:val>
                                            <p:strVal val="#ppt_w"/>
                                          </p:val>
                                        </p:tav>
                                      </p:tavLst>
                                    </p:anim>
                                    <p:anim calcmode="lin" valueType="num">
                                      <p:cBhvr>
                                        <p:cTn id="8" dur="500" fill="hold"/>
                                        <p:tgtEl>
                                          <p:spTgt spid="4097"/>
                                        </p:tgtEl>
                                        <p:attrNameLst>
                                          <p:attrName>ppt_h</p:attrName>
                                        </p:attrNameLst>
                                      </p:cBhvr>
                                      <p:tavLst>
                                        <p:tav tm="0">
                                          <p:val>
                                            <p:fltVal val="0"/>
                                          </p:val>
                                        </p:tav>
                                        <p:tav tm="100000">
                                          <p:val>
                                            <p:strVal val="#ppt_h"/>
                                          </p:val>
                                        </p:tav>
                                      </p:tavLst>
                                    </p:anim>
                                  </p:childTnLst>
                                </p:cTn>
                              </p:par>
                            </p:childTnLst>
                          </p:cTn>
                        </p:par>
                        <p:par>
                          <p:cTn id="9" fill="hold">
                            <p:stCondLst>
                              <p:cond delay="1000"/>
                            </p:stCondLst>
                            <p:childTnLst>
                              <p:par>
                                <p:cTn id="10" presetID="40" presetClass="entr" presetSubtype="0" fill="hold" grpId="0" nodeType="afterEffect">
                                  <p:stCondLst>
                                    <p:cond delay="1000"/>
                                  </p:stCondLst>
                                  <p:iterate type="lt">
                                    <p:tmPct val="10000"/>
                                  </p:iterate>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1"/>
                                          </p:val>
                                        </p:tav>
                                        <p:tav tm="100000">
                                          <p:val>
                                            <p:strVal val="#ppt_x"/>
                                          </p:val>
                                        </p:tav>
                                      </p:tavLst>
                                    </p:anim>
                                    <p:anim calcmode="lin" valueType="num">
                                      <p:cBhvr>
                                        <p:cTn id="14" dur="1000" fill="hold"/>
                                        <p:tgtEl>
                                          <p:spTgt spid="5"/>
                                        </p:tgtEl>
                                        <p:attrNameLst>
                                          <p:attrName>ppt_y</p:attrName>
                                        </p:attrNameLst>
                                      </p:cBhvr>
                                      <p:tavLst>
                                        <p:tav tm="0">
                                          <p:val>
                                            <p:strVal val="#ppt_y"/>
                                          </p:val>
                                        </p:tav>
                                        <p:tav tm="100000">
                                          <p:val>
                                            <p:strVal val="#ppt_y"/>
                                          </p:val>
                                        </p:tav>
                                      </p:tavLst>
                                    </p:anim>
                                  </p:childTnLst>
                                </p:cTn>
                              </p:par>
                              <p:par>
                                <p:cTn id="15" presetID="53" presetClass="entr" presetSubtype="0" fill="hold" nodeType="withEffect">
                                  <p:stCondLst>
                                    <p:cond delay="1000"/>
                                  </p:stCondLst>
                                  <p:childTnLst>
                                    <p:set>
                                      <p:cBhvr>
                                        <p:cTn id="16" dur="1" fill="hold">
                                          <p:stCondLst>
                                            <p:cond delay="0"/>
                                          </p:stCondLst>
                                        </p:cTn>
                                        <p:tgtEl>
                                          <p:spTgt spid="16386"/>
                                        </p:tgtEl>
                                        <p:attrNameLst>
                                          <p:attrName>style.visibility</p:attrName>
                                        </p:attrNameLst>
                                      </p:cBhvr>
                                      <p:to>
                                        <p:strVal val="visible"/>
                                      </p:to>
                                    </p:set>
                                    <p:anim calcmode="lin" valueType="num">
                                      <p:cBhvr>
                                        <p:cTn id="17" dur="500" fill="hold"/>
                                        <p:tgtEl>
                                          <p:spTgt spid="16386"/>
                                        </p:tgtEl>
                                        <p:attrNameLst>
                                          <p:attrName>ppt_w</p:attrName>
                                        </p:attrNameLst>
                                      </p:cBhvr>
                                      <p:tavLst>
                                        <p:tav tm="0">
                                          <p:val>
                                            <p:fltVal val="0"/>
                                          </p:val>
                                        </p:tav>
                                        <p:tav tm="100000">
                                          <p:val>
                                            <p:strVal val="#ppt_w"/>
                                          </p:val>
                                        </p:tav>
                                      </p:tavLst>
                                    </p:anim>
                                    <p:anim calcmode="lin" valueType="num">
                                      <p:cBhvr>
                                        <p:cTn id="18" dur="500" fill="hold"/>
                                        <p:tgtEl>
                                          <p:spTgt spid="16386"/>
                                        </p:tgtEl>
                                        <p:attrNameLst>
                                          <p:attrName>ppt_h</p:attrName>
                                        </p:attrNameLst>
                                      </p:cBhvr>
                                      <p:tavLst>
                                        <p:tav tm="0">
                                          <p:val>
                                            <p:fltVal val="0"/>
                                          </p:val>
                                        </p:tav>
                                        <p:tav tm="100000">
                                          <p:val>
                                            <p:strVal val="#ppt_h"/>
                                          </p:val>
                                        </p:tav>
                                      </p:tavLst>
                                    </p:anim>
                                    <p:animEffect transition="in" filter="fade">
                                      <p:cBhvr>
                                        <p:cTn id="19" dur="500"/>
                                        <p:tgtEl>
                                          <p:spTgt spid="163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7" grpId="0"/>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2" descr="http://tainy.net/wp-content/uploads/2010/03/cave_012.jpg"/>
          <p:cNvPicPr>
            <a:picLocks noChangeAspect="1" noChangeArrowheads="1"/>
          </p:cNvPicPr>
          <p:nvPr/>
        </p:nvPicPr>
        <p:blipFill>
          <a:blip r:embed="rId2" cstate="print"/>
          <a:srcRect/>
          <a:stretch>
            <a:fillRect/>
          </a:stretch>
        </p:blipFill>
        <p:spPr bwMode="auto">
          <a:xfrm>
            <a:off x="1043608" y="3284984"/>
            <a:ext cx="3770784" cy="2513856"/>
          </a:xfrm>
          <a:prstGeom prst="rect">
            <a:avLst/>
          </a:prstGeom>
          <a:ln>
            <a:noFill/>
          </a:ln>
          <a:effectLst>
            <a:softEdge rad="112500"/>
          </a:effectLst>
        </p:spPr>
      </p:pic>
      <p:pic>
        <p:nvPicPr>
          <p:cNvPr id="30724" name="Picture 4" descr="http://www.nice-places.com/data/articles/gallery/281/1944.gif"/>
          <p:cNvPicPr>
            <a:picLocks noChangeAspect="1" noChangeArrowheads="1"/>
          </p:cNvPicPr>
          <p:nvPr/>
        </p:nvPicPr>
        <p:blipFill>
          <a:blip r:embed="rId3" cstate="print"/>
          <a:srcRect/>
          <a:stretch>
            <a:fillRect/>
          </a:stretch>
        </p:blipFill>
        <p:spPr bwMode="auto">
          <a:xfrm>
            <a:off x="3995936" y="620688"/>
            <a:ext cx="3995936" cy="2996952"/>
          </a:xfrm>
          <a:prstGeom prst="rect">
            <a:avLst/>
          </a:prstGeom>
          <a:ln>
            <a:noFill/>
          </a:ln>
          <a:effectLst>
            <a:softEdge rad="112500"/>
          </a:effectLst>
        </p:spPr>
      </p:pic>
      <p:pic>
        <p:nvPicPr>
          <p:cNvPr id="30726" name="Picture 6" descr="http://s4.images.drive2.ru/user.blog.photos/1800/000/000/023/06d/88cb49c71e514200-original.jpg"/>
          <p:cNvPicPr>
            <a:picLocks noChangeAspect="1" noChangeArrowheads="1"/>
          </p:cNvPicPr>
          <p:nvPr/>
        </p:nvPicPr>
        <p:blipFill>
          <a:blip r:embed="rId4" cstate="print"/>
          <a:srcRect/>
          <a:stretch>
            <a:fillRect/>
          </a:stretch>
        </p:blipFill>
        <p:spPr bwMode="auto">
          <a:xfrm>
            <a:off x="4355976" y="4005064"/>
            <a:ext cx="3849316" cy="2536683"/>
          </a:xfrm>
          <a:prstGeom prst="rect">
            <a:avLst/>
          </a:prstGeom>
          <a:ln>
            <a:noFill/>
          </a:ln>
          <a:effectLst>
            <a:softEdge rad="112500"/>
          </a:effectLst>
        </p:spPr>
      </p:pic>
      <p:sp>
        <p:nvSpPr>
          <p:cNvPr id="5" name="Прямоугольник 4"/>
          <p:cNvSpPr/>
          <p:nvPr/>
        </p:nvSpPr>
        <p:spPr>
          <a:xfrm>
            <a:off x="971600" y="908720"/>
            <a:ext cx="2991845" cy="1754326"/>
          </a:xfrm>
          <a:prstGeom prst="rect">
            <a:avLst/>
          </a:prstGeom>
          <a:noFill/>
        </p:spPr>
        <p:txBody>
          <a:bodyPr wrap="none" lIns="91440" tIns="45720" rIns="91440" bIns="45720">
            <a:spAutoFit/>
            <a:scene3d>
              <a:camera prst="orthographicFront"/>
              <a:lightRig rig="glow" dir="tl">
                <a:rot lat="0" lon="0" rev="5400000"/>
              </a:lightRig>
            </a:scene3d>
            <a:sp3d extrusionH="57150" contourW="12700">
              <a:bevelT w="25400" h="25400" prst="angle"/>
              <a:contourClr>
                <a:schemeClr val="accent6">
                  <a:shade val="73000"/>
                </a:schemeClr>
              </a:contourClr>
            </a:sp3d>
          </a:bodyPr>
          <a:lstStyle/>
          <a:p>
            <a:pPr algn="ctr"/>
            <a:r>
              <a:rPr lang="ru-RU" sz="3600" b="1" cap="none" spc="0" dirty="0" smtClean="0">
                <a:ln w="11430">
                  <a:solidFill>
                    <a:srgbClr val="663300"/>
                  </a:solidFill>
                </a:ln>
                <a:solidFill>
                  <a:srgbClr val="FF9900"/>
                </a:solidFill>
                <a:effectLst>
                  <a:outerShdw blurRad="80000" dist="40000" dir="5040000" algn="tl">
                    <a:srgbClr val="000000">
                      <a:alpha val="30000"/>
                    </a:srgbClr>
                  </a:outerShdw>
                  <a:reflection blurRad="6350" stA="60000" endA="900" endPos="60000" dist="60007" dir="5400000" sy="-100000" algn="bl" rotWithShape="0"/>
                </a:effectLst>
              </a:rPr>
              <a:t>Природные </a:t>
            </a:r>
          </a:p>
          <a:p>
            <a:pPr algn="ctr"/>
            <a:r>
              <a:rPr lang="ru-RU" sz="3600" b="1" cap="none" spc="0" dirty="0" smtClean="0">
                <a:ln w="11430">
                  <a:solidFill>
                    <a:srgbClr val="663300"/>
                  </a:solidFill>
                </a:ln>
                <a:solidFill>
                  <a:srgbClr val="FF9900"/>
                </a:solidFill>
                <a:effectLst>
                  <a:outerShdw blurRad="80000" dist="40000" dir="5040000" algn="tl">
                    <a:srgbClr val="000000">
                      <a:alpha val="30000"/>
                    </a:srgbClr>
                  </a:outerShdw>
                  <a:reflection blurRad="6350" stA="60000" endA="900" endPos="60000" dist="60007" dir="5400000" sy="-100000" algn="bl" rotWithShape="0"/>
                </a:effectLst>
              </a:rPr>
              <a:t>подземные </a:t>
            </a:r>
          </a:p>
          <a:p>
            <a:pPr algn="ctr"/>
            <a:r>
              <a:rPr lang="ru-RU" sz="3600" b="1" cap="none" spc="0" dirty="0" smtClean="0">
                <a:ln w="11430">
                  <a:solidFill>
                    <a:srgbClr val="663300"/>
                  </a:solidFill>
                </a:ln>
                <a:solidFill>
                  <a:srgbClr val="FF9900"/>
                </a:solidFill>
                <a:effectLst>
                  <a:outerShdw blurRad="80000" dist="40000" dir="5040000" algn="tl">
                    <a:srgbClr val="000000">
                      <a:alpha val="30000"/>
                    </a:srgbClr>
                  </a:outerShdw>
                  <a:reflection blurRad="6350" stA="60000" endA="900" endPos="60000" dist="60007" dir="5400000" sy="-100000" algn="bl" rotWithShape="0"/>
                </a:effectLst>
              </a:rPr>
              <a:t>пещеры</a:t>
            </a:r>
            <a:endParaRPr lang="ru-RU" sz="3600" b="1" cap="none" spc="0" dirty="0">
              <a:ln w="11430">
                <a:solidFill>
                  <a:srgbClr val="663300"/>
                </a:solidFill>
              </a:ln>
              <a:solidFill>
                <a:srgbClr val="FF9900"/>
              </a:solidFill>
              <a:effectLst>
                <a:outerShdw blurRad="80000" dist="40000" dir="5040000" algn="tl">
                  <a:srgbClr val="000000">
                    <a:alpha val="30000"/>
                  </a:srgbClr>
                </a:outerShdw>
                <a:reflection blurRad="6350" stA="60000" endA="900" endPos="60000" dist="60007" dir="5400000" sy="-100000" algn="bl" rotWithShape="0"/>
              </a:effectLst>
            </a:endParaRPr>
          </a:p>
        </p:txBody>
      </p:sp>
      <p:pic>
        <p:nvPicPr>
          <p:cNvPr id="6" name="Picture 2" descr="http://news.nikcity.com/storage/images/2012_04/37225_1_500x333.jpeg"/>
          <p:cNvPicPr>
            <a:picLocks noChangeAspect="1" noChangeArrowheads="1"/>
          </p:cNvPicPr>
          <p:nvPr/>
        </p:nvPicPr>
        <p:blipFill>
          <a:blip r:embed="rId5" cstate="print"/>
          <a:srcRect/>
          <a:stretch>
            <a:fillRect/>
          </a:stretch>
        </p:blipFill>
        <p:spPr bwMode="auto">
          <a:xfrm>
            <a:off x="971600" y="2564904"/>
            <a:ext cx="4216683" cy="2808312"/>
          </a:xfrm>
          <a:prstGeom prst="rect">
            <a:avLst/>
          </a:prstGeom>
          <a:ln>
            <a:noFill/>
          </a:ln>
          <a:effectLst>
            <a:softEdge rad="112500"/>
          </a:effectLst>
        </p:spPr>
      </p:pic>
      <p:pic>
        <p:nvPicPr>
          <p:cNvPr id="7" name="Picture 4" descr="http://img-fotki.yandex.ru/get/5312/90098439.51/0_84e6e_1808a3f7_XL"/>
          <p:cNvPicPr>
            <a:picLocks noChangeAspect="1" noChangeArrowheads="1"/>
          </p:cNvPicPr>
          <p:nvPr/>
        </p:nvPicPr>
        <p:blipFill>
          <a:blip r:embed="rId6" cstate="print"/>
          <a:srcRect/>
          <a:stretch>
            <a:fillRect/>
          </a:stretch>
        </p:blipFill>
        <p:spPr bwMode="auto">
          <a:xfrm>
            <a:off x="4427984" y="548680"/>
            <a:ext cx="3744416" cy="2808312"/>
          </a:xfrm>
          <a:prstGeom prst="rect">
            <a:avLst/>
          </a:prstGeom>
          <a:ln>
            <a:noFill/>
          </a:ln>
          <a:effectLst>
            <a:softEdge rad="112500"/>
          </a:effectLst>
        </p:spPr>
      </p:pic>
      <p:sp>
        <p:nvSpPr>
          <p:cNvPr id="8" name="Прямоугольник 7"/>
          <p:cNvSpPr/>
          <p:nvPr/>
        </p:nvSpPr>
        <p:spPr>
          <a:xfrm>
            <a:off x="971600" y="1196752"/>
            <a:ext cx="3744416" cy="1200329"/>
          </a:xfrm>
          <a:prstGeom prst="rect">
            <a:avLst/>
          </a:prstGeom>
        </p:spPr>
        <p:txBody>
          <a:bodyPr wrap="square">
            <a:spAutoFit/>
            <a:scene3d>
              <a:camera prst="orthographicFront"/>
              <a:lightRig rig="flat" dir="tl">
                <a:rot lat="0" lon="0" rev="6600000"/>
              </a:lightRig>
            </a:scene3d>
            <a:sp3d extrusionH="25400" contourW="8890">
              <a:bevelT w="38100" h="31750" prst="angle"/>
              <a:contourClr>
                <a:schemeClr val="accent2">
                  <a:shade val="75000"/>
                </a:schemeClr>
              </a:contourClr>
            </a:sp3d>
          </a:bodyPr>
          <a:lstStyle/>
          <a:p>
            <a:pPr algn="ctr"/>
            <a:r>
              <a:rPr lang="ru-RU" sz="3600" b="1" dirty="0" smtClean="0">
                <a:ln w="11430">
                  <a:solidFill>
                    <a:srgbClr val="663300"/>
                  </a:solidFill>
                </a:ln>
                <a:solidFill>
                  <a:srgbClr val="FF9900"/>
                </a:solidFill>
                <a:effectLst>
                  <a:outerShdw blurRad="50800" dist="39000" dir="5460000" algn="tl">
                    <a:srgbClr val="000000">
                      <a:alpha val="38000"/>
                    </a:srgbClr>
                  </a:outerShdw>
                </a:effectLst>
              </a:rPr>
              <a:t>Искусственные </a:t>
            </a:r>
          </a:p>
          <a:p>
            <a:pPr algn="ctr"/>
            <a:r>
              <a:rPr lang="ru-RU" sz="3600" b="1" dirty="0" smtClean="0">
                <a:ln w="11430">
                  <a:solidFill>
                    <a:srgbClr val="663300"/>
                  </a:solidFill>
                </a:ln>
                <a:solidFill>
                  <a:srgbClr val="FF9900"/>
                </a:solidFill>
                <a:effectLst>
                  <a:outerShdw blurRad="50800" dist="39000" dir="5460000" algn="tl">
                    <a:srgbClr val="000000">
                      <a:alpha val="38000"/>
                    </a:srgbClr>
                  </a:outerShdw>
                </a:effectLst>
              </a:rPr>
              <a:t>лабиринты</a:t>
            </a:r>
            <a:endParaRPr lang="ru-RU" sz="3600" b="1" dirty="0">
              <a:ln w="11430">
                <a:solidFill>
                  <a:srgbClr val="663300"/>
                </a:solidFill>
              </a:ln>
              <a:solidFill>
                <a:srgbClr val="FF9900"/>
              </a:solidFill>
              <a:effectLst>
                <a:outerShdw blurRad="50800" dist="39000" dir="5460000" algn="tl">
                  <a:srgbClr val="000000">
                    <a:alpha val="38000"/>
                  </a:srgbClr>
                </a:outerShdw>
              </a:effectLst>
            </a:endParaRPr>
          </a:p>
        </p:txBody>
      </p:sp>
      <p:pic>
        <p:nvPicPr>
          <p:cNvPr id="9" name="Picture 6" descr="http://img11.nnm.ru/1/c/6/e/2/1c6e206659ec8005363a2a3d33ca0378_full.jpg"/>
          <p:cNvPicPr>
            <a:picLocks noChangeAspect="1" noChangeArrowheads="1"/>
          </p:cNvPicPr>
          <p:nvPr/>
        </p:nvPicPr>
        <p:blipFill>
          <a:blip r:embed="rId7" cstate="print"/>
          <a:srcRect l="3333" t="5063" r="3333" b="3798"/>
          <a:stretch>
            <a:fillRect/>
          </a:stretch>
        </p:blipFill>
        <p:spPr bwMode="auto">
          <a:xfrm>
            <a:off x="4283968" y="3933056"/>
            <a:ext cx="4032448" cy="259228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30724"/>
                                        </p:tgtEl>
                                        <p:attrNameLst>
                                          <p:attrName>style.visibility</p:attrName>
                                        </p:attrNameLst>
                                      </p:cBhvr>
                                      <p:to>
                                        <p:strVal val="visible"/>
                                      </p:to>
                                    </p:set>
                                    <p:anim calcmode="lin" valueType="num">
                                      <p:cBhvr>
                                        <p:cTn id="13" dur="500" fill="hold"/>
                                        <p:tgtEl>
                                          <p:spTgt spid="30724"/>
                                        </p:tgtEl>
                                        <p:attrNameLst>
                                          <p:attrName>ppt_w</p:attrName>
                                        </p:attrNameLst>
                                      </p:cBhvr>
                                      <p:tavLst>
                                        <p:tav tm="0">
                                          <p:val>
                                            <p:fltVal val="0"/>
                                          </p:val>
                                        </p:tav>
                                        <p:tav tm="100000">
                                          <p:val>
                                            <p:strVal val="#ppt_w"/>
                                          </p:val>
                                        </p:tav>
                                      </p:tavLst>
                                    </p:anim>
                                    <p:anim calcmode="lin" valueType="num">
                                      <p:cBhvr>
                                        <p:cTn id="14" dur="500" fill="hold"/>
                                        <p:tgtEl>
                                          <p:spTgt spid="30724"/>
                                        </p:tgtEl>
                                        <p:attrNameLst>
                                          <p:attrName>ppt_h</p:attrName>
                                        </p:attrNameLst>
                                      </p:cBhvr>
                                      <p:tavLst>
                                        <p:tav tm="0">
                                          <p:val>
                                            <p:fltVal val="0"/>
                                          </p:val>
                                        </p:tav>
                                        <p:tav tm="100000">
                                          <p:val>
                                            <p:strVal val="#ppt_h"/>
                                          </p:val>
                                        </p:tav>
                                      </p:tavLst>
                                    </p:anim>
                                    <p:animEffect transition="in" filter="fade">
                                      <p:cBhvr>
                                        <p:cTn id="15" dur="500"/>
                                        <p:tgtEl>
                                          <p:spTgt spid="30724"/>
                                        </p:tgtEl>
                                      </p:cBhvr>
                                    </p:animEffect>
                                  </p:childTnLst>
                                </p:cTn>
                              </p:par>
                            </p:childTnLst>
                          </p:cTn>
                        </p:par>
                        <p:par>
                          <p:cTn id="16" fill="hold">
                            <p:stCondLst>
                              <p:cond delay="1000"/>
                            </p:stCondLst>
                            <p:childTnLst>
                              <p:par>
                                <p:cTn id="17" presetID="53" presetClass="entr" presetSubtype="0" fill="hold" nodeType="afterEffect">
                                  <p:stCondLst>
                                    <p:cond delay="0"/>
                                  </p:stCondLst>
                                  <p:childTnLst>
                                    <p:set>
                                      <p:cBhvr>
                                        <p:cTn id="18" dur="1" fill="hold">
                                          <p:stCondLst>
                                            <p:cond delay="0"/>
                                          </p:stCondLst>
                                        </p:cTn>
                                        <p:tgtEl>
                                          <p:spTgt spid="30722"/>
                                        </p:tgtEl>
                                        <p:attrNameLst>
                                          <p:attrName>style.visibility</p:attrName>
                                        </p:attrNameLst>
                                      </p:cBhvr>
                                      <p:to>
                                        <p:strVal val="visible"/>
                                      </p:to>
                                    </p:set>
                                    <p:anim calcmode="lin" valueType="num">
                                      <p:cBhvr>
                                        <p:cTn id="19" dur="500" fill="hold"/>
                                        <p:tgtEl>
                                          <p:spTgt spid="30722"/>
                                        </p:tgtEl>
                                        <p:attrNameLst>
                                          <p:attrName>ppt_w</p:attrName>
                                        </p:attrNameLst>
                                      </p:cBhvr>
                                      <p:tavLst>
                                        <p:tav tm="0">
                                          <p:val>
                                            <p:fltVal val="0"/>
                                          </p:val>
                                        </p:tav>
                                        <p:tav tm="100000">
                                          <p:val>
                                            <p:strVal val="#ppt_w"/>
                                          </p:val>
                                        </p:tav>
                                      </p:tavLst>
                                    </p:anim>
                                    <p:anim calcmode="lin" valueType="num">
                                      <p:cBhvr>
                                        <p:cTn id="20" dur="500" fill="hold"/>
                                        <p:tgtEl>
                                          <p:spTgt spid="30722"/>
                                        </p:tgtEl>
                                        <p:attrNameLst>
                                          <p:attrName>ppt_h</p:attrName>
                                        </p:attrNameLst>
                                      </p:cBhvr>
                                      <p:tavLst>
                                        <p:tav tm="0">
                                          <p:val>
                                            <p:fltVal val="0"/>
                                          </p:val>
                                        </p:tav>
                                        <p:tav tm="100000">
                                          <p:val>
                                            <p:strVal val="#ppt_h"/>
                                          </p:val>
                                        </p:tav>
                                      </p:tavLst>
                                    </p:anim>
                                    <p:animEffect transition="in" filter="fade">
                                      <p:cBhvr>
                                        <p:cTn id="21" dur="500"/>
                                        <p:tgtEl>
                                          <p:spTgt spid="30722"/>
                                        </p:tgtEl>
                                      </p:cBhvr>
                                    </p:animEffect>
                                  </p:childTnLst>
                                </p:cTn>
                              </p:par>
                            </p:childTnLst>
                          </p:cTn>
                        </p:par>
                        <p:par>
                          <p:cTn id="22" fill="hold">
                            <p:stCondLst>
                              <p:cond delay="1500"/>
                            </p:stCondLst>
                            <p:childTnLst>
                              <p:par>
                                <p:cTn id="23" presetID="53" presetClass="entr" presetSubtype="0" fill="hold" nodeType="afterEffect">
                                  <p:stCondLst>
                                    <p:cond delay="0"/>
                                  </p:stCondLst>
                                  <p:childTnLst>
                                    <p:set>
                                      <p:cBhvr>
                                        <p:cTn id="24" dur="1" fill="hold">
                                          <p:stCondLst>
                                            <p:cond delay="0"/>
                                          </p:stCondLst>
                                        </p:cTn>
                                        <p:tgtEl>
                                          <p:spTgt spid="30726"/>
                                        </p:tgtEl>
                                        <p:attrNameLst>
                                          <p:attrName>style.visibility</p:attrName>
                                        </p:attrNameLst>
                                      </p:cBhvr>
                                      <p:to>
                                        <p:strVal val="visible"/>
                                      </p:to>
                                    </p:set>
                                    <p:anim calcmode="lin" valueType="num">
                                      <p:cBhvr>
                                        <p:cTn id="25" dur="500" fill="hold"/>
                                        <p:tgtEl>
                                          <p:spTgt spid="30726"/>
                                        </p:tgtEl>
                                        <p:attrNameLst>
                                          <p:attrName>ppt_w</p:attrName>
                                        </p:attrNameLst>
                                      </p:cBhvr>
                                      <p:tavLst>
                                        <p:tav tm="0">
                                          <p:val>
                                            <p:fltVal val="0"/>
                                          </p:val>
                                        </p:tav>
                                        <p:tav tm="100000">
                                          <p:val>
                                            <p:strVal val="#ppt_w"/>
                                          </p:val>
                                        </p:tav>
                                      </p:tavLst>
                                    </p:anim>
                                    <p:anim calcmode="lin" valueType="num">
                                      <p:cBhvr>
                                        <p:cTn id="26" dur="500" fill="hold"/>
                                        <p:tgtEl>
                                          <p:spTgt spid="30726"/>
                                        </p:tgtEl>
                                        <p:attrNameLst>
                                          <p:attrName>ppt_h</p:attrName>
                                        </p:attrNameLst>
                                      </p:cBhvr>
                                      <p:tavLst>
                                        <p:tav tm="0">
                                          <p:val>
                                            <p:fltVal val="0"/>
                                          </p:val>
                                        </p:tav>
                                        <p:tav tm="100000">
                                          <p:val>
                                            <p:strVal val="#ppt_h"/>
                                          </p:val>
                                        </p:tav>
                                      </p:tavLst>
                                    </p:anim>
                                    <p:animEffect transition="in" filter="fade">
                                      <p:cBhvr>
                                        <p:cTn id="27" dur="500"/>
                                        <p:tgtEl>
                                          <p:spTgt spid="3072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xit" presetSubtype="0" fill="hold" nodeType="clickEffect">
                                  <p:stCondLst>
                                    <p:cond delay="0"/>
                                  </p:stCondLst>
                                  <p:childTnLst>
                                    <p:animEffect transition="out" filter="fade">
                                      <p:cBhvr>
                                        <p:cTn id="31" dur="2000"/>
                                        <p:tgtEl>
                                          <p:spTgt spid="30722"/>
                                        </p:tgtEl>
                                      </p:cBhvr>
                                    </p:animEffect>
                                    <p:set>
                                      <p:cBhvr>
                                        <p:cTn id="32" dur="1" fill="hold">
                                          <p:stCondLst>
                                            <p:cond delay="1999"/>
                                          </p:stCondLst>
                                        </p:cTn>
                                        <p:tgtEl>
                                          <p:spTgt spid="30722"/>
                                        </p:tgtEl>
                                        <p:attrNameLst>
                                          <p:attrName>style.visibility</p:attrName>
                                        </p:attrNameLst>
                                      </p:cBhvr>
                                      <p:to>
                                        <p:strVal val="hidden"/>
                                      </p:to>
                                    </p:set>
                                  </p:childTnLst>
                                </p:cTn>
                              </p:par>
                              <p:par>
                                <p:cTn id="33" presetID="10" presetClass="exit" presetSubtype="0" fill="hold" nodeType="withEffect">
                                  <p:stCondLst>
                                    <p:cond delay="0"/>
                                  </p:stCondLst>
                                  <p:childTnLst>
                                    <p:animEffect transition="out" filter="fade">
                                      <p:cBhvr>
                                        <p:cTn id="34" dur="2000"/>
                                        <p:tgtEl>
                                          <p:spTgt spid="30724"/>
                                        </p:tgtEl>
                                      </p:cBhvr>
                                    </p:animEffect>
                                    <p:set>
                                      <p:cBhvr>
                                        <p:cTn id="35" dur="1" fill="hold">
                                          <p:stCondLst>
                                            <p:cond delay="1999"/>
                                          </p:stCondLst>
                                        </p:cTn>
                                        <p:tgtEl>
                                          <p:spTgt spid="30724"/>
                                        </p:tgtEl>
                                        <p:attrNameLst>
                                          <p:attrName>style.visibility</p:attrName>
                                        </p:attrNameLst>
                                      </p:cBhvr>
                                      <p:to>
                                        <p:strVal val="hidden"/>
                                      </p:to>
                                    </p:set>
                                  </p:childTnLst>
                                </p:cTn>
                              </p:par>
                              <p:par>
                                <p:cTn id="36" presetID="10" presetClass="exit" presetSubtype="0" fill="hold" grpId="1" nodeType="withEffect">
                                  <p:stCondLst>
                                    <p:cond delay="0"/>
                                  </p:stCondLst>
                                  <p:childTnLst>
                                    <p:animEffect transition="out" filter="fade">
                                      <p:cBhvr>
                                        <p:cTn id="37" dur="2000"/>
                                        <p:tgtEl>
                                          <p:spTgt spid="5"/>
                                        </p:tgtEl>
                                      </p:cBhvr>
                                    </p:animEffect>
                                    <p:set>
                                      <p:cBhvr>
                                        <p:cTn id="38" dur="1" fill="hold">
                                          <p:stCondLst>
                                            <p:cond delay="1999"/>
                                          </p:stCondLst>
                                        </p:cTn>
                                        <p:tgtEl>
                                          <p:spTgt spid="5"/>
                                        </p:tgtEl>
                                        <p:attrNameLst>
                                          <p:attrName>style.visibility</p:attrName>
                                        </p:attrNameLst>
                                      </p:cBhvr>
                                      <p:to>
                                        <p:strVal val="hidden"/>
                                      </p:to>
                                    </p:set>
                                  </p:childTnLst>
                                </p:cTn>
                              </p:par>
                              <p:par>
                                <p:cTn id="39" presetID="10" presetClass="exit" presetSubtype="0" fill="hold" nodeType="withEffect">
                                  <p:stCondLst>
                                    <p:cond delay="0"/>
                                  </p:stCondLst>
                                  <p:childTnLst>
                                    <p:animEffect transition="out" filter="fade">
                                      <p:cBhvr>
                                        <p:cTn id="40" dur="2000"/>
                                        <p:tgtEl>
                                          <p:spTgt spid="30726"/>
                                        </p:tgtEl>
                                      </p:cBhvr>
                                    </p:animEffect>
                                    <p:set>
                                      <p:cBhvr>
                                        <p:cTn id="41" dur="1" fill="hold">
                                          <p:stCondLst>
                                            <p:cond delay="1999"/>
                                          </p:stCondLst>
                                        </p:cTn>
                                        <p:tgtEl>
                                          <p:spTgt spid="30726"/>
                                        </p:tgtEl>
                                        <p:attrNameLst>
                                          <p:attrName>style.visibility</p:attrName>
                                        </p:attrNameLst>
                                      </p:cBhvr>
                                      <p:to>
                                        <p:strVal val="hidden"/>
                                      </p:to>
                                    </p:set>
                                  </p:childTnLst>
                                </p:cTn>
                              </p:par>
                            </p:childTnLst>
                          </p:cTn>
                        </p:par>
                        <p:par>
                          <p:cTn id="42" fill="hold">
                            <p:stCondLst>
                              <p:cond delay="2000"/>
                            </p:stCondLst>
                            <p:childTnLst>
                              <p:par>
                                <p:cTn id="43" presetID="53" presetClass="entr" presetSubtype="0"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p:cTn id="45" dur="500" fill="hold"/>
                                        <p:tgtEl>
                                          <p:spTgt spid="8"/>
                                        </p:tgtEl>
                                        <p:attrNameLst>
                                          <p:attrName>ppt_w</p:attrName>
                                        </p:attrNameLst>
                                      </p:cBhvr>
                                      <p:tavLst>
                                        <p:tav tm="0">
                                          <p:val>
                                            <p:fltVal val="0"/>
                                          </p:val>
                                        </p:tav>
                                        <p:tav tm="100000">
                                          <p:val>
                                            <p:strVal val="#ppt_w"/>
                                          </p:val>
                                        </p:tav>
                                      </p:tavLst>
                                    </p:anim>
                                    <p:anim calcmode="lin" valueType="num">
                                      <p:cBhvr>
                                        <p:cTn id="46" dur="500" fill="hold"/>
                                        <p:tgtEl>
                                          <p:spTgt spid="8"/>
                                        </p:tgtEl>
                                        <p:attrNameLst>
                                          <p:attrName>ppt_h</p:attrName>
                                        </p:attrNameLst>
                                      </p:cBhvr>
                                      <p:tavLst>
                                        <p:tav tm="0">
                                          <p:val>
                                            <p:fltVal val="0"/>
                                          </p:val>
                                        </p:tav>
                                        <p:tav tm="100000">
                                          <p:val>
                                            <p:strVal val="#ppt_h"/>
                                          </p:val>
                                        </p:tav>
                                      </p:tavLst>
                                    </p:anim>
                                    <p:animEffect transition="in" filter="fade">
                                      <p:cBhvr>
                                        <p:cTn id="47" dur="500"/>
                                        <p:tgtEl>
                                          <p:spTgt spid="8"/>
                                        </p:tgtEl>
                                      </p:cBhvr>
                                    </p:animEffect>
                                  </p:childTnLst>
                                </p:cTn>
                              </p:par>
                            </p:childTnLst>
                          </p:cTn>
                        </p:par>
                        <p:par>
                          <p:cTn id="48" fill="hold">
                            <p:stCondLst>
                              <p:cond delay="2500"/>
                            </p:stCondLst>
                            <p:childTnLst>
                              <p:par>
                                <p:cTn id="49" presetID="53" presetClass="entr" presetSubtype="0" fill="hold" nodeType="afterEffect">
                                  <p:stCondLst>
                                    <p:cond delay="0"/>
                                  </p:stCondLst>
                                  <p:childTnLst>
                                    <p:set>
                                      <p:cBhvr>
                                        <p:cTn id="50" dur="1" fill="hold">
                                          <p:stCondLst>
                                            <p:cond delay="0"/>
                                          </p:stCondLst>
                                        </p:cTn>
                                        <p:tgtEl>
                                          <p:spTgt spid="6"/>
                                        </p:tgtEl>
                                        <p:attrNameLst>
                                          <p:attrName>style.visibility</p:attrName>
                                        </p:attrNameLst>
                                      </p:cBhvr>
                                      <p:to>
                                        <p:strVal val="visible"/>
                                      </p:to>
                                    </p:set>
                                    <p:anim calcmode="lin" valueType="num">
                                      <p:cBhvr>
                                        <p:cTn id="51" dur="500" fill="hold"/>
                                        <p:tgtEl>
                                          <p:spTgt spid="6"/>
                                        </p:tgtEl>
                                        <p:attrNameLst>
                                          <p:attrName>ppt_w</p:attrName>
                                        </p:attrNameLst>
                                      </p:cBhvr>
                                      <p:tavLst>
                                        <p:tav tm="0">
                                          <p:val>
                                            <p:fltVal val="0"/>
                                          </p:val>
                                        </p:tav>
                                        <p:tav tm="100000">
                                          <p:val>
                                            <p:strVal val="#ppt_w"/>
                                          </p:val>
                                        </p:tav>
                                      </p:tavLst>
                                    </p:anim>
                                    <p:anim calcmode="lin" valueType="num">
                                      <p:cBhvr>
                                        <p:cTn id="52" dur="500" fill="hold"/>
                                        <p:tgtEl>
                                          <p:spTgt spid="6"/>
                                        </p:tgtEl>
                                        <p:attrNameLst>
                                          <p:attrName>ppt_h</p:attrName>
                                        </p:attrNameLst>
                                      </p:cBhvr>
                                      <p:tavLst>
                                        <p:tav tm="0">
                                          <p:val>
                                            <p:fltVal val="0"/>
                                          </p:val>
                                        </p:tav>
                                        <p:tav tm="100000">
                                          <p:val>
                                            <p:strVal val="#ppt_h"/>
                                          </p:val>
                                        </p:tav>
                                      </p:tavLst>
                                    </p:anim>
                                    <p:animEffect transition="in" filter="fade">
                                      <p:cBhvr>
                                        <p:cTn id="53" dur="500"/>
                                        <p:tgtEl>
                                          <p:spTgt spid="6"/>
                                        </p:tgtEl>
                                      </p:cBhvr>
                                    </p:animEffect>
                                  </p:childTnLst>
                                </p:cTn>
                              </p:par>
                            </p:childTnLst>
                          </p:cTn>
                        </p:par>
                        <p:par>
                          <p:cTn id="54" fill="hold">
                            <p:stCondLst>
                              <p:cond delay="3000"/>
                            </p:stCondLst>
                            <p:childTnLst>
                              <p:par>
                                <p:cTn id="55" presetID="53" presetClass="entr" presetSubtype="0" fill="hold" nodeType="afterEffect">
                                  <p:stCondLst>
                                    <p:cond delay="0"/>
                                  </p:stCondLst>
                                  <p:childTnLst>
                                    <p:set>
                                      <p:cBhvr>
                                        <p:cTn id="56" dur="1" fill="hold">
                                          <p:stCondLst>
                                            <p:cond delay="0"/>
                                          </p:stCondLst>
                                        </p:cTn>
                                        <p:tgtEl>
                                          <p:spTgt spid="7"/>
                                        </p:tgtEl>
                                        <p:attrNameLst>
                                          <p:attrName>style.visibility</p:attrName>
                                        </p:attrNameLst>
                                      </p:cBhvr>
                                      <p:to>
                                        <p:strVal val="visible"/>
                                      </p:to>
                                    </p:set>
                                    <p:anim calcmode="lin" valueType="num">
                                      <p:cBhvr>
                                        <p:cTn id="57" dur="500" fill="hold"/>
                                        <p:tgtEl>
                                          <p:spTgt spid="7"/>
                                        </p:tgtEl>
                                        <p:attrNameLst>
                                          <p:attrName>ppt_w</p:attrName>
                                        </p:attrNameLst>
                                      </p:cBhvr>
                                      <p:tavLst>
                                        <p:tav tm="0">
                                          <p:val>
                                            <p:fltVal val="0"/>
                                          </p:val>
                                        </p:tav>
                                        <p:tav tm="100000">
                                          <p:val>
                                            <p:strVal val="#ppt_w"/>
                                          </p:val>
                                        </p:tav>
                                      </p:tavLst>
                                    </p:anim>
                                    <p:anim calcmode="lin" valueType="num">
                                      <p:cBhvr>
                                        <p:cTn id="58" dur="500" fill="hold"/>
                                        <p:tgtEl>
                                          <p:spTgt spid="7"/>
                                        </p:tgtEl>
                                        <p:attrNameLst>
                                          <p:attrName>ppt_h</p:attrName>
                                        </p:attrNameLst>
                                      </p:cBhvr>
                                      <p:tavLst>
                                        <p:tav tm="0">
                                          <p:val>
                                            <p:fltVal val="0"/>
                                          </p:val>
                                        </p:tav>
                                        <p:tav tm="100000">
                                          <p:val>
                                            <p:strVal val="#ppt_h"/>
                                          </p:val>
                                        </p:tav>
                                      </p:tavLst>
                                    </p:anim>
                                    <p:animEffect transition="in" filter="fade">
                                      <p:cBhvr>
                                        <p:cTn id="59" dur="500"/>
                                        <p:tgtEl>
                                          <p:spTgt spid="7"/>
                                        </p:tgtEl>
                                      </p:cBhvr>
                                    </p:animEffect>
                                  </p:childTnLst>
                                </p:cTn>
                              </p:par>
                            </p:childTnLst>
                          </p:cTn>
                        </p:par>
                        <p:par>
                          <p:cTn id="60" fill="hold">
                            <p:stCondLst>
                              <p:cond delay="3500"/>
                            </p:stCondLst>
                            <p:childTnLst>
                              <p:par>
                                <p:cTn id="61" presetID="53" presetClass="entr" presetSubtype="0" fill="hold" nodeType="afterEffect">
                                  <p:stCondLst>
                                    <p:cond delay="0"/>
                                  </p:stCondLst>
                                  <p:childTnLst>
                                    <p:set>
                                      <p:cBhvr>
                                        <p:cTn id="62" dur="1" fill="hold">
                                          <p:stCondLst>
                                            <p:cond delay="0"/>
                                          </p:stCondLst>
                                        </p:cTn>
                                        <p:tgtEl>
                                          <p:spTgt spid="9"/>
                                        </p:tgtEl>
                                        <p:attrNameLst>
                                          <p:attrName>style.visibility</p:attrName>
                                        </p:attrNameLst>
                                      </p:cBhvr>
                                      <p:to>
                                        <p:strVal val="visible"/>
                                      </p:to>
                                    </p:set>
                                    <p:anim calcmode="lin" valueType="num">
                                      <p:cBhvr>
                                        <p:cTn id="63" dur="500" fill="hold"/>
                                        <p:tgtEl>
                                          <p:spTgt spid="9"/>
                                        </p:tgtEl>
                                        <p:attrNameLst>
                                          <p:attrName>ppt_w</p:attrName>
                                        </p:attrNameLst>
                                      </p:cBhvr>
                                      <p:tavLst>
                                        <p:tav tm="0">
                                          <p:val>
                                            <p:fltVal val="0"/>
                                          </p:val>
                                        </p:tav>
                                        <p:tav tm="100000">
                                          <p:val>
                                            <p:strVal val="#ppt_w"/>
                                          </p:val>
                                        </p:tav>
                                      </p:tavLst>
                                    </p:anim>
                                    <p:anim calcmode="lin" valueType="num">
                                      <p:cBhvr>
                                        <p:cTn id="64" dur="500" fill="hold"/>
                                        <p:tgtEl>
                                          <p:spTgt spid="9"/>
                                        </p:tgtEl>
                                        <p:attrNameLst>
                                          <p:attrName>ppt_h</p:attrName>
                                        </p:attrNameLst>
                                      </p:cBhvr>
                                      <p:tavLst>
                                        <p:tav tm="0">
                                          <p:val>
                                            <p:fltVal val="0"/>
                                          </p:val>
                                        </p:tav>
                                        <p:tav tm="100000">
                                          <p:val>
                                            <p:strVal val="#ppt_h"/>
                                          </p:val>
                                        </p:tav>
                                      </p:tavLst>
                                    </p:anim>
                                    <p:animEffect transition="in" filter="fade">
                                      <p:cBhvr>
                                        <p:cTn id="6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6" name="Picture 6" descr="http://www.grekomania.ru/images/pageinfo/categories/big/6_minotavr.jpg"/>
          <p:cNvPicPr>
            <a:picLocks noChangeAspect="1" noChangeArrowheads="1"/>
          </p:cNvPicPr>
          <p:nvPr/>
        </p:nvPicPr>
        <p:blipFill>
          <a:blip r:embed="rId2" cstate="print"/>
          <a:srcRect/>
          <a:stretch>
            <a:fillRect/>
          </a:stretch>
        </p:blipFill>
        <p:spPr bwMode="auto">
          <a:xfrm>
            <a:off x="5004048" y="2420888"/>
            <a:ext cx="3167960" cy="4056534"/>
          </a:xfrm>
          <a:prstGeom prst="rect">
            <a:avLst/>
          </a:prstGeom>
          <a:ln>
            <a:noFill/>
          </a:ln>
          <a:effectLst>
            <a:outerShdw blurRad="292100" dist="139700" dir="2700000" algn="tl" rotWithShape="0">
              <a:srgbClr val="333333">
                <a:alpha val="65000"/>
              </a:srgbClr>
            </a:outerShdw>
          </a:effectLst>
        </p:spPr>
      </p:pic>
      <p:sp>
        <p:nvSpPr>
          <p:cNvPr id="2" name="Заголовок 1"/>
          <p:cNvSpPr>
            <a:spLocks noGrp="1"/>
          </p:cNvSpPr>
          <p:nvPr>
            <p:ph type="title"/>
          </p:nvPr>
        </p:nvSpPr>
        <p:spPr>
          <a:xfrm>
            <a:off x="428596" y="428604"/>
            <a:ext cx="8229600" cy="1143000"/>
          </a:xfrm>
        </p:spPr>
        <p:txBody>
          <a:bodyPr>
            <a:scene3d>
              <a:camera prst="orthographicFront"/>
              <a:lightRig rig="threePt" dir="t"/>
            </a:scene3d>
            <a:sp3d extrusionH="57150">
              <a:bevelT w="38100" h="38100" prst="slope"/>
            </a:sp3d>
          </a:bodyPr>
          <a:lstStyle/>
          <a:p>
            <a:pPr algn="ctr"/>
            <a:r>
              <a:rPr lang="ru-RU" sz="6600" dirty="0" smtClean="0">
                <a:effectLst>
                  <a:reflection blurRad="6350" stA="60000" endA="900" endPos="60000" dist="29997" dir="5400000" sy="-100000" algn="bl" rotWithShape="0"/>
                </a:effectLst>
                <a:latin typeface="Ariston" pitchFamily="66" charset="0"/>
              </a:rPr>
              <a:t>Лабиринт Дедала</a:t>
            </a:r>
            <a:endParaRPr lang="ru-RU" sz="6600" dirty="0">
              <a:effectLst>
                <a:reflection blurRad="6350" stA="60000" endA="900" endPos="60000" dist="29997" dir="5400000" sy="-100000" algn="bl" rotWithShape="0"/>
              </a:effectLst>
              <a:latin typeface="Ariston" pitchFamily="66" charset="0"/>
            </a:endParaRPr>
          </a:p>
        </p:txBody>
      </p:sp>
      <p:pic>
        <p:nvPicPr>
          <p:cNvPr id="3074" name="Picture 2" descr="Картинка 4 из 274"/>
          <p:cNvPicPr>
            <a:picLocks noChangeAspect="1" noChangeArrowheads="1"/>
          </p:cNvPicPr>
          <p:nvPr/>
        </p:nvPicPr>
        <p:blipFill>
          <a:blip r:embed="rId3" cstate="print"/>
          <a:srcRect/>
          <a:stretch>
            <a:fillRect/>
          </a:stretch>
        </p:blipFill>
        <p:spPr bwMode="auto">
          <a:xfrm>
            <a:off x="1043608" y="1988840"/>
            <a:ext cx="4104456" cy="3093471"/>
          </a:xfrm>
          <a:prstGeom prst="rect">
            <a:avLst/>
          </a:prstGeom>
          <a:ln>
            <a:noFill/>
          </a:ln>
          <a:effectLst>
            <a:outerShdw blurRad="190500" algn="tl" rotWithShape="0">
              <a:srgbClr val="000000">
                <a:alpha val="70000"/>
              </a:srgbClr>
            </a:outerShdw>
          </a:effectLst>
        </p:spPr>
      </p:pic>
      <p:sp>
        <p:nvSpPr>
          <p:cNvPr id="5" name="Заголовок 1"/>
          <p:cNvSpPr txBox="1">
            <a:spLocks/>
          </p:cNvSpPr>
          <p:nvPr/>
        </p:nvSpPr>
        <p:spPr bwMode="auto">
          <a:xfrm>
            <a:off x="1043608" y="476672"/>
            <a:ext cx="6912768"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cene3d>
              <a:camera prst="orthographicFront"/>
              <a:lightRig rig="threePt" dir="t"/>
            </a:scene3d>
            <a:sp3d extrusionH="57150">
              <a:bevelT w="69850" h="38100" prst="cross"/>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ru-RU" sz="2800" b="1" i="1" u="none" strike="noStrike" kern="0" cap="none" spc="0" normalizeH="0" baseline="0" noProof="0" smtClean="0">
                <a:ln w="10541" cmpd="sng">
                  <a:solidFill>
                    <a:schemeClr val="accent5">
                      <a:lumMod val="10000"/>
                    </a:schemeClr>
                  </a:solidFill>
                  <a:prstDash val="solid"/>
                </a:ln>
                <a:solidFill>
                  <a:srgbClr val="26962B"/>
                </a:solidFill>
                <a:effectLst>
                  <a:reflection blurRad="6350" stA="60000" endA="900" endPos="60000" dist="29997" dir="5400000" sy="-100000" algn="bl" rotWithShape="0"/>
                </a:effectLst>
                <a:uLnTx/>
                <a:uFillTx/>
                <a:latin typeface="+mj-lt"/>
                <a:ea typeface="+mj-ea"/>
                <a:cs typeface="+mj-cs"/>
              </a:rPr>
              <a:t>Лабиринты бывают самой разнообразной формы и устройства.</a:t>
            </a:r>
            <a:endParaRPr kumimoji="0" lang="ru-RU" sz="2800" b="1" i="1" u="none" strike="noStrike" kern="0" cap="none" spc="0" normalizeH="0" baseline="0" noProof="0" dirty="0">
              <a:ln w="10541" cmpd="sng">
                <a:solidFill>
                  <a:schemeClr val="accent5">
                    <a:lumMod val="10000"/>
                  </a:schemeClr>
                </a:solidFill>
                <a:prstDash val="solid"/>
              </a:ln>
              <a:solidFill>
                <a:srgbClr val="26962B"/>
              </a:solidFill>
              <a:effectLst>
                <a:reflection blurRad="6350" stA="60000" endA="900" endPos="60000" dist="29997" dir="5400000" sy="-100000" algn="bl" rotWithShape="0"/>
              </a:effectLst>
              <a:uLnTx/>
              <a:uFillTx/>
              <a:latin typeface="+mj-lt"/>
              <a:ea typeface="+mj-ea"/>
              <a:cs typeface="+mj-cs"/>
            </a:endParaRPr>
          </a:p>
        </p:txBody>
      </p:sp>
      <p:pic>
        <p:nvPicPr>
          <p:cNvPr id="6" name="Picture 2" descr="Картинка 1 из 64000"/>
          <p:cNvPicPr>
            <a:picLocks noChangeAspect="1" noChangeArrowheads="1"/>
          </p:cNvPicPr>
          <p:nvPr/>
        </p:nvPicPr>
        <p:blipFill>
          <a:blip r:embed="rId4" cstate="print"/>
          <a:srcRect/>
          <a:stretch>
            <a:fillRect/>
          </a:stretch>
        </p:blipFill>
        <p:spPr bwMode="auto">
          <a:xfrm>
            <a:off x="1214414" y="1785926"/>
            <a:ext cx="2715241" cy="2032188"/>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7" name="Picture 4" descr="Картинка 73 из 64000"/>
          <p:cNvPicPr>
            <a:picLocks noChangeAspect="1" noChangeArrowheads="1"/>
          </p:cNvPicPr>
          <p:nvPr/>
        </p:nvPicPr>
        <p:blipFill>
          <a:blip r:embed="rId5" cstate="print"/>
          <a:srcRect/>
          <a:stretch>
            <a:fillRect/>
          </a:stretch>
        </p:blipFill>
        <p:spPr bwMode="auto">
          <a:xfrm>
            <a:off x="1071538" y="4086523"/>
            <a:ext cx="2928958" cy="2199973"/>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8" name="Picture 6" descr="Картинка 32 из 64000"/>
          <p:cNvPicPr>
            <a:picLocks noChangeAspect="1" noChangeArrowheads="1"/>
          </p:cNvPicPr>
          <p:nvPr/>
        </p:nvPicPr>
        <p:blipFill>
          <a:blip r:embed="rId6" cstate="print"/>
          <a:srcRect/>
          <a:stretch>
            <a:fillRect/>
          </a:stretch>
        </p:blipFill>
        <p:spPr bwMode="auto">
          <a:xfrm>
            <a:off x="6215074" y="3000372"/>
            <a:ext cx="2020205" cy="2890448"/>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9" name="Picture 8" descr="Картинка 94 из 64000"/>
          <p:cNvPicPr>
            <a:picLocks noChangeAspect="1" noChangeArrowheads="1"/>
          </p:cNvPicPr>
          <p:nvPr/>
        </p:nvPicPr>
        <p:blipFill>
          <a:blip r:embed="rId7" cstate="print"/>
          <a:srcRect/>
          <a:stretch>
            <a:fillRect/>
          </a:stretch>
        </p:blipFill>
        <p:spPr bwMode="auto">
          <a:xfrm>
            <a:off x="4644008" y="1844824"/>
            <a:ext cx="3295650" cy="429577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0" name="Picture 2" descr="http://www.guydargert.com/uploads/6/2/0/0/6200668/1262754.jpg?1295107614"/>
          <p:cNvPicPr>
            <a:picLocks noChangeAspect="1" noChangeArrowheads="1"/>
          </p:cNvPicPr>
          <p:nvPr/>
        </p:nvPicPr>
        <p:blipFill>
          <a:blip r:embed="rId8" cstate="print"/>
          <a:srcRect/>
          <a:stretch>
            <a:fillRect/>
          </a:stretch>
        </p:blipFill>
        <p:spPr bwMode="auto">
          <a:xfrm rot="356548">
            <a:off x="1281320" y="2595076"/>
            <a:ext cx="3540671" cy="338486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1000"/>
                                  </p:stCondLst>
                                  <p:iterate type="lt">
                                    <p:tmPct val="50000"/>
                                  </p:iterate>
                                  <p:childTnLst>
                                    <p:set>
                                      <p:cBhvr>
                                        <p:cTn id="6" dur="1" fill="hold">
                                          <p:stCondLst>
                                            <p:cond delay="0"/>
                                          </p:stCondLst>
                                        </p:cTn>
                                        <p:tgtEl>
                                          <p:spTgt spid="2"/>
                                        </p:tgtEl>
                                        <p:attrNameLst>
                                          <p:attrName>style.visibility</p:attrName>
                                        </p:attrNameLst>
                                      </p:cBhvr>
                                      <p:to>
                                        <p:strVal val="visible"/>
                                      </p:to>
                                    </p:set>
                                    <p:anim calcmode="discrete" valueType="clr">
                                      <p:cBhvr override="childStyle">
                                        <p:cTn id="7" dur="80"/>
                                        <p:tgtEl>
                                          <p:spTgt spid="2"/>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2"/>
                                        </p:tgtEl>
                                        <p:attrNameLst>
                                          <p:attrName>fillcolor</p:attrName>
                                        </p:attrNameLst>
                                      </p:cBhvr>
                                      <p:tavLst>
                                        <p:tav tm="0">
                                          <p:val>
                                            <p:clrVal>
                                              <a:schemeClr val="accent2"/>
                                            </p:clrVal>
                                          </p:val>
                                        </p:tav>
                                        <p:tav tm="50000">
                                          <p:val>
                                            <p:clrVal>
                                              <a:schemeClr val="hlink"/>
                                            </p:clrVal>
                                          </p:val>
                                        </p:tav>
                                      </p:tavLst>
                                    </p:anim>
                                    <p:set>
                                      <p:cBhvr>
                                        <p:cTn id="9" dur="80"/>
                                        <p:tgtEl>
                                          <p:spTgt spid="2"/>
                                        </p:tgtEl>
                                        <p:attrNameLst>
                                          <p:attrName>fill.type</p:attrName>
                                        </p:attrNameLst>
                                      </p:cBhvr>
                                      <p:to>
                                        <p:strVal val="solid"/>
                                      </p:to>
                                    </p:set>
                                  </p:childTnLst>
                                </p:cTn>
                              </p:par>
                            </p:childTnLst>
                          </p:cTn>
                        </p:par>
                        <p:par>
                          <p:cTn id="10" fill="hold">
                            <p:stCondLst>
                              <p:cond delay="1600"/>
                            </p:stCondLst>
                            <p:childTnLst>
                              <p:par>
                                <p:cTn id="11" presetID="55" presetClass="entr" presetSubtype="0" fill="hold" nodeType="afterEffect">
                                  <p:stCondLst>
                                    <p:cond delay="500"/>
                                  </p:stCondLst>
                                  <p:childTnLst>
                                    <p:set>
                                      <p:cBhvr>
                                        <p:cTn id="12" dur="1" fill="hold">
                                          <p:stCondLst>
                                            <p:cond delay="0"/>
                                          </p:stCondLst>
                                        </p:cTn>
                                        <p:tgtEl>
                                          <p:spTgt spid="3074"/>
                                        </p:tgtEl>
                                        <p:attrNameLst>
                                          <p:attrName>style.visibility</p:attrName>
                                        </p:attrNameLst>
                                      </p:cBhvr>
                                      <p:to>
                                        <p:strVal val="visible"/>
                                      </p:to>
                                    </p:set>
                                    <p:anim calcmode="lin" valueType="num">
                                      <p:cBhvr>
                                        <p:cTn id="13" dur="1000" fill="hold"/>
                                        <p:tgtEl>
                                          <p:spTgt spid="3074"/>
                                        </p:tgtEl>
                                        <p:attrNameLst>
                                          <p:attrName>ppt_w</p:attrName>
                                        </p:attrNameLst>
                                      </p:cBhvr>
                                      <p:tavLst>
                                        <p:tav tm="0">
                                          <p:val>
                                            <p:strVal val="#ppt_w*0.70"/>
                                          </p:val>
                                        </p:tav>
                                        <p:tav tm="100000">
                                          <p:val>
                                            <p:strVal val="#ppt_w"/>
                                          </p:val>
                                        </p:tav>
                                      </p:tavLst>
                                    </p:anim>
                                    <p:anim calcmode="lin" valueType="num">
                                      <p:cBhvr>
                                        <p:cTn id="14" dur="1000" fill="hold"/>
                                        <p:tgtEl>
                                          <p:spTgt spid="3074"/>
                                        </p:tgtEl>
                                        <p:attrNameLst>
                                          <p:attrName>ppt_h</p:attrName>
                                        </p:attrNameLst>
                                      </p:cBhvr>
                                      <p:tavLst>
                                        <p:tav tm="0">
                                          <p:val>
                                            <p:strVal val="#ppt_h"/>
                                          </p:val>
                                        </p:tav>
                                        <p:tav tm="100000">
                                          <p:val>
                                            <p:strVal val="#ppt_h"/>
                                          </p:val>
                                        </p:tav>
                                      </p:tavLst>
                                    </p:anim>
                                    <p:animEffect transition="in" filter="fade">
                                      <p:cBhvr>
                                        <p:cTn id="15" dur="1000"/>
                                        <p:tgtEl>
                                          <p:spTgt spid="3074"/>
                                        </p:tgtEl>
                                      </p:cBhvr>
                                    </p:animEffect>
                                  </p:childTnLst>
                                </p:cTn>
                              </p:par>
                            </p:childTnLst>
                          </p:cTn>
                        </p:par>
                        <p:par>
                          <p:cTn id="16" fill="hold">
                            <p:stCondLst>
                              <p:cond delay="3100"/>
                            </p:stCondLst>
                            <p:childTnLst>
                              <p:par>
                                <p:cTn id="17" presetID="55" presetClass="entr" presetSubtype="0" fill="hold" nodeType="afterEffect">
                                  <p:stCondLst>
                                    <p:cond delay="1500"/>
                                  </p:stCondLst>
                                  <p:childTnLst>
                                    <p:set>
                                      <p:cBhvr>
                                        <p:cTn id="18" dur="1" fill="hold">
                                          <p:stCondLst>
                                            <p:cond delay="0"/>
                                          </p:stCondLst>
                                        </p:cTn>
                                        <p:tgtEl>
                                          <p:spTgt spid="15366"/>
                                        </p:tgtEl>
                                        <p:attrNameLst>
                                          <p:attrName>style.visibility</p:attrName>
                                        </p:attrNameLst>
                                      </p:cBhvr>
                                      <p:to>
                                        <p:strVal val="visible"/>
                                      </p:to>
                                    </p:set>
                                    <p:anim calcmode="lin" valueType="num">
                                      <p:cBhvr>
                                        <p:cTn id="19" dur="1000" fill="hold"/>
                                        <p:tgtEl>
                                          <p:spTgt spid="15366"/>
                                        </p:tgtEl>
                                        <p:attrNameLst>
                                          <p:attrName>ppt_w</p:attrName>
                                        </p:attrNameLst>
                                      </p:cBhvr>
                                      <p:tavLst>
                                        <p:tav tm="0">
                                          <p:val>
                                            <p:strVal val="#ppt_w*0.70"/>
                                          </p:val>
                                        </p:tav>
                                        <p:tav tm="100000">
                                          <p:val>
                                            <p:strVal val="#ppt_w"/>
                                          </p:val>
                                        </p:tav>
                                      </p:tavLst>
                                    </p:anim>
                                    <p:anim calcmode="lin" valueType="num">
                                      <p:cBhvr>
                                        <p:cTn id="20" dur="1000" fill="hold"/>
                                        <p:tgtEl>
                                          <p:spTgt spid="15366"/>
                                        </p:tgtEl>
                                        <p:attrNameLst>
                                          <p:attrName>ppt_h</p:attrName>
                                        </p:attrNameLst>
                                      </p:cBhvr>
                                      <p:tavLst>
                                        <p:tav tm="0">
                                          <p:val>
                                            <p:strVal val="#ppt_h"/>
                                          </p:val>
                                        </p:tav>
                                        <p:tav tm="100000">
                                          <p:val>
                                            <p:strVal val="#ppt_h"/>
                                          </p:val>
                                        </p:tav>
                                      </p:tavLst>
                                    </p:anim>
                                    <p:animEffect transition="in" filter="fade">
                                      <p:cBhvr>
                                        <p:cTn id="21" dur="1000"/>
                                        <p:tgtEl>
                                          <p:spTgt spid="1536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nodeType="clickEffect">
                                  <p:stCondLst>
                                    <p:cond delay="0"/>
                                  </p:stCondLst>
                                  <p:childTnLst>
                                    <p:animEffect transition="out" filter="fade">
                                      <p:cBhvr>
                                        <p:cTn id="25" dur="2000"/>
                                        <p:tgtEl>
                                          <p:spTgt spid="3074"/>
                                        </p:tgtEl>
                                      </p:cBhvr>
                                    </p:animEffect>
                                    <p:set>
                                      <p:cBhvr>
                                        <p:cTn id="26" dur="1" fill="hold">
                                          <p:stCondLst>
                                            <p:cond delay="1999"/>
                                          </p:stCondLst>
                                        </p:cTn>
                                        <p:tgtEl>
                                          <p:spTgt spid="3074"/>
                                        </p:tgtEl>
                                        <p:attrNameLst>
                                          <p:attrName>style.visibility</p:attrName>
                                        </p:attrNameLst>
                                      </p:cBhvr>
                                      <p:to>
                                        <p:strVal val="hidden"/>
                                      </p:to>
                                    </p:set>
                                  </p:childTnLst>
                                </p:cTn>
                              </p:par>
                              <p:par>
                                <p:cTn id="27" presetID="10" presetClass="exit" presetSubtype="0" fill="hold" nodeType="withEffect">
                                  <p:stCondLst>
                                    <p:cond delay="0"/>
                                  </p:stCondLst>
                                  <p:childTnLst>
                                    <p:animEffect transition="out" filter="fade">
                                      <p:cBhvr>
                                        <p:cTn id="28" dur="2000"/>
                                        <p:tgtEl>
                                          <p:spTgt spid="15366"/>
                                        </p:tgtEl>
                                      </p:cBhvr>
                                    </p:animEffect>
                                    <p:set>
                                      <p:cBhvr>
                                        <p:cTn id="29" dur="1" fill="hold">
                                          <p:stCondLst>
                                            <p:cond delay="1999"/>
                                          </p:stCondLst>
                                        </p:cTn>
                                        <p:tgtEl>
                                          <p:spTgt spid="15366"/>
                                        </p:tgtEl>
                                        <p:attrNameLst>
                                          <p:attrName>style.visibility</p:attrName>
                                        </p:attrNameLst>
                                      </p:cBhvr>
                                      <p:to>
                                        <p:strVal val="hidden"/>
                                      </p:to>
                                    </p:set>
                                  </p:childTnLst>
                                </p:cTn>
                              </p:par>
                              <p:par>
                                <p:cTn id="30" presetID="10" presetClass="exit" presetSubtype="0" fill="hold" grpId="1" nodeType="withEffect">
                                  <p:stCondLst>
                                    <p:cond delay="0"/>
                                  </p:stCondLst>
                                  <p:iterate type="lt">
                                    <p:tmPct val="0"/>
                                  </p:iterate>
                                  <p:childTnLst>
                                    <p:animEffect transition="out" filter="fade">
                                      <p:cBhvr>
                                        <p:cTn id="31" dur="2000"/>
                                        <p:tgtEl>
                                          <p:spTgt spid="2"/>
                                        </p:tgtEl>
                                      </p:cBhvr>
                                    </p:animEffect>
                                    <p:set>
                                      <p:cBhvr>
                                        <p:cTn id="32" dur="1" fill="hold">
                                          <p:stCondLst>
                                            <p:cond delay="1999"/>
                                          </p:stCondLst>
                                        </p:cTn>
                                        <p:tgtEl>
                                          <p:spTgt spid="2"/>
                                        </p:tgtEl>
                                        <p:attrNameLst>
                                          <p:attrName>style.visibility</p:attrName>
                                        </p:attrNameLst>
                                      </p:cBhvr>
                                      <p:to>
                                        <p:strVal val="hidden"/>
                                      </p:to>
                                    </p:set>
                                  </p:childTnLst>
                                </p:cTn>
                              </p:par>
                            </p:childTnLst>
                          </p:cTn>
                        </p:par>
                        <p:par>
                          <p:cTn id="33" fill="hold">
                            <p:stCondLst>
                              <p:cond delay="2000"/>
                            </p:stCondLst>
                            <p:childTnLst>
                              <p:par>
                                <p:cTn id="34" presetID="22" presetClass="entr" presetSubtype="4" fill="hold" grpId="0" nodeType="afterEffect">
                                  <p:stCondLst>
                                    <p:cond delay="500"/>
                                  </p:stCondLst>
                                  <p:childTnLst>
                                    <p:set>
                                      <p:cBhvr>
                                        <p:cTn id="35" dur="1" fill="hold">
                                          <p:stCondLst>
                                            <p:cond delay="0"/>
                                          </p:stCondLst>
                                        </p:cTn>
                                        <p:tgtEl>
                                          <p:spTgt spid="5"/>
                                        </p:tgtEl>
                                        <p:attrNameLst>
                                          <p:attrName>style.visibility</p:attrName>
                                        </p:attrNameLst>
                                      </p:cBhvr>
                                      <p:to>
                                        <p:strVal val="visible"/>
                                      </p:to>
                                    </p:set>
                                    <p:animEffect transition="in" filter="wipe(down)">
                                      <p:cBhvr>
                                        <p:cTn id="36" dur="500"/>
                                        <p:tgtEl>
                                          <p:spTgt spid="5"/>
                                        </p:tgtEl>
                                      </p:cBhvr>
                                    </p:animEffect>
                                  </p:childTnLst>
                                </p:cTn>
                              </p:par>
                            </p:childTnLst>
                          </p:cTn>
                        </p:par>
                        <p:par>
                          <p:cTn id="37" fill="hold">
                            <p:stCondLst>
                              <p:cond delay="3000"/>
                            </p:stCondLst>
                            <p:childTnLst>
                              <p:par>
                                <p:cTn id="38" presetID="16" presetClass="entr" presetSubtype="26" fill="hold" nodeType="afterEffect">
                                  <p:stCondLst>
                                    <p:cond delay="1000"/>
                                  </p:stCondLst>
                                  <p:childTnLst>
                                    <p:set>
                                      <p:cBhvr>
                                        <p:cTn id="39" dur="1" fill="hold">
                                          <p:stCondLst>
                                            <p:cond delay="0"/>
                                          </p:stCondLst>
                                        </p:cTn>
                                        <p:tgtEl>
                                          <p:spTgt spid="6"/>
                                        </p:tgtEl>
                                        <p:attrNameLst>
                                          <p:attrName>style.visibility</p:attrName>
                                        </p:attrNameLst>
                                      </p:cBhvr>
                                      <p:to>
                                        <p:strVal val="visible"/>
                                      </p:to>
                                    </p:set>
                                    <p:animEffect transition="in" filter="barn(inHorizontal)">
                                      <p:cBhvr>
                                        <p:cTn id="40" dur="2000"/>
                                        <p:tgtEl>
                                          <p:spTgt spid="6"/>
                                        </p:tgtEl>
                                      </p:cBhvr>
                                    </p:animEffect>
                                  </p:childTnLst>
                                </p:cTn>
                              </p:par>
                            </p:childTnLst>
                          </p:cTn>
                        </p:par>
                        <p:par>
                          <p:cTn id="41" fill="hold">
                            <p:stCondLst>
                              <p:cond delay="6000"/>
                            </p:stCondLst>
                            <p:childTnLst>
                              <p:par>
                                <p:cTn id="42" presetID="16" presetClass="entr" presetSubtype="26" fill="hold" nodeType="afterEffect">
                                  <p:stCondLst>
                                    <p:cond delay="1000"/>
                                  </p:stCondLst>
                                  <p:childTnLst>
                                    <p:set>
                                      <p:cBhvr>
                                        <p:cTn id="43" dur="1" fill="hold">
                                          <p:stCondLst>
                                            <p:cond delay="0"/>
                                          </p:stCondLst>
                                        </p:cTn>
                                        <p:tgtEl>
                                          <p:spTgt spid="8"/>
                                        </p:tgtEl>
                                        <p:attrNameLst>
                                          <p:attrName>style.visibility</p:attrName>
                                        </p:attrNameLst>
                                      </p:cBhvr>
                                      <p:to>
                                        <p:strVal val="visible"/>
                                      </p:to>
                                    </p:set>
                                    <p:animEffect transition="in" filter="barn(inHorizontal)">
                                      <p:cBhvr>
                                        <p:cTn id="44" dur="2000"/>
                                        <p:tgtEl>
                                          <p:spTgt spid="8"/>
                                        </p:tgtEl>
                                      </p:cBhvr>
                                    </p:animEffect>
                                  </p:childTnLst>
                                </p:cTn>
                              </p:par>
                            </p:childTnLst>
                          </p:cTn>
                        </p:par>
                        <p:par>
                          <p:cTn id="45" fill="hold">
                            <p:stCondLst>
                              <p:cond delay="9000"/>
                            </p:stCondLst>
                            <p:childTnLst>
                              <p:par>
                                <p:cTn id="46" presetID="16" presetClass="entr" presetSubtype="21" fill="hold" nodeType="afterEffect">
                                  <p:stCondLst>
                                    <p:cond delay="1000"/>
                                  </p:stCondLst>
                                  <p:childTnLst>
                                    <p:set>
                                      <p:cBhvr>
                                        <p:cTn id="47" dur="1" fill="hold">
                                          <p:stCondLst>
                                            <p:cond delay="0"/>
                                          </p:stCondLst>
                                        </p:cTn>
                                        <p:tgtEl>
                                          <p:spTgt spid="7"/>
                                        </p:tgtEl>
                                        <p:attrNameLst>
                                          <p:attrName>style.visibility</p:attrName>
                                        </p:attrNameLst>
                                      </p:cBhvr>
                                      <p:to>
                                        <p:strVal val="visible"/>
                                      </p:to>
                                    </p:set>
                                    <p:animEffect transition="in" filter="barn(inVertical)">
                                      <p:cBhvr>
                                        <p:cTn id="48" dur="2000"/>
                                        <p:tgtEl>
                                          <p:spTgt spid="7"/>
                                        </p:tgtEl>
                                      </p:cBhvr>
                                    </p:animEffect>
                                  </p:childTnLst>
                                </p:cTn>
                              </p:par>
                            </p:childTnLst>
                          </p:cTn>
                        </p:par>
                        <p:par>
                          <p:cTn id="49" fill="hold">
                            <p:stCondLst>
                              <p:cond delay="12000"/>
                            </p:stCondLst>
                            <p:childTnLst>
                              <p:par>
                                <p:cTn id="50" presetID="16" presetClass="entr" presetSubtype="26" fill="hold" nodeType="afterEffect">
                                  <p:stCondLst>
                                    <p:cond delay="1000"/>
                                  </p:stCondLst>
                                  <p:childTnLst>
                                    <p:set>
                                      <p:cBhvr>
                                        <p:cTn id="51" dur="1" fill="hold">
                                          <p:stCondLst>
                                            <p:cond delay="0"/>
                                          </p:stCondLst>
                                        </p:cTn>
                                        <p:tgtEl>
                                          <p:spTgt spid="9"/>
                                        </p:tgtEl>
                                        <p:attrNameLst>
                                          <p:attrName>style.visibility</p:attrName>
                                        </p:attrNameLst>
                                      </p:cBhvr>
                                      <p:to>
                                        <p:strVal val="visible"/>
                                      </p:to>
                                    </p:set>
                                    <p:animEffect transition="in" filter="barn(inHorizontal)">
                                      <p:cBhvr>
                                        <p:cTn id="52" dur="2000"/>
                                        <p:tgtEl>
                                          <p:spTgt spid="9"/>
                                        </p:tgtEl>
                                      </p:cBhvr>
                                    </p:animEffect>
                                  </p:childTnLst>
                                </p:cTn>
                              </p:par>
                            </p:childTnLst>
                          </p:cTn>
                        </p:par>
                        <p:par>
                          <p:cTn id="53" fill="hold">
                            <p:stCondLst>
                              <p:cond delay="15000"/>
                            </p:stCondLst>
                            <p:childTnLst>
                              <p:par>
                                <p:cTn id="54" presetID="16" presetClass="entr" presetSubtype="42" fill="hold" nodeType="afterEffect">
                                  <p:stCondLst>
                                    <p:cond delay="1500"/>
                                  </p:stCondLst>
                                  <p:childTnLst>
                                    <p:set>
                                      <p:cBhvr>
                                        <p:cTn id="55" dur="1" fill="hold">
                                          <p:stCondLst>
                                            <p:cond delay="0"/>
                                          </p:stCondLst>
                                        </p:cTn>
                                        <p:tgtEl>
                                          <p:spTgt spid="10"/>
                                        </p:tgtEl>
                                        <p:attrNameLst>
                                          <p:attrName>style.visibility</p:attrName>
                                        </p:attrNameLst>
                                      </p:cBhvr>
                                      <p:to>
                                        <p:strVal val="visible"/>
                                      </p:to>
                                    </p:set>
                                    <p:animEffect transition="in" filter="barn(outHorizontal)">
                                      <p:cBhvr>
                                        <p:cTn id="56"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043608" y="620688"/>
            <a:ext cx="6984776" cy="2357454"/>
          </a:xfrm>
          <a:noFill/>
        </p:spPr>
        <p:txBody>
          <a:bodyPr>
            <a:scene3d>
              <a:camera prst="orthographicFront"/>
              <a:lightRig rig="threePt" dir="t"/>
            </a:scene3d>
            <a:sp3d extrusionH="57150">
              <a:bevelT w="50800" h="38100" prst="riblet"/>
            </a:sp3d>
          </a:bodyPr>
          <a:lstStyle/>
          <a:p>
            <a:pPr marL="0" indent="0">
              <a:buNone/>
            </a:pPr>
            <a:r>
              <a:rPr lang="ru-RU" sz="2400" dirty="0" smtClean="0">
                <a:ln>
                  <a:solidFill>
                    <a:srgbClr val="663300"/>
                  </a:solidFill>
                </a:ln>
                <a:latin typeface="Monotype Corsiva" pitchFamily="66" charset="0"/>
              </a:rPr>
              <a:t>Во Франции </a:t>
            </a:r>
            <a:r>
              <a:rPr lang="ru-RU" sz="2400" dirty="0" smtClean="0">
                <a:ln>
                  <a:solidFill>
                    <a:srgbClr val="663300"/>
                  </a:solidFill>
                </a:ln>
                <a:latin typeface="Monotype Corsiva" pitchFamily="66" charset="0"/>
              </a:rPr>
              <a:t>того времени лабиринты выкладывались из камня или изображались на полу церквей и соборов. Они называлась большей частью «Путь в Иерусалим» и служили символом трудного земного путешествия «</a:t>
            </a:r>
            <a:r>
              <a:rPr lang="ru-RU" sz="2400" dirty="0" err="1" smtClean="0">
                <a:ln>
                  <a:solidFill>
                    <a:srgbClr val="663300"/>
                  </a:solidFill>
                </a:ln>
                <a:latin typeface="Monotype Corsiva" pitchFamily="66" charset="0"/>
              </a:rPr>
              <a:t>святие</a:t>
            </a:r>
            <a:r>
              <a:rPr lang="ru-RU" sz="2400" dirty="0" smtClean="0">
                <a:ln>
                  <a:solidFill>
                    <a:srgbClr val="663300"/>
                  </a:solidFill>
                </a:ln>
                <a:latin typeface="Monotype Corsiva" pitchFamily="66" charset="0"/>
              </a:rPr>
              <a:t> места», наградой за которое является небесная благодать, поэтому центр лабиринта часть называли «небом».</a:t>
            </a:r>
          </a:p>
          <a:p>
            <a:endParaRPr lang="ru-RU" dirty="0">
              <a:latin typeface="Heather Script One" pitchFamily="2" charset="0"/>
            </a:endParaRPr>
          </a:p>
        </p:txBody>
      </p:sp>
      <p:sp>
        <p:nvSpPr>
          <p:cNvPr id="1026" name="Rectangle 2"/>
          <p:cNvSpPr>
            <a:spLocks noChangeArrowheads="1"/>
          </p:cNvSpPr>
          <p:nvPr/>
        </p:nvSpPr>
        <p:spPr bwMode="auto">
          <a:xfrm>
            <a:off x="1071538" y="5643578"/>
            <a:ext cx="3643338"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threePt" dir="t"/>
            </a:scene3d>
            <a:sp3d extrusionH="57150">
              <a:bevelT w="50800" h="38100" prst="riblet"/>
            </a:sp3d>
          </a:bodyPr>
          <a:lstStyle/>
          <a:p>
            <a:pPr marL="0" marR="0" lvl="0" indent="228600" algn="l" defTabSz="914400" rtl="0" eaLnBrk="1" fontAlgn="base" latinLnBrk="0" hangingPunct="1">
              <a:lnSpc>
                <a:spcPct val="100000"/>
              </a:lnSpc>
              <a:spcBef>
                <a:spcPct val="0"/>
              </a:spcBef>
              <a:spcAft>
                <a:spcPct val="0"/>
              </a:spcAft>
              <a:buClrTx/>
              <a:buSzTx/>
              <a:buFontTx/>
              <a:buNone/>
              <a:tabLst>
                <a:tab pos="1704975" algn="l"/>
              </a:tabLst>
            </a:pPr>
            <a:r>
              <a:rPr kumimoji="0" lang="ru-RU" sz="1200" b="1" i="0" u="none" strike="noStrike" cap="none" normalizeH="0" baseline="0" dirty="0" smtClean="0">
                <a:ln>
                  <a:solidFill>
                    <a:srgbClr val="663300"/>
                  </a:solidFill>
                </a:ln>
                <a:solidFill>
                  <a:srgbClr val="000000"/>
                </a:solidFill>
                <a:effectLst/>
                <a:latin typeface="Times New Roman" pitchFamily="18" charset="0"/>
                <a:ea typeface="Arial Unicode MS" pitchFamily="34" charset="-128"/>
                <a:cs typeface="Times New Roman" pitchFamily="18" charset="0"/>
              </a:rPr>
              <a:t>Лабиринт, выложенный из камня на </a:t>
            </a:r>
            <a:endParaRPr kumimoji="0" lang="ru-RU" sz="1200" b="1" i="0" u="none" strike="noStrike" cap="none" normalizeH="0" baseline="0" dirty="0" smtClean="0">
              <a:ln>
                <a:solidFill>
                  <a:srgbClr val="663300"/>
                </a:solidFill>
              </a:ln>
              <a:solidFill>
                <a:schemeClr val="tx1"/>
              </a:solidFill>
              <a:effectLst/>
              <a:latin typeface="Arial" pitchFamily="34" charset="0"/>
            </a:endParaRPr>
          </a:p>
          <a:p>
            <a:pPr marL="0" marR="0" lvl="0" indent="228600" algn="l" defTabSz="914400" rtl="0" eaLnBrk="0" fontAlgn="base" latinLnBrk="0" hangingPunct="0">
              <a:lnSpc>
                <a:spcPct val="100000"/>
              </a:lnSpc>
              <a:spcBef>
                <a:spcPct val="0"/>
              </a:spcBef>
              <a:spcAft>
                <a:spcPct val="0"/>
              </a:spcAft>
              <a:buClrTx/>
              <a:buSzTx/>
              <a:buFontTx/>
              <a:buNone/>
              <a:tabLst>
                <a:tab pos="1704975" algn="l"/>
              </a:tabLst>
            </a:pPr>
            <a:r>
              <a:rPr kumimoji="0" lang="ru-RU" sz="1200" b="1" i="0" u="none" strike="noStrike" cap="none" normalizeH="0" baseline="0" dirty="0" smtClean="0">
                <a:ln>
                  <a:solidFill>
                    <a:srgbClr val="663300"/>
                  </a:solidFill>
                </a:ln>
                <a:solidFill>
                  <a:srgbClr val="000000"/>
                </a:solidFill>
                <a:effectLst/>
                <a:latin typeface="Times New Roman" pitchFamily="18" charset="0"/>
                <a:ea typeface="Arial Unicode MS" pitchFamily="34" charset="-128"/>
                <a:cs typeface="Times New Roman" pitchFamily="18" charset="0"/>
              </a:rPr>
              <a:t>полу храма святого </a:t>
            </a:r>
            <a:r>
              <a:rPr kumimoji="0" lang="ru-RU" sz="1200" b="1" i="0" u="none" strike="noStrike" cap="none" normalizeH="0" baseline="0" dirty="0" err="1" smtClean="0">
                <a:ln>
                  <a:solidFill>
                    <a:srgbClr val="663300"/>
                  </a:solidFill>
                </a:ln>
                <a:solidFill>
                  <a:srgbClr val="000000"/>
                </a:solidFill>
                <a:effectLst/>
                <a:latin typeface="Times New Roman" pitchFamily="18" charset="0"/>
                <a:ea typeface="Arial Unicode MS" pitchFamily="34" charset="-128"/>
                <a:cs typeface="Times New Roman" pitchFamily="18" charset="0"/>
              </a:rPr>
              <a:t>Квентина</a:t>
            </a:r>
            <a:r>
              <a:rPr kumimoji="0" lang="ru-RU" sz="1200" b="1" i="0" u="none" strike="noStrike" cap="none" normalizeH="0" baseline="0" dirty="0" smtClean="0">
                <a:ln>
                  <a:solidFill>
                    <a:srgbClr val="663300"/>
                  </a:solidFill>
                </a:ln>
                <a:solidFill>
                  <a:srgbClr val="000000"/>
                </a:solidFill>
                <a:effectLst/>
                <a:latin typeface="Times New Roman" pitchFamily="18" charset="0"/>
                <a:ea typeface="Arial Unicode MS" pitchFamily="34" charset="-128"/>
                <a:cs typeface="Times New Roman" pitchFamily="18" charset="0"/>
              </a:rPr>
              <a:t> во Франции. </a:t>
            </a:r>
            <a:endParaRPr kumimoji="0" lang="ru-RU" sz="1200" b="1" i="0" u="none" strike="noStrike" cap="none" normalizeH="0" baseline="0" dirty="0" smtClean="0">
              <a:ln>
                <a:solidFill>
                  <a:srgbClr val="663300"/>
                </a:solidFill>
              </a:ln>
              <a:solidFill>
                <a:schemeClr val="tx1"/>
              </a:solidFill>
              <a:effectLst/>
              <a:latin typeface="Arial" pitchFamily="34" charset="0"/>
            </a:endParaRPr>
          </a:p>
          <a:p>
            <a:pPr marL="0" marR="0" lvl="0" indent="228600" algn="l" defTabSz="914400" rtl="0" eaLnBrk="0" fontAlgn="base" latinLnBrk="0" hangingPunct="0">
              <a:lnSpc>
                <a:spcPct val="100000"/>
              </a:lnSpc>
              <a:spcBef>
                <a:spcPct val="0"/>
              </a:spcBef>
              <a:spcAft>
                <a:spcPct val="0"/>
              </a:spcAft>
              <a:buClrTx/>
              <a:buSzTx/>
              <a:buFontTx/>
              <a:buNone/>
              <a:tabLst>
                <a:tab pos="1704975" algn="l"/>
              </a:tabLst>
            </a:pPr>
            <a:r>
              <a:rPr kumimoji="0" lang="ru-RU" sz="1200" b="1" i="0" u="none" strike="noStrike" cap="none" normalizeH="0" baseline="0" dirty="0" smtClean="0">
                <a:ln>
                  <a:solidFill>
                    <a:srgbClr val="663300"/>
                  </a:solidFill>
                </a:ln>
                <a:solidFill>
                  <a:srgbClr val="000000"/>
                </a:solidFill>
                <a:effectLst/>
                <a:latin typeface="Times New Roman" pitchFamily="18" charset="0"/>
                <a:ea typeface="Arial Unicode MS" pitchFamily="34" charset="-128"/>
                <a:cs typeface="Times New Roman" pitchFamily="18" charset="0"/>
              </a:rPr>
              <a:t>Вход снизу по вертикальной линии</a:t>
            </a:r>
            <a:endParaRPr kumimoji="0" lang="ru-RU" sz="1200" b="1" i="0" u="none" strike="noStrike" cap="none" normalizeH="0" baseline="0" dirty="0" smtClean="0">
              <a:ln>
                <a:solidFill>
                  <a:srgbClr val="663300"/>
                </a:solidFill>
              </a:ln>
              <a:solidFill>
                <a:schemeClr val="tx1"/>
              </a:solidFill>
              <a:effectLst/>
              <a:latin typeface="Arial" pitchFamily="34" charset="0"/>
            </a:endParaRPr>
          </a:p>
        </p:txBody>
      </p:sp>
      <p:sp>
        <p:nvSpPr>
          <p:cNvPr id="1028" name="Rectangle 4"/>
          <p:cNvSpPr>
            <a:spLocks noChangeArrowheads="1"/>
          </p:cNvSpPr>
          <p:nvPr/>
        </p:nvSpPr>
        <p:spPr bwMode="auto">
          <a:xfrm>
            <a:off x="4932040" y="6237312"/>
            <a:ext cx="3429024"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threePt" dir="t"/>
            </a:scene3d>
            <a:sp3d extrusionH="57150">
              <a:bevelT w="69850" h="69850" prst="divot"/>
            </a:sp3d>
          </a:bodyPr>
          <a:lstStyle/>
          <a:p>
            <a:pPr marL="0" marR="0" lvl="0" indent="53975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solidFill>
                    <a:srgbClr val="663300"/>
                  </a:solidFill>
                </a:ln>
                <a:solidFill>
                  <a:srgbClr val="000000"/>
                </a:solidFill>
                <a:effectLst/>
                <a:latin typeface="Times New Roman" pitchFamily="18" charset="0"/>
                <a:ea typeface="Arial Unicode MS" pitchFamily="34" charset="-128"/>
                <a:cs typeface="Times New Roman" pitchFamily="18" charset="0"/>
              </a:rPr>
              <a:t>Лабиринт в </a:t>
            </a:r>
            <a:r>
              <a:rPr kumimoji="0" lang="ru-RU" sz="1200" b="0" i="0" u="none" strike="noStrike" cap="none" normalizeH="0" baseline="0" dirty="0" err="1" smtClean="0">
                <a:ln>
                  <a:solidFill>
                    <a:srgbClr val="663300"/>
                  </a:solidFill>
                </a:ln>
                <a:solidFill>
                  <a:srgbClr val="000000"/>
                </a:solidFill>
                <a:effectLst/>
                <a:latin typeface="Times New Roman" pitchFamily="18" charset="0"/>
                <a:ea typeface="Arial Unicode MS" pitchFamily="34" charset="-128"/>
                <a:cs typeface="Times New Roman" pitchFamily="18" charset="0"/>
              </a:rPr>
              <a:t>Шартрском</a:t>
            </a:r>
            <a:r>
              <a:rPr kumimoji="0" lang="ru-RU" sz="1200" b="0" i="0" u="none" strike="noStrike" cap="none" normalizeH="0" baseline="0" dirty="0" smtClean="0">
                <a:ln>
                  <a:solidFill>
                    <a:srgbClr val="663300"/>
                  </a:solidFill>
                </a:ln>
                <a:solidFill>
                  <a:srgbClr val="000000"/>
                </a:solidFill>
                <a:effectLst/>
                <a:latin typeface="Times New Roman" pitchFamily="18" charset="0"/>
                <a:ea typeface="Arial Unicode MS" pitchFamily="34" charset="-128"/>
                <a:cs typeface="Times New Roman" pitchFamily="18" charset="0"/>
              </a:rPr>
              <a:t> соборе во Франции.</a:t>
            </a:r>
            <a:endParaRPr kumimoji="0" lang="ru-RU" sz="1800" b="0" i="0" u="none" strike="noStrike" cap="none" normalizeH="0" baseline="0" dirty="0" smtClean="0">
              <a:ln>
                <a:solidFill>
                  <a:srgbClr val="663300"/>
                </a:solidFill>
              </a:ln>
              <a:solidFill>
                <a:schemeClr val="tx1"/>
              </a:solidFill>
              <a:effectLst/>
              <a:latin typeface="Arial" pitchFamily="34" charset="0"/>
            </a:endParaRPr>
          </a:p>
        </p:txBody>
      </p:sp>
      <p:pic>
        <p:nvPicPr>
          <p:cNvPr id="7" name="Picture 2" descr="http://www.crystalinks.com/labychartresfloor.jpg"/>
          <p:cNvPicPr>
            <a:picLocks noChangeAspect="1" noChangeArrowheads="1"/>
          </p:cNvPicPr>
          <p:nvPr/>
        </p:nvPicPr>
        <p:blipFill>
          <a:blip r:embed="rId2" cstate="print"/>
          <a:srcRect/>
          <a:stretch>
            <a:fillRect/>
          </a:stretch>
        </p:blipFill>
        <p:spPr bwMode="auto">
          <a:xfrm>
            <a:off x="5508104" y="3068960"/>
            <a:ext cx="2386727" cy="3192438"/>
          </a:xfrm>
          <a:prstGeom prst="rect">
            <a:avLst/>
          </a:prstGeom>
          <a:noFill/>
        </p:spPr>
      </p:pic>
      <p:pic>
        <p:nvPicPr>
          <p:cNvPr id="15364" name="Picture 4" descr="http://content.foto.mail.ru/mail/alexandrromanov/Shartr/i-3473.jpg"/>
          <p:cNvPicPr>
            <a:picLocks noChangeAspect="1" noChangeArrowheads="1"/>
          </p:cNvPicPr>
          <p:nvPr/>
        </p:nvPicPr>
        <p:blipFill>
          <a:blip r:embed="rId3" cstate="print"/>
          <a:srcRect/>
          <a:stretch>
            <a:fillRect/>
          </a:stretch>
        </p:blipFill>
        <p:spPr bwMode="auto">
          <a:xfrm>
            <a:off x="1403648" y="3501008"/>
            <a:ext cx="2720413" cy="2040310"/>
          </a:xfrm>
          <a:prstGeom prst="rect">
            <a:avLst/>
          </a:prstGeom>
          <a:noFill/>
        </p:spPr>
      </p:pic>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afterEffect">
                                  <p:stCondLst>
                                    <p:cond delay="50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par>
                          <p:cTn id="8" fill="hold">
                            <p:stCondLst>
                              <p:cond delay="1000"/>
                            </p:stCondLst>
                            <p:childTnLst>
                              <p:par>
                                <p:cTn id="9" presetID="53" presetClass="entr" presetSubtype="0" fill="hold" nodeType="afterEffect">
                                  <p:stCondLst>
                                    <p:cond delay="1500"/>
                                  </p:stCondLst>
                                  <p:childTnLst>
                                    <p:set>
                                      <p:cBhvr>
                                        <p:cTn id="10" dur="1" fill="hold">
                                          <p:stCondLst>
                                            <p:cond delay="0"/>
                                          </p:stCondLst>
                                        </p:cTn>
                                        <p:tgtEl>
                                          <p:spTgt spid="15364"/>
                                        </p:tgtEl>
                                        <p:attrNameLst>
                                          <p:attrName>style.visibility</p:attrName>
                                        </p:attrNameLst>
                                      </p:cBhvr>
                                      <p:to>
                                        <p:strVal val="visible"/>
                                      </p:to>
                                    </p:set>
                                    <p:anim calcmode="lin" valueType="num">
                                      <p:cBhvr>
                                        <p:cTn id="11" dur="500" fill="hold"/>
                                        <p:tgtEl>
                                          <p:spTgt spid="15364"/>
                                        </p:tgtEl>
                                        <p:attrNameLst>
                                          <p:attrName>ppt_w</p:attrName>
                                        </p:attrNameLst>
                                      </p:cBhvr>
                                      <p:tavLst>
                                        <p:tav tm="0">
                                          <p:val>
                                            <p:fltVal val="0"/>
                                          </p:val>
                                        </p:tav>
                                        <p:tav tm="100000">
                                          <p:val>
                                            <p:strVal val="#ppt_w"/>
                                          </p:val>
                                        </p:tav>
                                      </p:tavLst>
                                    </p:anim>
                                    <p:anim calcmode="lin" valueType="num">
                                      <p:cBhvr>
                                        <p:cTn id="12" dur="500" fill="hold"/>
                                        <p:tgtEl>
                                          <p:spTgt spid="15364"/>
                                        </p:tgtEl>
                                        <p:attrNameLst>
                                          <p:attrName>ppt_h</p:attrName>
                                        </p:attrNameLst>
                                      </p:cBhvr>
                                      <p:tavLst>
                                        <p:tav tm="0">
                                          <p:val>
                                            <p:fltVal val="0"/>
                                          </p:val>
                                        </p:tav>
                                        <p:tav tm="100000">
                                          <p:val>
                                            <p:strVal val="#ppt_h"/>
                                          </p:val>
                                        </p:tav>
                                      </p:tavLst>
                                    </p:anim>
                                    <p:animEffect transition="in" filter="fade">
                                      <p:cBhvr>
                                        <p:cTn id="13" dur="500"/>
                                        <p:tgtEl>
                                          <p:spTgt spid="15364"/>
                                        </p:tgtEl>
                                      </p:cBhvr>
                                    </p:animEffect>
                                  </p:childTnLst>
                                </p:cTn>
                              </p:par>
                              <p:par>
                                <p:cTn id="14" presetID="5" presetClass="entr" presetSubtype="10" fill="hold" grpId="0" nodeType="withEffect">
                                  <p:stCondLst>
                                    <p:cond delay="1000"/>
                                  </p:stCondLst>
                                  <p:childTnLst>
                                    <p:set>
                                      <p:cBhvr>
                                        <p:cTn id="15" dur="1" fill="hold">
                                          <p:stCondLst>
                                            <p:cond delay="0"/>
                                          </p:stCondLst>
                                        </p:cTn>
                                        <p:tgtEl>
                                          <p:spTgt spid="1026"/>
                                        </p:tgtEl>
                                        <p:attrNameLst>
                                          <p:attrName>style.visibility</p:attrName>
                                        </p:attrNameLst>
                                      </p:cBhvr>
                                      <p:to>
                                        <p:strVal val="visible"/>
                                      </p:to>
                                    </p:set>
                                    <p:animEffect transition="in" filter="checkerboard(across)">
                                      <p:cBhvr>
                                        <p:cTn id="16" dur="500"/>
                                        <p:tgtEl>
                                          <p:spTgt spid="1026"/>
                                        </p:tgtEl>
                                      </p:cBhvr>
                                    </p:animEffect>
                                  </p:childTnLst>
                                </p:cTn>
                              </p:par>
                            </p:childTnLst>
                          </p:cTn>
                        </p:par>
                        <p:par>
                          <p:cTn id="17" fill="hold">
                            <p:stCondLst>
                              <p:cond delay="3000"/>
                            </p:stCondLst>
                            <p:childTnLst>
                              <p:par>
                                <p:cTn id="18" presetID="53" presetClass="entr" presetSubtype="0" fill="hold" nodeType="afterEffect">
                                  <p:stCondLst>
                                    <p:cond delay="1500"/>
                                  </p:stCondLst>
                                  <p:childTnLst>
                                    <p:set>
                                      <p:cBhvr>
                                        <p:cTn id="19" dur="1" fill="hold">
                                          <p:stCondLst>
                                            <p:cond delay="0"/>
                                          </p:stCondLst>
                                        </p:cTn>
                                        <p:tgtEl>
                                          <p:spTgt spid="7"/>
                                        </p:tgtEl>
                                        <p:attrNameLst>
                                          <p:attrName>style.visibility</p:attrName>
                                        </p:attrNameLst>
                                      </p:cBhvr>
                                      <p:to>
                                        <p:strVal val="visible"/>
                                      </p:to>
                                    </p:set>
                                    <p:anim calcmode="lin" valueType="num">
                                      <p:cBhvr>
                                        <p:cTn id="20" dur="500" fill="hold"/>
                                        <p:tgtEl>
                                          <p:spTgt spid="7"/>
                                        </p:tgtEl>
                                        <p:attrNameLst>
                                          <p:attrName>ppt_w</p:attrName>
                                        </p:attrNameLst>
                                      </p:cBhvr>
                                      <p:tavLst>
                                        <p:tav tm="0">
                                          <p:val>
                                            <p:fltVal val="0"/>
                                          </p:val>
                                        </p:tav>
                                        <p:tav tm="100000">
                                          <p:val>
                                            <p:strVal val="#ppt_w"/>
                                          </p:val>
                                        </p:tav>
                                      </p:tavLst>
                                    </p:anim>
                                    <p:anim calcmode="lin" valueType="num">
                                      <p:cBhvr>
                                        <p:cTn id="21" dur="500" fill="hold"/>
                                        <p:tgtEl>
                                          <p:spTgt spid="7"/>
                                        </p:tgtEl>
                                        <p:attrNameLst>
                                          <p:attrName>ppt_h</p:attrName>
                                        </p:attrNameLst>
                                      </p:cBhvr>
                                      <p:tavLst>
                                        <p:tav tm="0">
                                          <p:val>
                                            <p:fltVal val="0"/>
                                          </p:val>
                                        </p:tav>
                                        <p:tav tm="100000">
                                          <p:val>
                                            <p:strVal val="#ppt_h"/>
                                          </p:val>
                                        </p:tav>
                                      </p:tavLst>
                                    </p:anim>
                                    <p:animEffect transition="in" filter="fade">
                                      <p:cBhvr>
                                        <p:cTn id="22" dur="500"/>
                                        <p:tgtEl>
                                          <p:spTgt spid="7"/>
                                        </p:tgtEl>
                                      </p:cBhvr>
                                    </p:animEffect>
                                  </p:childTnLst>
                                </p:cTn>
                              </p:par>
                              <p:par>
                                <p:cTn id="23" presetID="5" presetClass="entr" presetSubtype="10" fill="hold" grpId="0" nodeType="withEffect">
                                  <p:stCondLst>
                                    <p:cond delay="1000"/>
                                  </p:stCondLst>
                                  <p:childTnLst>
                                    <p:set>
                                      <p:cBhvr>
                                        <p:cTn id="24" dur="1" fill="hold">
                                          <p:stCondLst>
                                            <p:cond delay="0"/>
                                          </p:stCondLst>
                                        </p:cTn>
                                        <p:tgtEl>
                                          <p:spTgt spid="1028"/>
                                        </p:tgtEl>
                                        <p:attrNameLst>
                                          <p:attrName>style.visibility</p:attrName>
                                        </p:attrNameLst>
                                      </p:cBhvr>
                                      <p:to>
                                        <p:strVal val="visible"/>
                                      </p:to>
                                    </p:set>
                                    <p:animEffect transition="in" filter="checkerboard(across)">
                                      <p:cBhvr>
                                        <p:cTn id="25"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p:bldP spid="102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1619672" y="6021288"/>
            <a:ext cx="2602636" cy="523220"/>
          </a:xfrm>
          <a:prstGeom prst="rect">
            <a:avLst/>
          </a:prstGeom>
        </p:spPr>
        <p:txBody>
          <a:bodyPr wrap="none">
            <a:spAutoFit/>
          </a:bodyPr>
          <a:lstStyle/>
          <a:p>
            <a:r>
              <a:rPr lang="ru-RU" sz="2800" b="1" dirty="0" smtClean="0">
                <a:ln w="900" cmpd="sng">
                  <a:solidFill>
                    <a:schemeClr val="accent1">
                      <a:satMod val="190000"/>
                      <a:alpha val="55000"/>
                    </a:schemeClr>
                  </a:solidFill>
                  <a:prstDash val="solid"/>
                </a:ln>
                <a:solidFill>
                  <a:srgbClr val="663300"/>
                </a:solidFill>
                <a:effectLst>
                  <a:innerShdw blurRad="101600" dist="76200" dir="5400000">
                    <a:schemeClr val="accent1">
                      <a:satMod val="190000"/>
                      <a:tint val="100000"/>
                      <a:alpha val="74000"/>
                    </a:schemeClr>
                  </a:innerShdw>
                </a:effectLst>
              </a:rPr>
              <a:t>«Город Троя»</a:t>
            </a:r>
            <a:endParaRPr lang="ru-RU" sz="2800" b="1" dirty="0">
              <a:ln w="900" cmpd="sng">
                <a:solidFill>
                  <a:schemeClr val="accent1">
                    <a:satMod val="190000"/>
                    <a:alpha val="55000"/>
                  </a:schemeClr>
                </a:solidFill>
                <a:prstDash val="solid"/>
              </a:ln>
              <a:solidFill>
                <a:srgbClr val="663300"/>
              </a:solidFill>
              <a:effectLst>
                <a:innerShdw blurRad="101600" dist="76200" dir="5400000">
                  <a:schemeClr val="accent1">
                    <a:satMod val="190000"/>
                    <a:tint val="100000"/>
                    <a:alpha val="74000"/>
                  </a:schemeClr>
                </a:innerShdw>
              </a:effectLst>
            </a:endParaRPr>
          </a:p>
        </p:txBody>
      </p:sp>
      <p:sp>
        <p:nvSpPr>
          <p:cNvPr id="4" name="Прямоугольник 3"/>
          <p:cNvSpPr/>
          <p:nvPr/>
        </p:nvSpPr>
        <p:spPr>
          <a:xfrm>
            <a:off x="1331640" y="332656"/>
            <a:ext cx="6612708" cy="830997"/>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ru-RU" sz="4800" b="1" cap="none" spc="0" dirty="0" smtClean="0">
                <a:ln w="50800"/>
                <a:solidFill>
                  <a:srgbClr val="568A22"/>
                </a:solidFill>
                <a:effectLst>
                  <a:reflection blurRad="6350" stA="60000" endA="900" endPos="58000" dir="5400000" sy="-100000" algn="bl" rotWithShape="0"/>
                </a:effectLst>
              </a:rPr>
              <a:t>Лабиринты в Англии</a:t>
            </a:r>
            <a:endParaRPr lang="ru-RU" sz="4800" b="1" cap="none" spc="0" dirty="0">
              <a:ln w="50800"/>
              <a:solidFill>
                <a:srgbClr val="568A22"/>
              </a:solidFill>
              <a:effectLst>
                <a:reflection blurRad="6350" stA="60000" endA="900" endPos="58000" dir="5400000" sy="-100000" algn="bl" rotWithShape="0"/>
              </a:effectLst>
            </a:endParaRPr>
          </a:p>
        </p:txBody>
      </p:sp>
      <p:sp>
        <p:nvSpPr>
          <p:cNvPr id="5" name="Прямоугольник 4"/>
          <p:cNvSpPr/>
          <p:nvPr/>
        </p:nvSpPr>
        <p:spPr>
          <a:xfrm>
            <a:off x="5148064" y="6021288"/>
            <a:ext cx="3408818" cy="523220"/>
          </a:xfrm>
          <a:prstGeom prst="rect">
            <a:avLst/>
          </a:prstGeom>
        </p:spPr>
        <p:txBody>
          <a:bodyPr wrap="none">
            <a:spAutoFit/>
          </a:bodyPr>
          <a:lstStyle/>
          <a:p>
            <a:r>
              <a:rPr lang="ru-RU" sz="2800" b="1" dirty="0" smtClean="0">
                <a:ln w="900" cmpd="sng">
                  <a:solidFill>
                    <a:schemeClr val="accent1">
                      <a:satMod val="190000"/>
                      <a:alpha val="55000"/>
                    </a:schemeClr>
                  </a:solidFill>
                  <a:prstDash val="solid"/>
                </a:ln>
                <a:solidFill>
                  <a:srgbClr val="663300"/>
                </a:solidFill>
                <a:effectLst>
                  <a:innerShdw blurRad="101600" dist="76200" dir="5400000">
                    <a:schemeClr val="accent1">
                      <a:satMod val="190000"/>
                      <a:tint val="100000"/>
                      <a:alpha val="74000"/>
                    </a:schemeClr>
                  </a:innerShdw>
                </a:effectLst>
              </a:rPr>
              <a:t>«Следы пастуха» </a:t>
            </a:r>
            <a:endParaRPr lang="ru-RU" sz="2800" b="1" dirty="0">
              <a:ln w="900" cmpd="sng">
                <a:solidFill>
                  <a:schemeClr val="accent1">
                    <a:satMod val="190000"/>
                    <a:alpha val="55000"/>
                  </a:schemeClr>
                </a:solidFill>
                <a:prstDash val="solid"/>
              </a:ln>
              <a:solidFill>
                <a:srgbClr val="663300"/>
              </a:solidFill>
              <a:effectLst>
                <a:innerShdw blurRad="101600" dist="76200" dir="5400000">
                  <a:schemeClr val="accent1">
                    <a:satMod val="190000"/>
                    <a:tint val="100000"/>
                    <a:alpha val="74000"/>
                  </a:schemeClr>
                </a:innerShdw>
              </a:effectLst>
            </a:endParaRPr>
          </a:p>
        </p:txBody>
      </p:sp>
      <p:pic>
        <p:nvPicPr>
          <p:cNvPr id="13314" name="Picture 2" descr="http://im8-tub-ru.yandex.net/i?id=206157498-34-72&amp;n=21">
            <a:hlinkClick r:id="rId2"/>
          </p:cNvPr>
          <p:cNvPicPr>
            <a:picLocks noChangeAspect="1" noChangeArrowheads="1"/>
          </p:cNvPicPr>
          <p:nvPr/>
        </p:nvPicPr>
        <p:blipFill>
          <a:blip r:embed="rId3" cstate="print"/>
          <a:srcRect/>
          <a:stretch>
            <a:fillRect/>
          </a:stretch>
        </p:blipFill>
        <p:spPr bwMode="auto">
          <a:xfrm>
            <a:off x="1187624" y="3212976"/>
            <a:ext cx="3497189" cy="28083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316" name="Picture 4" descr="http://www.zhaba.ru/_pics/y9yci0lek2z5ycwo.jpg"/>
          <p:cNvPicPr>
            <a:picLocks noChangeAspect="1" noChangeArrowheads="1"/>
          </p:cNvPicPr>
          <p:nvPr/>
        </p:nvPicPr>
        <p:blipFill>
          <a:blip r:embed="rId4" cstate="print"/>
          <a:srcRect r="21881"/>
          <a:stretch>
            <a:fillRect/>
          </a:stretch>
        </p:blipFill>
        <p:spPr bwMode="auto">
          <a:xfrm>
            <a:off x="4860032" y="3212976"/>
            <a:ext cx="3384376" cy="278740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Содержимое 2"/>
          <p:cNvSpPr txBox="1">
            <a:spLocks/>
          </p:cNvSpPr>
          <p:nvPr/>
        </p:nvSpPr>
        <p:spPr>
          <a:xfrm>
            <a:off x="1259632" y="1412776"/>
            <a:ext cx="6897960" cy="2185990"/>
          </a:xfrm>
          <a:prstGeom prst="rect">
            <a:avLst/>
          </a:prstGeom>
          <a:noFill/>
        </p:spPr>
        <p:txBody>
          <a:bodyPr>
            <a:scene3d>
              <a:camera prst="orthographicFront"/>
              <a:lightRig rig="threePt" dir="t"/>
            </a:scene3d>
            <a:sp3d extrusionH="57150">
              <a:bevelT w="57150" h="38100" prst="artDeco"/>
            </a:sp3d>
          </a:bodyPr>
          <a:lstStyle/>
          <a:p>
            <a:pPr marL="0" marR="0" lvl="0" indent="0" algn="l" defTabSz="914400" rtl="0" eaLnBrk="1" fontAlgn="base" latinLnBrk="0" hangingPunct="1">
              <a:lnSpc>
                <a:spcPct val="100000"/>
              </a:lnSpc>
              <a:spcBef>
                <a:spcPct val="20000"/>
              </a:spcBef>
              <a:spcAft>
                <a:spcPct val="0"/>
              </a:spcAft>
              <a:buClrTx/>
              <a:buSzTx/>
              <a:buFontTx/>
              <a:buNone/>
              <a:tabLst/>
              <a:defRPr/>
            </a:pPr>
            <a:r>
              <a:rPr kumimoji="0" lang="ru-RU" sz="2000" b="1" i="0" u="none" strike="noStrike" kern="0" cap="none" spc="0" normalizeH="0" baseline="0" noProof="0" dirty="0" smtClean="0">
                <a:ln w="1905"/>
                <a:solidFill>
                  <a:schemeClr val="accent1">
                    <a:lumMod val="25000"/>
                  </a:schemeClr>
                </a:solidFill>
                <a:effectLst>
                  <a:innerShdw blurRad="69850" dist="43180" dir="5400000">
                    <a:srgbClr val="000000">
                      <a:alpha val="65000"/>
                    </a:srgbClr>
                  </a:innerShdw>
                </a:effectLst>
                <a:uLnTx/>
                <a:uFillTx/>
                <a:latin typeface="Monotype Corsiva" pitchFamily="66" charset="0"/>
                <a:ea typeface="+mn-ea"/>
                <a:cs typeface="+mn-cs"/>
              </a:rPr>
              <a:t>В Англии не встречаются лабиринты на церковном полу, но зато было очень много лабиринтов, сделанных из дерна на лужайках. Они носили различные название: «Город Троя»-«Следы пастуха» в т.п. О таких лабиринтах упоминает Шекспир в своих пьесах «Сон в летнюю ночь» и «Буря».</a:t>
            </a:r>
            <a:endParaRPr kumimoji="0" lang="ru-RU" sz="3200" b="1"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50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p:cTn id="7" dur="1000" fill="hold"/>
                                        <p:tgtEl>
                                          <p:spTgt spid="7">
                                            <p:txEl>
                                              <p:pRg st="0" end="0"/>
                                            </p:txEl>
                                          </p:spTgt>
                                        </p:tgtEl>
                                        <p:attrNameLst>
                                          <p:attrName>ppt_w</p:attrName>
                                        </p:attrNameLst>
                                      </p:cBhvr>
                                      <p:tavLst>
                                        <p:tav tm="0">
                                          <p:val>
                                            <p:strVal val="#ppt_w+.3"/>
                                          </p:val>
                                        </p:tav>
                                        <p:tav tm="100000">
                                          <p:val>
                                            <p:strVal val="#ppt_w"/>
                                          </p:val>
                                        </p:tav>
                                      </p:tavLst>
                                    </p:anim>
                                    <p:anim calcmode="lin" valueType="num">
                                      <p:cBhvr>
                                        <p:cTn id="8" dur="1000" fill="hold"/>
                                        <p:tgtEl>
                                          <p:spTgt spid="7">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40" name="Picture 4" descr="http://zastavok.ru/main/strany/1258392648.jpg"/>
          <p:cNvPicPr>
            <a:picLocks noChangeAspect="1" noChangeArrowheads="1"/>
          </p:cNvPicPr>
          <p:nvPr/>
        </p:nvPicPr>
        <p:blipFill>
          <a:blip r:embed="rId2" cstate="print"/>
          <a:srcRect/>
          <a:stretch>
            <a:fillRect/>
          </a:stretch>
        </p:blipFill>
        <p:spPr bwMode="auto">
          <a:xfrm>
            <a:off x="3995936" y="3789040"/>
            <a:ext cx="4188387" cy="2634631"/>
          </a:xfrm>
          <a:prstGeom prst="rect">
            <a:avLst/>
          </a:prstGeom>
          <a:ln>
            <a:noFill/>
          </a:ln>
          <a:effectLst>
            <a:outerShdw blurRad="190500" algn="tl" rotWithShape="0">
              <a:srgbClr val="000000">
                <a:alpha val="70000"/>
              </a:srgbClr>
            </a:outerShdw>
          </a:effectLst>
        </p:spPr>
      </p:pic>
      <p:pic>
        <p:nvPicPr>
          <p:cNvPr id="14342" name="Picture 6" descr="http://www.englishmagazin.ru/_fr/1/1915160.jpg"/>
          <p:cNvPicPr>
            <a:picLocks noChangeAspect="1" noChangeArrowheads="1"/>
          </p:cNvPicPr>
          <p:nvPr/>
        </p:nvPicPr>
        <p:blipFill>
          <a:blip r:embed="rId3" cstate="print"/>
          <a:srcRect b="2941"/>
          <a:stretch>
            <a:fillRect/>
          </a:stretch>
        </p:blipFill>
        <p:spPr bwMode="auto">
          <a:xfrm>
            <a:off x="971600" y="1340768"/>
            <a:ext cx="3680968" cy="2376264"/>
          </a:xfrm>
          <a:prstGeom prst="rect">
            <a:avLst/>
          </a:prstGeom>
          <a:ln>
            <a:noFill/>
          </a:ln>
          <a:effectLst>
            <a:outerShdw blurRad="190500" algn="tl" rotWithShape="0">
              <a:srgbClr val="000000">
                <a:alpha val="70000"/>
              </a:srgbClr>
            </a:outerShdw>
          </a:effectLst>
        </p:spPr>
      </p:pic>
      <p:pic>
        <p:nvPicPr>
          <p:cNvPr id="14344" name="Picture 8" descr="http://forum.whims.ws/imagehosting/2009/09/16/14ab097f34f99f.jpg"/>
          <p:cNvPicPr>
            <a:picLocks noChangeAspect="1" noChangeArrowheads="1"/>
          </p:cNvPicPr>
          <p:nvPr/>
        </p:nvPicPr>
        <p:blipFill>
          <a:blip r:embed="rId4" cstate="print"/>
          <a:srcRect/>
          <a:stretch>
            <a:fillRect/>
          </a:stretch>
        </p:blipFill>
        <p:spPr bwMode="auto">
          <a:xfrm>
            <a:off x="4932040" y="1358384"/>
            <a:ext cx="3100670" cy="2212223"/>
          </a:xfrm>
          <a:prstGeom prst="rect">
            <a:avLst/>
          </a:prstGeom>
          <a:ln>
            <a:noFill/>
          </a:ln>
          <a:effectLst>
            <a:outerShdw blurRad="190500" algn="tl" rotWithShape="0">
              <a:srgbClr val="000000">
                <a:alpha val="70000"/>
              </a:srgbClr>
            </a:outerShdw>
          </a:effectLst>
        </p:spPr>
      </p:pic>
      <p:pic>
        <p:nvPicPr>
          <p:cNvPr id="14346" name="Picture 10" descr="http://img-fotki.yandex.ru/get/3606/erosolga.11/0_20ba5_91a9666b_XL"/>
          <p:cNvPicPr>
            <a:picLocks noChangeAspect="1" noChangeArrowheads="1"/>
          </p:cNvPicPr>
          <p:nvPr/>
        </p:nvPicPr>
        <p:blipFill>
          <a:blip r:embed="rId5" cstate="print"/>
          <a:srcRect/>
          <a:stretch>
            <a:fillRect/>
          </a:stretch>
        </p:blipFill>
        <p:spPr bwMode="auto">
          <a:xfrm>
            <a:off x="1115616" y="4149080"/>
            <a:ext cx="2734891" cy="2125621"/>
          </a:xfrm>
          <a:prstGeom prst="rect">
            <a:avLst/>
          </a:prstGeom>
          <a:ln>
            <a:noFill/>
          </a:ln>
          <a:effectLst>
            <a:outerShdw blurRad="190500" algn="tl" rotWithShape="0">
              <a:srgbClr val="000000">
                <a:alpha val="70000"/>
              </a:srgbClr>
            </a:outerShdw>
          </a:effectLst>
        </p:spPr>
      </p:pic>
      <p:sp>
        <p:nvSpPr>
          <p:cNvPr id="6" name="Прямоугольник 5"/>
          <p:cNvSpPr/>
          <p:nvPr/>
        </p:nvSpPr>
        <p:spPr>
          <a:xfrm>
            <a:off x="2411760" y="260648"/>
            <a:ext cx="4126066"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5400" b="1" cap="none" spc="0" dirty="0" smtClean="0">
                <a:ln w="11430"/>
                <a:solidFill>
                  <a:srgbClr val="26962B"/>
                </a:solidFill>
                <a:effectLst>
                  <a:outerShdw blurRad="50800" dist="39000" dir="5460000" algn="tl">
                    <a:srgbClr val="000000">
                      <a:alpha val="38000"/>
                    </a:srgbClr>
                  </a:outerShdw>
                </a:effectLst>
              </a:rPr>
              <a:t>Лабиринты</a:t>
            </a:r>
            <a:endParaRPr lang="ru-RU" sz="5400" b="1" cap="none" spc="0" dirty="0">
              <a:ln w="11430"/>
              <a:solidFill>
                <a:srgbClr val="26962B"/>
              </a:soli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Effect transition="in" filter="fade">
                                      <p:cBhvr>
                                        <p:cTn id="9" dur="1000"/>
                                        <p:tgtEl>
                                          <p:spTgt spid="6"/>
                                        </p:tgtEl>
                                      </p:cBhvr>
                                    </p:animEffect>
                                  </p:childTnLst>
                                </p:cTn>
                              </p:par>
                            </p:childTnLst>
                          </p:cTn>
                        </p:par>
                        <p:par>
                          <p:cTn id="10" fill="hold">
                            <p:stCondLst>
                              <p:cond delay="1000"/>
                            </p:stCondLst>
                            <p:childTnLst>
                              <p:par>
                                <p:cTn id="11" presetID="53" presetClass="entr" presetSubtype="0" fill="hold" nodeType="afterEffect">
                                  <p:stCondLst>
                                    <p:cond delay="1000"/>
                                  </p:stCondLst>
                                  <p:childTnLst>
                                    <p:set>
                                      <p:cBhvr>
                                        <p:cTn id="12" dur="1" fill="hold">
                                          <p:stCondLst>
                                            <p:cond delay="0"/>
                                          </p:stCondLst>
                                        </p:cTn>
                                        <p:tgtEl>
                                          <p:spTgt spid="14342"/>
                                        </p:tgtEl>
                                        <p:attrNameLst>
                                          <p:attrName>style.visibility</p:attrName>
                                        </p:attrNameLst>
                                      </p:cBhvr>
                                      <p:to>
                                        <p:strVal val="visible"/>
                                      </p:to>
                                    </p:set>
                                    <p:anim calcmode="lin" valueType="num">
                                      <p:cBhvr>
                                        <p:cTn id="13" dur="1000" fill="hold"/>
                                        <p:tgtEl>
                                          <p:spTgt spid="14342"/>
                                        </p:tgtEl>
                                        <p:attrNameLst>
                                          <p:attrName>ppt_w</p:attrName>
                                        </p:attrNameLst>
                                      </p:cBhvr>
                                      <p:tavLst>
                                        <p:tav tm="0">
                                          <p:val>
                                            <p:fltVal val="0"/>
                                          </p:val>
                                        </p:tav>
                                        <p:tav tm="100000">
                                          <p:val>
                                            <p:strVal val="#ppt_w"/>
                                          </p:val>
                                        </p:tav>
                                      </p:tavLst>
                                    </p:anim>
                                    <p:anim calcmode="lin" valueType="num">
                                      <p:cBhvr>
                                        <p:cTn id="14" dur="1000" fill="hold"/>
                                        <p:tgtEl>
                                          <p:spTgt spid="14342"/>
                                        </p:tgtEl>
                                        <p:attrNameLst>
                                          <p:attrName>ppt_h</p:attrName>
                                        </p:attrNameLst>
                                      </p:cBhvr>
                                      <p:tavLst>
                                        <p:tav tm="0">
                                          <p:val>
                                            <p:fltVal val="0"/>
                                          </p:val>
                                        </p:tav>
                                        <p:tav tm="100000">
                                          <p:val>
                                            <p:strVal val="#ppt_h"/>
                                          </p:val>
                                        </p:tav>
                                      </p:tavLst>
                                    </p:anim>
                                    <p:animEffect transition="in" filter="fade">
                                      <p:cBhvr>
                                        <p:cTn id="15" dur="1000"/>
                                        <p:tgtEl>
                                          <p:spTgt spid="14342"/>
                                        </p:tgtEl>
                                      </p:cBhvr>
                                    </p:animEffect>
                                  </p:childTnLst>
                                </p:cTn>
                              </p:par>
                            </p:childTnLst>
                          </p:cTn>
                        </p:par>
                        <p:par>
                          <p:cTn id="16" fill="hold">
                            <p:stCondLst>
                              <p:cond delay="3000"/>
                            </p:stCondLst>
                            <p:childTnLst>
                              <p:par>
                                <p:cTn id="17" presetID="53" presetClass="entr" presetSubtype="0" fill="hold" nodeType="afterEffect">
                                  <p:stCondLst>
                                    <p:cond delay="1500"/>
                                  </p:stCondLst>
                                  <p:childTnLst>
                                    <p:set>
                                      <p:cBhvr>
                                        <p:cTn id="18" dur="1" fill="hold">
                                          <p:stCondLst>
                                            <p:cond delay="0"/>
                                          </p:stCondLst>
                                        </p:cTn>
                                        <p:tgtEl>
                                          <p:spTgt spid="14340"/>
                                        </p:tgtEl>
                                        <p:attrNameLst>
                                          <p:attrName>style.visibility</p:attrName>
                                        </p:attrNameLst>
                                      </p:cBhvr>
                                      <p:to>
                                        <p:strVal val="visible"/>
                                      </p:to>
                                    </p:set>
                                    <p:anim calcmode="lin" valueType="num">
                                      <p:cBhvr>
                                        <p:cTn id="19" dur="1000" fill="hold"/>
                                        <p:tgtEl>
                                          <p:spTgt spid="14340"/>
                                        </p:tgtEl>
                                        <p:attrNameLst>
                                          <p:attrName>ppt_w</p:attrName>
                                        </p:attrNameLst>
                                      </p:cBhvr>
                                      <p:tavLst>
                                        <p:tav tm="0">
                                          <p:val>
                                            <p:fltVal val="0"/>
                                          </p:val>
                                        </p:tav>
                                        <p:tav tm="100000">
                                          <p:val>
                                            <p:strVal val="#ppt_w"/>
                                          </p:val>
                                        </p:tav>
                                      </p:tavLst>
                                    </p:anim>
                                    <p:anim calcmode="lin" valueType="num">
                                      <p:cBhvr>
                                        <p:cTn id="20" dur="1000" fill="hold"/>
                                        <p:tgtEl>
                                          <p:spTgt spid="14340"/>
                                        </p:tgtEl>
                                        <p:attrNameLst>
                                          <p:attrName>ppt_h</p:attrName>
                                        </p:attrNameLst>
                                      </p:cBhvr>
                                      <p:tavLst>
                                        <p:tav tm="0">
                                          <p:val>
                                            <p:fltVal val="0"/>
                                          </p:val>
                                        </p:tav>
                                        <p:tav tm="100000">
                                          <p:val>
                                            <p:strVal val="#ppt_h"/>
                                          </p:val>
                                        </p:tav>
                                      </p:tavLst>
                                    </p:anim>
                                    <p:animEffect transition="in" filter="fade">
                                      <p:cBhvr>
                                        <p:cTn id="21" dur="1000"/>
                                        <p:tgtEl>
                                          <p:spTgt spid="14340"/>
                                        </p:tgtEl>
                                      </p:cBhvr>
                                    </p:animEffect>
                                  </p:childTnLst>
                                </p:cTn>
                              </p:par>
                            </p:childTnLst>
                          </p:cTn>
                        </p:par>
                        <p:par>
                          <p:cTn id="22" fill="hold">
                            <p:stCondLst>
                              <p:cond delay="5500"/>
                            </p:stCondLst>
                            <p:childTnLst>
                              <p:par>
                                <p:cTn id="23" presetID="53" presetClass="entr" presetSubtype="0" fill="hold" nodeType="afterEffect">
                                  <p:stCondLst>
                                    <p:cond delay="1500"/>
                                  </p:stCondLst>
                                  <p:childTnLst>
                                    <p:set>
                                      <p:cBhvr>
                                        <p:cTn id="24" dur="1" fill="hold">
                                          <p:stCondLst>
                                            <p:cond delay="0"/>
                                          </p:stCondLst>
                                        </p:cTn>
                                        <p:tgtEl>
                                          <p:spTgt spid="14344"/>
                                        </p:tgtEl>
                                        <p:attrNameLst>
                                          <p:attrName>style.visibility</p:attrName>
                                        </p:attrNameLst>
                                      </p:cBhvr>
                                      <p:to>
                                        <p:strVal val="visible"/>
                                      </p:to>
                                    </p:set>
                                    <p:anim calcmode="lin" valueType="num">
                                      <p:cBhvr>
                                        <p:cTn id="25" dur="1000" fill="hold"/>
                                        <p:tgtEl>
                                          <p:spTgt spid="14344"/>
                                        </p:tgtEl>
                                        <p:attrNameLst>
                                          <p:attrName>ppt_w</p:attrName>
                                        </p:attrNameLst>
                                      </p:cBhvr>
                                      <p:tavLst>
                                        <p:tav tm="0">
                                          <p:val>
                                            <p:fltVal val="0"/>
                                          </p:val>
                                        </p:tav>
                                        <p:tav tm="100000">
                                          <p:val>
                                            <p:strVal val="#ppt_w"/>
                                          </p:val>
                                        </p:tav>
                                      </p:tavLst>
                                    </p:anim>
                                    <p:anim calcmode="lin" valueType="num">
                                      <p:cBhvr>
                                        <p:cTn id="26" dur="1000" fill="hold"/>
                                        <p:tgtEl>
                                          <p:spTgt spid="14344"/>
                                        </p:tgtEl>
                                        <p:attrNameLst>
                                          <p:attrName>ppt_h</p:attrName>
                                        </p:attrNameLst>
                                      </p:cBhvr>
                                      <p:tavLst>
                                        <p:tav tm="0">
                                          <p:val>
                                            <p:fltVal val="0"/>
                                          </p:val>
                                        </p:tav>
                                        <p:tav tm="100000">
                                          <p:val>
                                            <p:strVal val="#ppt_h"/>
                                          </p:val>
                                        </p:tav>
                                      </p:tavLst>
                                    </p:anim>
                                    <p:animEffect transition="in" filter="fade">
                                      <p:cBhvr>
                                        <p:cTn id="27" dur="1000"/>
                                        <p:tgtEl>
                                          <p:spTgt spid="14344"/>
                                        </p:tgtEl>
                                      </p:cBhvr>
                                    </p:animEffect>
                                  </p:childTnLst>
                                </p:cTn>
                              </p:par>
                            </p:childTnLst>
                          </p:cTn>
                        </p:par>
                        <p:par>
                          <p:cTn id="28" fill="hold">
                            <p:stCondLst>
                              <p:cond delay="8000"/>
                            </p:stCondLst>
                            <p:childTnLst>
                              <p:par>
                                <p:cTn id="29" presetID="53" presetClass="entr" presetSubtype="0" fill="hold" nodeType="afterEffect">
                                  <p:stCondLst>
                                    <p:cond delay="1500"/>
                                  </p:stCondLst>
                                  <p:childTnLst>
                                    <p:set>
                                      <p:cBhvr>
                                        <p:cTn id="30" dur="1" fill="hold">
                                          <p:stCondLst>
                                            <p:cond delay="0"/>
                                          </p:stCondLst>
                                        </p:cTn>
                                        <p:tgtEl>
                                          <p:spTgt spid="14346"/>
                                        </p:tgtEl>
                                        <p:attrNameLst>
                                          <p:attrName>style.visibility</p:attrName>
                                        </p:attrNameLst>
                                      </p:cBhvr>
                                      <p:to>
                                        <p:strVal val="visible"/>
                                      </p:to>
                                    </p:set>
                                    <p:anim calcmode="lin" valueType="num">
                                      <p:cBhvr>
                                        <p:cTn id="31" dur="1000" fill="hold"/>
                                        <p:tgtEl>
                                          <p:spTgt spid="14346"/>
                                        </p:tgtEl>
                                        <p:attrNameLst>
                                          <p:attrName>ppt_w</p:attrName>
                                        </p:attrNameLst>
                                      </p:cBhvr>
                                      <p:tavLst>
                                        <p:tav tm="0">
                                          <p:val>
                                            <p:fltVal val="0"/>
                                          </p:val>
                                        </p:tav>
                                        <p:tav tm="100000">
                                          <p:val>
                                            <p:strVal val="#ppt_w"/>
                                          </p:val>
                                        </p:tav>
                                      </p:tavLst>
                                    </p:anim>
                                    <p:anim calcmode="lin" valueType="num">
                                      <p:cBhvr>
                                        <p:cTn id="32" dur="1000" fill="hold"/>
                                        <p:tgtEl>
                                          <p:spTgt spid="14346"/>
                                        </p:tgtEl>
                                        <p:attrNameLst>
                                          <p:attrName>ppt_h</p:attrName>
                                        </p:attrNameLst>
                                      </p:cBhvr>
                                      <p:tavLst>
                                        <p:tav tm="0">
                                          <p:val>
                                            <p:fltVal val="0"/>
                                          </p:val>
                                        </p:tav>
                                        <p:tav tm="100000">
                                          <p:val>
                                            <p:strVal val="#ppt_h"/>
                                          </p:val>
                                        </p:tav>
                                      </p:tavLst>
                                    </p:anim>
                                    <p:animEffect transition="in" filter="fade">
                                      <p:cBhvr>
                                        <p:cTn id="33" dur="1000"/>
                                        <p:tgtEl>
                                          <p:spTgt spid="143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1" descr="C:\Temp\FineReader10\media\image4.png"/>
          <p:cNvPicPr>
            <a:picLocks noChangeAspect="1" noChangeArrowheads="1"/>
          </p:cNvPicPr>
          <p:nvPr/>
        </p:nvPicPr>
        <p:blipFill>
          <a:blip r:embed="rId2" r:link="rId3" cstate="print"/>
          <a:srcRect/>
          <a:stretch>
            <a:fillRect/>
          </a:stretch>
        </p:blipFill>
        <p:spPr bwMode="auto">
          <a:xfrm rot="636811">
            <a:off x="4714755" y="1556438"/>
            <a:ext cx="2580792" cy="257176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4578" name="Rectangle 2"/>
          <p:cNvSpPr>
            <a:spLocks noChangeArrowheads="1"/>
          </p:cNvSpPr>
          <p:nvPr/>
        </p:nvSpPr>
        <p:spPr bwMode="auto">
          <a:xfrm>
            <a:off x="1000100" y="357166"/>
            <a:ext cx="7000924" cy="141577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threePt" dir="t"/>
            </a:scene3d>
            <a:sp3d extrusionH="57150">
              <a:bevelT w="57150" h="38100" prst="artDeco"/>
            </a:sp3d>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solidFill>
                    <a:srgbClr val="663300"/>
                  </a:solidFill>
                </a:ln>
                <a:solidFill>
                  <a:srgbClr val="000000"/>
                </a:solidFill>
                <a:effectLst/>
                <a:latin typeface="Times New Roman" pitchFamily="18" charset="0"/>
                <a:ea typeface="Arial Unicode MS" pitchFamily="34" charset="-128"/>
                <a:cs typeface="Times New Roman" pitchFamily="18" charset="0"/>
              </a:rPr>
              <a:t>«Дерновый» лабиринт (33—34 м в диаметре), </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solidFill>
                    <a:srgbClr val="663300"/>
                  </a:solidFill>
                </a:ln>
                <a:solidFill>
                  <a:srgbClr val="000000"/>
                </a:solidFill>
                <a:effectLst/>
                <a:latin typeface="Times New Roman" pitchFamily="18" charset="0"/>
                <a:ea typeface="Arial Unicode MS" pitchFamily="34" charset="-128"/>
                <a:cs typeface="Times New Roman" pitchFamily="18" charset="0"/>
              </a:rPr>
              <a:t>просуществовавший до 1797 года в Англии в графстве Эссекс.</a:t>
            </a:r>
            <a:endParaRPr kumimoji="0" lang="ru-RU" sz="2400" b="1" i="0" u="none" strike="noStrike" cap="none" normalizeH="0" baseline="0" dirty="0" smtClean="0">
              <a:ln>
                <a:solidFill>
                  <a:srgbClr val="663300"/>
                </a:solid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a:t>
            </a:r>
            <a:endParaRPr kumimoji="0" lang="ru-RU" sz="1800" b="0" i="0" u="none" strike="noStrike" cap="none" normalizeH="0" baseline="0" dirty="0" smtClean="0">
              <a:ln>
                <a:noFill/>
              </a:ln>
              <a:solidFill>
                <a:schemeClr val="tx1"/>
              </a:solidFill>
              <a:effectLst/>
              <a:latin typeface="Arial" pitchFamily="34" charset="0"/>
            </a:endParaRPr>
          </a:p>
        </p:txBody>
      </p:sp>
      <p:pic>
        <p:nvPicPr>
          <p:cNvPr id="24579" name="Picture 3" descr="C:\Temp\FineReader10\media\image3.png"/>
          <p:cNvPicPr>
            <a:picLocks noChangeAspect="1" noChangeArrowheads="1"/>
          </p:cNvPicPr>
          <p:nvPr/>
        </p:nvPicPr>
        <p:blipFill>
          <a:blip r:embed="rId4" r:link="rId5" cstate="print"/>
          <a:srcRect/>
          <a:stretch>
            <a:fillRect/>
          </a:stretch>
        </p:blipFill>
        <p:spPr bwMode="auto">
          <a:xfrm>
            <a:off x="1547664" y="2780928"/>
            <a:ext cx="2779721" cy="282200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4580" name="Rectangle 4"/>
          <p:cNvSpPr>
            <a:spLocks noChangeArrowheads="1"/>
          </p:cNvSpPr>
          <p:nvPr/>
        </p:nvSpPr>
        <p:spPr bwMode="auto">
          <a:xfrm>
            <a:off x="1619672" y="5733256"/>
            <a:ext cx="3786214"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threePt" dir="t"/>
            </a:scene3d>
            <a:sp3d extrusionH="57150">
              <a:bevelT w="57150" h="38100" prst="artDeco"/>
            </a:sp3d>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solidFill>
                    <a:srgbClr val="663300"/>
                  </a:solidFill>
                </a:ln>
                <a:solidFill>
                  <a:srgbClr val="000000"/>
                </a:solidFill>
                <a:effectLst/>
                <a:latin typeface="Times New Roman" pitchFamily="18" charset="0"/>
                <a:ea typeface="Arial Unicode MS" pitchFamily="34" charset="-128"/>
                <a:cs typeface="Times New Roman" pitchFamily="18" charset="0"/>
              </a:rPr>
              <a:t>Итальянский лабиринт XVI столетия.</a:t>
            </a:r>
            <a:endParaRPr kumimoji="0" lang="ru-RU" sz="2400" b="1" i="0" u="none" strike="noStrike" cap="none" normalizeH="0" baseline="0" dirty="0" smtClean="0">
              <a:ln>
                <a:solidFill>
                  <a:srgbClr val="663300"/>
                </a:solidFill>
              </a:ln>
              <a:solidFill>
                <a:schemeClr val="tx1"/>
              </a:solidFill>
              <a:effectLst/>
              <a:latin typeface="Arial" pitchFamily="34" charset="0"/>
            </a:endParaRPr>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500"/>
                                  </p:stCondLst>
                                  <p:childTnLst>
                                    <p:set>
                                      <p:cBhvr>
                                        <p:cTn id="6" dur="1" fill="hold">
                                          <p:stCondLst>
                                            <p:cond delay="0"/>
                                          </p:stCondLst>
                                        </p:cTn>
                                        <p:tgtEl>
                                          <p:spTgt spid="24578"/>
                                        </p:tgtEl>
                                        <p:attrNameLst>
                                          <p:attrName>style.visibility</p:attrName>
                                        </p:attrNameLst>
                                      </p:cBhvr>
                                      <p:to>
                                        <p:strVal val="visible"/>
                                      </p:to>
                                    </p:set>
                                    <p:animEffect transition="in" filter="wheel(4)">
                                      <p:cBhvr>
                                        <p:cTn id="7" dur="2000"/>
                                        <p:tgtEl>
                                          <p:spTgt spid="24578"/>
                                        </p:tgtEl>
                                      </p:cBhvr>
                                    </p:animEffect>
                                  </p:childTnLst>
                                </p:cTn>
                              </p:par>
                            </p:childTnLst>
                          </p:cTn>
                        </p:par>
                        <p:par>
                          <p:cTn id="8" fill="hold">
                            <p:stCondLst>
                              <p:cond delay="2500"/>
                            </p:stCondLst>
                            <p:childTnLst>
                              <p:par>
                                <p:cTn id="9" presetID="21" presetClass="entr" presetSubtype="4" fill="hold" nodeType="afterEffect">
                                  <p:stCondLst>
                                    <p:cond delay="1000"/>
                                  </p:stCondLst>
                                  <p:childTnLst>
                                    <p:set>
                                      <p:cBhvr>
                                        <p:cTn id="10" dur="1" fill="hold">
                                          <p:stCondLst>
                                            <p:cond delay="0"/>
                                          </p:stCondLst>
                                        </p:cTn>
                                        <p:tgtEl>
                                          <p:spTgt spid="24577"/>
                                        </p:tgtEl>
                                        <p:attrNameLst>
                                          <p:attrName>style.visibility</p:attrName>
                                        </p:attrNameLst>
                                      </p:cBhvr>
                                      <p:to>
                                        <p:strVal val="visible"/>
                                      </p:to>
                                    </p:set>
                                    <p:animEffect transition="in" filter="wheel(4)">
                                      <p:cBhvr>
                                        <p:cTn id="11" dur="2000"/>
                                        <p:tgtEl>
                                          <p:spTgt spid="24577"/>
                                        </p:tgtEl>
                                      </p:cBhvr>
                                    </p:animEffect>
                                  </p:childTnLst>
                                </p:cTn>
                              </p:par>
                            </p:childTnLst>
                          </p:cTn>
                        </p:par>
                        <p:par>
                          <p:cTn id="12" fill="hold">
                            <p:stCondLst>
                              <p:cond delay="5500"/>
                            </p:stCondLst>
                            <p:childTnLst>
                              <p:par>
                                <p:cTn id="13" presetID="21" presetClass="entr" presetSubtype="4" fill="hold" nodeType="afterEffect">
                                  <p:stCondLst>
                                    <p:cond delay="1000"/>
                                  </p:stCondLst>
                                  <p:childTnLst>
                                    <p:set>
                                      <p:cBhvr>
                                        <p:cTn id="14" dur="1" fill="hold">
                                          <p:stCondLst>
                                            <p:cond delay="0"/>
                                          </p:stCondLst>
                                        </p:cTn>
                                        <p:tgtEl>
                                          <p:spTgt spid="24579"/>
                                        </p:tgtEl>
                                        <p:attrNameLst>
                                          <p:attrName>style.visibility</p:attrName>
                                        </p:attrNameLst>
                                      </p:cBhvr>
                                      <p:to>
                                        <p:strVal val="visible"/>
                                      </p:to>
                                    </p:set>
                                    <p:animEffect transition="in" filter="wheel(4)">
                                      <p:cBhvr>
                                        <p:cTn id="15" dur="2000"/>
                                        <p:tgtEl>
                                          <p:spTgt spid="24579"/>
                                        </p:tgtEl>
                                      </p:cBhvr>
                                    </p:animEffect>
                                  </p:childTnLst>
                                </p:cTn>
                              </p:par>
                            </p:childTnLst>
                          </p:cTn>
                        </p:par>
                        <p:par>
                          <p:cTn id="16" fill="hold">
                            <p:stCondLst>
                              <p:cond delay="8500"/>
                            </p:stCondLst>
                            <p:childTnLst>
                              <p:par>
                                <p:cTn id="17" presetID="21" presetClass="entr" presetSubtype="4" fill="hold" grpId="0" nodeType="afterEffect">
                                  <p:stCondLst>
                                    <p:cond delay="1000"/>
                                  </p:stCondLst>
                                  <p:childTnLst>
                                    <p:set>
                                      <p:cBhvr>
                                        <p:cTn id="18" dur="1" fill="hold">
                                          <p:stCondLst>
                                            <p:cond delay="0"/>
                                          </p:stCondLst>
                                        </p:cTn>
                                        <p:tgtEl>
                                          <p:spTgt spid="24580"/>
                                        </p:tgtEl>
                                        <p:attrNameLst>
                                          <p:attrName>style.visibility</p:attrName>
                                        </p:attrNameLst>
                                      </p:cBhvr>
                                      <p:to>
                                        <p:strVal val="visible"/>
                                      </p:to>
                                    </p:set>
                                    <p:animEffect transition="in" filter="wheel(4)">
                                      <p:cBhvr>
                                        <p:cTn id="19" dur="2000"/>
                                        <p:tgtEl>
                                          <p:spTgt spid="245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p:bldP spid="2458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http://upload.wikimedia.org/wikipedia/commons/6/60/Leonhard_Euler_2.jpg"/>
          <p:cNvPicPr>
            <a:picLocks noChangeAspect="1" noChangeArrowheads="1"/>
          </p:cNvPicPr>
          <p:nvPr/>
        </p:nvPicPr>
        <p:blipFill>
          <a:blip r:embed="rId2" cstate="print"/>
          <a:srcRect/>
          <a:stretch>
            <a:fillRect/>
          </a:stretch>
        </p:blipFill>
        <p:spPr bwMode="auto">
          <a:xfrm>
            <a:off x="1187624" y="764704"/>
            <a:ext cx="3977297" cy="528067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
        <p:nvSpPr>
          <p:cNvPr id="3" name="Прямоугольник 2"/>
          <p:cNvSpPr/>
          <p:nvPr/>
        </p:nvSpPr>
        <p:spPr>
          <a:xfrm>
            <a:off x="5076056" y="1988840"/>
            <a:ext cx="3240360" cy="1754326"/>
          </a:xfrm>
          <a:prstGeom prst="rect">
            <a:avLst/>
          </a:prstGeom>
          <a:noFill/>
        </p:spPr>
        <p:txBody>
          <a:bodyPr wrap="square" lIns="91440" tIns="45720" rIns="91440" bIns="45720">
            <a:spAutoFit/>
            <a:scene3d>
              <a:camera prst="orthographicFront"/>
              <a:lightRig rig="threePt" dir="t"/>
            </a:scene3d>
            <a:sp3d extrusionH="57150">
              <a:bevelT h="25400" prst="softRound"/>
            </a:sp3d>
          </a:bodyPr>
          <a:lstStyle/>
          <a:p>
            <a:pPr algn="ctr"/>
            <a:r>
              <a:rPr lang="ru-RU" sz="5400" b="1" cap="none" spc="0" dirty="0" smtClean="0">
                <a:ln w="1905"/>
                <a:solidFill>
                  <a:srgbClr val="C00000"/>
                </a:solidFill>
                <a:effectLst>
                  <a:innerShdw blurRad="69850" dist="43180" dir="5400000">
                    <a:srgbClr val="000000">
                      <a:alpha val="65000"/>
                    </a:srgbClr>
                  </a:innerShdw>
                </a:effectLst>
              </a:rPr>
              <a:t>Леонард </a:t>
            </a:r>
          </a:p>
          <a:p>
            <a:pPr algn="ctr"/>
            <a:r>
              <a:rPr lang="ru-RU" sz="5400" b="1" dirty="0" smtClean="0">
                <a:ln w="1905"/>
                <a:solidFill>
                  <a:srgbClr val="C00000"/>
                </a:solidFill>
                <a:effectLst>
                  <a:innerShdw blurRad="69850" dist="43180" dir="5400000">
                    <a:srgbClr val="000000">
                      <a:alpha val="65000"/>
                    </a:srgbClr>
                  </a:innerShdw>
                </a:effectLst>
              </a:rPr>
              <a:t>Эйлер</a:t>
            </a:r>
            <a:endParaRPr lang="ru-RU" sz="5400" b="1" cap="none" spc="0" dirty="0">
              <a:ln w="1905"/>
              <a:solidFill>
                <a:srgbClr val="C00000"/>
              </a:soli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childTnLst>
                                    <p:set>
                                      <p:cBhvr>
                                        <p:cTn id="6" dur="1" fill="hold">
                                          <p:stCondLst>
                                            <p:cond delay="0"/>
                                          </p:stCondLst>
                                        </p:cTn>
                                        <p:tgtEl>
                                          <p:spTgt spid="34818"/>
                                        </p:tgtEl>
                                        <p:attrNameLst>
                                          <p:attrName>style.visibility</p:attrName>
                                        </p:attrNameLst>
                                      </p:cBhvr>
                                      <p:to>
                                        <p:strVal val="visible"/>
                                      </p:to>
                                    </p:set>
                                    <p:anim calcmode="lin" valueType="num">
                                      <p:cBhvr>
                                        <p:cTn id="7" dur="500" fill="hold"/>
                                        <p:tgtEl>
                                          <p:spTgt spid="34818"/>
                                        </p:tgtEl>
                                        <p:attrNameLst>
                                          <p:attrName>ppt_w</p:attrName>
                                        </p:attrNameLst>
                                      </p:cBhvr>
                                      <p:tavLst>
                                        <p:tav tm="0">
                                          <p:val>
                                            <p:fltVal val="0"/>
                                          </p:val>
                                        </p:tav>
                                        <p:tav tm="100000">
                                          <p:val>
                                            <p:strVal val="#ppt_w"/>
                                          </p:val>
                                        </p:tav>
                                      </p:tavLst>
                                    </p:anim>
                                    <p:anim calcmode="lin" valueType="num">
                                      <p:cBhvr>
                                        <p:cTn id="8" dur="500" fill="hold"/>
                                        <p:tgtEl>
                                          <p:spTgt spid="34818"/>
                                        </p:tgtEl>
                                        <p:attrNameLst>
                                          <p:attrName>ppt_h</p:attrName>
                                        </p:attrNameLst>
                                      </p:cBhvr>
                                      <p:tavLst>
                                        <p:tav tm="0">
                                          <p:val>
                                            <p:fltVal val="0"/>
                                          </p:val>
                                        </p:tav>
                                        <p:tav tm="100000">
                                          <p:val>
                                            <p:strVal val="#ppt_h"/>
                                          </p:val>
                                        </p:tav>
                                      </p:tavLst>
                                    </p:anim>
                                    <p:animEffect transition="in" filter="fade">
                                      <p:cBhvr>
                                        <p:cTn id="9" dur="500"/>
                                        <p:tgtEl>
                                          <p:spTgt spid="34818"/>
                                        </p:tgtEl>
                                      </p:cBhvr>
                                    </p:animEffect>
                                  </p:childTnLst>
                                </p:cTn>
                              </p:par>
                              <p:par>
                                <p:cTn id="10" presetID="53"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p:cTn id="12" dur="500" fill="hold"/>
                                        <p:tgtEl>
                                          <p:spTgt spid="3"/>
                                        </p:tgtEl>
                                        <p:attrNameLst>
                                          <p:attrName>ppt_w</p:attrName>
                                        </p:attrNameLst>
                                      </p:cBhvr>
                                      <p:tavLst>
                                        <p:tav tm="0">
                                          <p:val>
                                            <p:fltVal val="0"/>
                                          </p:val>
                                        </p:tav>
                                        <p:tav tm="100000">
                                          <p:val>
                                            <p:strVal val="#ppt_w"/>
                                          </p:val>
                                        </p:tav>
                                      </p:tavLst>
                                    </p:anim>
                                    <p:anim calcmode="lin" valueType="num">
                                      <p:cBhvr>
                                        <p:cTn id="13" dur="500" fill="hold"/>
                                        <p:tgtEl>
                                          <p:spTgt spid="3"/>
                                        </p:tgtEl>
                                        <p:attrNameLst>
                                          <p:attrName>ppt_h</p:attrName>
                                        </p:attrNameLst>
                                      </p:cBhvr>
                                      <p:tavLst>
                                        <p:tav tm="0">
                                          <p:val>
                                            <p:fltVal val="0"/>
                                          </p:val>
                                        </p:tav>
                                        <p:tav tm="100000">
                                          <p:val>
                                            <p:strVal val="#ppt_h"/>
                                          </p:val>
                                        </p:tav>
                                      </p:tavLst>
                                    </p:anim>
                                    <p:animEffect transition="in" filter="fade">
                                      <p:cBhvr>
                                        <p:cTn id="1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60_Parchment">
  <a:themeElements>
    <a:clrScheme name="Тема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Тема Office">
      <a:majorFont>
        <a:latin typeface="Century Gothic"/>
        <a:ea typeface=""/>
        <a:cs typeface=""/>
      </a:majorFont>
      <a:minorFont>
        <a:latin typeface="Century Gothic"/>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ема Offic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Тема Offic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Тема Offic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Тема Offic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Тема Offic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Тема Offic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Тема Offic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Тема Offic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Тема Offic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60_Parchment</Template>
  <TotalTime>483</TotalTime>
  <Words>937</Words>
  <Application>Microsoft Office PowerPoint</Application>
  <PresentationFormat>Экран (4:3)</PresentationFormat>
  <Paragraphs>86</Paragraphs>
  <Slides>14</Slides>
  <Notes>1</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14</vt:i4>
      </vt:variant>
    </vt:vector>
  </HeadingPairs>
  <TitlesOfParts>
    <vt:vector size="16" baseType="lpstr">
      <vt:lpstr>60_Parchment</vt:lpstr>
      <vt:lpstr>Формула</vt:lpstr>
      <vt:lpstr>Слайд 1</vt:lpstr>
      <vt:lpstr>Слайд 2</vt:lpstr>
      <vt:lpstr>Слайд 3</vt:lpstr>
      <vt:lpstr>Лабиринт Дедала</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vector>
  </TitlesOfParts>
  <Company>Twilight XP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Angel</dc:creator>
  <cp:lastModifiedBy>Марина</cp:lastModifiedBy>
  <cp:revision>54</cp:revision>
  <dcterms:created xsi:type="dcterms:W3CDTF">2010-12-07T18:52:00Z</dcterms:created>
  <dcterms:modified xsi:type="dcterms:W3CDTF">2013-01-29T18:37:19Z</dcterms:modified>
</cp:coreProperties>
</file>