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1" r:id="rId6"/>
    <p:sldId id="260" r:id="rId7"/>
    <p:sldId id="262" r:id="rId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111" d="100"/>
          <a:sy n="111" d="100"/>
        </p:scale>
        <p:origin x="-161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bwMode="lt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bwMode="black">
          <a:xfrm>
            <a:off x="609600" y="2667000"/>
            <a:ext cx="7772400" cy="990600"/>
          </a:xfrm>
          <a:effectLst>
            <a:outerShdw dist="53882" dir="2700000" algn="ctr" rotWithShape="0">
              <a:srgbClr val="000000"/>
            </a:outerShdw>
          </a:effectLst>
        </p:spPr>
        <p:txBody>
          <a:bodyPr/>
          <a:lstStyle>
            <a:lvl1pPr>
              <a:defRPr sz="4800" b="1">
                <a:solidFill>
                  <a:schemeClr val="tx1"/>
                </a:solidFill>
              </a:defRPr>
            </a:lvl1pPr>
          </a:lstStyle>
          <a:p>
            <a:r>
              <a:rPr lang="ru-RU" smtClean="0"/>
              <a:t>Образец заголовка</a:t>
            </a:r>
            <a:endParaRPr lang="ru-RU"/>
          </a:p>
        </p:txBody>
      </p:sp>
      <p:sp>
        <p:nvSpPr>
          <p:cNvPr id="3075" name="Rectangle 3"/>
          <p:cNvSpPr>
            <a:spLocks noGrp="1" noChangeArrowheads="1"/>
          </p:cNvSpPr>
          <p:nvPr>
            <p:ph type="subTitle" idx="1"/>
          </p:nvPr>
        </p:nvSpPr>
        <p:spPr bwMode="black">
          <a:xfrm>
            <a:off x="1295400" y="3962400"/>
            <a:ext cx="6400800" cy="685800"/>
          </a:xfrm>
        </p:spPr>
        <p:txBody>
          <a:bodyPr/>
          <a:lstStyle>
            <a:lvl1pPr marL="0" indent="0" algn="ctr">
              <a:buFontTx/>
              <a:buNone/>
              <a:defRPr sz="2800">
                <a:solidFill>
                  <a:schemeClr val="tx2"/>
                </a:solidFill>
              </a:defRPr>
            </a:lvl1pPr>
          </a:lstStyle>
          <a:p>
            <a:r>
              <a:rPr lang="ru-RU" smtClean="0"/>
              <a:t>Образец подзаголовка</a:t>
            </a:r>
            <a:endParaRPr lang="ru-RU"/>
          </a:p>
        </p:txBody>
      </p:sp>
      <p:sp>
        <p:nvSpPr>
          <p:cNvPr id="3076" name="Rectangle 4"/>
          <p:cNvSpPr>
            <a:spLocks noGrp="1" noChangeArrowheads="1"/>
          </p:cNvSpPr>
          <p:nvPr>
            <p:ph type="dt" sz="half" idx="2"/>
          </p:nvPr>
        </p:nvSpPr>
        <p:spPr bwMode="black">
          <a:xfrm>
            <a:off x="457200" y="6245225"/>
            <a:ext cx="2133600" cy="476250"/>
          </a:xfrm>
        </p:spPr>
        <p:txBody>
          <a:bodyPr/>
          <a:lstStyle>
            <a:lvl1pPr>
              <a:defRPr/>
            </a:lvl1pPr>
          </a:lstStyle>
          <a:p>
            <a:fld id="{5991120B-0AAD-460E-857F-A407A9142872}" type="datetimeFigureOut">
              <a:rPr lang="ru-RU" smtClean="0"/>
              <a:pPr/>
              <a:t>22.01.2011</a:t>
            </a:fld>
            <a:endParaRPr lang="ru-RU"/>
          </a:p>
        </p:txBody>
      </p:sp>
      <p:sp>
        <p:nvSpPr>
          <p:cNvPr id="3077" name="Rectangle 5"/>
          <p:cNvSpPr>
            <a:spLocks noGrp="1" noChangeArrowheads="1"/>
          </p:cNvSpPr>
          <p:nvPr>
            <p:ph type="ftr" sz="quarter" idx="3"/>
          </p:nvPr>
        </p:nvSpPr>
        <p:spPr bwMode="black">
          <a:xfrm>
            <a:off x="3124200" y="6245225"/>
            <a:ext cx="2895600" cy="476250"/>
          </a:xfrm>
        </p:spPr>
        <p:txBody>
          <a:bodyPr/>
          <a:lstStyle>
            <a:lvl1pPr>
              <a:defRPr/>
            </a:lvl1pPr>
          </a:lstStyle>
          <a:p>
            <a:endParaRPr lang="ru-RU"/>
          </a:p>
        </p:txBody>
      </p:sp>
      <p:sp>
        <p:nvSpPr>
          <p:cNvPr id="3078" name="Rectangle 6"/>
          <p:cNvSpPr>
            <a:spLocks noGrp="1" noChangeArrowheads="1"/>
          </p:cNvSpPr>
          <p:nvPr>
            <p:ph type="sldNum" sz="quarter" idx="4"/>
          </p:nvPr>
        </p:nvSpPr>
        <p:spPr bwMode="black">
          <a:xfrm>
            <a:off x="6553200" y="6245225"/>
            <a:ext cx="2133600" cy="476250"/>
          </a:xfrm>
        </p:spPr>
        <p:txBody>
          <a:bodyPr/>
          <a:lstStyle>
            <a:lvl1pPr>
              <a:defRPr/>
            </a:lvl1pPr>
          </a:lstStyle>
          <a:p>
            <a:fld id="{C3F6E0AD-734E-4188-9F9C-45F8F33E218D}"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5991120B-0AAD-460E-857F-A407A9142872}" type="datetimeFigureOut">
              <a:rPr lang="ru-RU" smtClean="0"/>
              <a:pPr/>
              <a:t>22.01.2011</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C3F6E0AD-734E-4188-9F9C-45F8F33E218D}"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5991120B-0AAD-460E-857F-A407A9142872}" type="datetimeFigureOut">
              <a:rPr lang="ru-RU" smtClean="0"/>
              <a:pPr/>
              <a:t>22.01.2011</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C3F6E0AD-734E-4188-9F9C-45F8F33E218D}"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92162"/>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295400"/>
            <a:ext cx="8229600" cy="4830763"/>
          </a:xfrm>
        </p:spPr>
        <p:txBody>
          <a:bodyPr/>
          <a:lstStyle/>
          <a:p>
            <a:r>
              <a:rPr lang="ru-RU" smtClean="0"/>
              <a:t>Вставка таблицы</a:t>
            </a:r>
            <a:endParaRPr lang="ru-RU"/>
          </a:p>
        </p:txBody>
      </p:sp>
      <p:sp>
        <p:nvSpPr>
          <p:cNvPr id="4" name="Дата 3"/>
          <p:cNvSpPr>
            <a:spLocks noGrp="1"/>
          </p:cNvSpPr>
          <p:nvPr>
            <p:ph type="dt" sz="half" idx="10"/>
          </p:nvPr>
        </p:nvSpPr>
        <p:spPr>
          <a:xfrm>
            <a:off x="457200" y="6477000"/>
            <a:ext cx="2133600" cy="244475"/>
          </a:xfrm>
        </p:spPr>
        <p:txBody>
          <a:bodyPr/>
          <a:lstStyle>
            <a:lvl1pPr>
              <a:defRPr/>
            </a:lvl1pPr>
          </a:lstStyle>
          <a:p>
            <a:fld id="{5991120B-0AAD-460E-857F-A407A9142872}" type="datetimeFigureOut">
              <a:rPr lang="ru-RU" smtClean="0"/>
              <a:pPr/>
              <a:t>22.01.2011</a:t>
            </a:fld>
            <a:endParaRPr lang="ru-RU"/>
          </a:p>
        </p:txBody>
      </p:sp>
      <p:sp>
        <p:nvSpPr>
          <p:cNvPr id="5" name="Нижний колонтитул 4"/>
          <p:cNvSpPr>
            <a:spLocks noGrp="1"/>
          </p:cNvSpPr>
          <p:nvPr>
            <p:ph type="ftr" sz="quarter" idx="11"/>
          </p:nvPr>
        </p:nvSpPr>
        <p:spPr>
          <a:xfrm>
            <a:off x="3124200" y="6477000"/>
            <a:ext cx="2895600" cy="244475"/>
          </a:xfrm>
        </p:spPr>
        <p:txBody>
          <a:bodyPr/>
          <a:lstStyle>
            <a:lvl1pPr>
              <a:defRPr/>
            </a:lvl1pPr>
          </a:lstStyle>
          <a:p>
            <a:endParaRPr lang="ru-RU"/>
          </a:p>
        </p:txBody>
      </p:sp>
      <p:sp>
        <p:nvSpPr>
          <p:cNvPr id="6" name="Номер слайда 5"/>
          <p:cNvSpPr>
            <a:spLocks noGrp="1"/>
          </p:cNvSpPr>
          <p:nvPr>
            <p:ph type="sldNum" sz="quarter" idx="12"/>
          </p:nvPr>
        </p:nvSpPr>
        <p:spPr>
          <a:xfrm>
            <a:off x="6553200" y="6477000"/>
            <a:ext cx="2133600" cy="244475"/>
          </a:xfrm>
        </p:spPr>
        <p:txBody>
          <a:bodyPr/>
          <a:lstStyle>
            <a:lvl1pPr>
              <a:defRPr/>
            </a:lvl1pPr>
          </a:lstStyle>
          <a:p>
            <a:fld id="{C3F6E0AD-734E-4188-9F9C-45F8F33E218D}"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5991120B-0AAD-460E-857F-A407A9142872}" type="datetimeFigureOut">
              <a:rPr lang="ru-RU" smtClean="0"/>
              <a:pPr/>
              <a:t>22.01.2011</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C3F6E0AD-734E-4188-9F9C-45F8F33E218D}"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fld id="{5991120B-0AAD-460E-857F-A407A9142872}" type="datetimeFigureOut">
              <a:rPr lang="ru-RU" smtClean="0"/>
              <a:pPr/>
              <a:t>22.01.2011</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C3F6E0AD-734E-4188-9F9C-45F8F33E218D}"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295400"/>
            <a:ext cx="40386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295400"/>
            <a:ext cx="4038600" cy="48307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fld id="{5991120B-0AAD-460E-857F-A407A9142872}" type="datetimeFigureOut">
              <a:rPr lang="ru-RU" smtClean="0"/>
              <a:pPr/>
              <a:t>22.01.2011</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C3F6E0AD-734E-4188-9F9C-45F8F33E218D}"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fld id="{5991120B-0AAD-460E-857F-A407A9142872}" type="datetimeFigureOut">
              <a:rPr lang="ru-RU" smtClean="0"/>
              <a:pPr/>
              <a:t>22.01.2011</a:t>
            </a:fld>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C3F6E0AD-734E-4188-9F9C-45F8F33E218D}"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fld id="{5991120B-0AAD-460E-857F-A407A9142872}" type="datetimeFigureOut">
              <a:rPr lang="ru-RU" smtClean="0"/>
              <a:pPr/>
              <a:t>22.01.2011</a:t>
            </a:fld>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C3F6E0AD-734E-4188-9F9C-45F8F33E218D}"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fld id="{5991120B-0AAD-460E-857F-A407A9142872}" type="datetimeFigureOut">
              <a:rPr lang="ru-RU" smtClean="0"/>
              <a:pPr/>
              <a:t>22.01.2011</a:t>
            </a:fld>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C3F6E0AD-734E-4188-9F9C-45F8F33E218D}"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fld id="{5991120B-0AAD-460E-857F-A407A9142872}" type="datetimeFigureOut">
              <a:rPr lang="ru-RU" smtClean="0"/>
              <a:pPr/>
              <a:t>22.01.2011</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C3F6E0AD-734E-4188-9F9C-45F8F33E218D}"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fld id="{5991120B-0AAD-460E-857F-A407A9142872}" type="datetimeFigureOut">
              <a:rPr lang="ru-RU" smtClean="0"/>
              <a:pPr/>
              <a:t>22.01.2011</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C3F6E0AD-734E-4188-9F9C-45F8F33E218D}"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792162"/>
          </a:xfrm>
          <a:prstGeom prst="rect">
            <a:avLst/>
          </a:prstGeom>
          <a:noFill/>
          <a:ln w="9525">
            <a:noFill/>
            <a:miter lim="800000"/>
            <a:headEnd/>
            <a:tailEnd/>
          </a:ln>
          <a:effectLst>
            <a:outerShdw dist="71842" dir="2700000" algn="ctr" rotWithShape="0">
              <a:srgbClr val="000000">
                <a:alpha val="50000"/>
              </a:srgbClr>
            </a:outerShdw>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57200" y="1295400"/>
            <a:ext cx="8229600" cy="48307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477000"/>
            <a:ext cx="2133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5991120B-0AAD-460E-857F-A407A9142872}" type="datetimeFigureOut">
              <a:rPr lang="ru-RU" smtClean="0"/>
              <a:pPr/>
              <a:t>22.01.2011</a:t>
            </a:fld>
            <a:endParaRPr lang="ru-RU"/>
          </a:p>
        </p:txBody>
      </p:sp>
      <p:sp>
        <p:nvSpPr>
          <p:cNvPr id="1029" name="Rectangle 5"/>
          <p:cNvSpPr>
            <a:spLocks noGrp="1" noChangeArrowheads="1"/>
          </p:cNvSpPr>
          <p:nvPr>
            <p:ph type="ftr" sz="quarter" idx="3"/>
          </p:nvPr>
        </p:nvSpPr>
        <p:spPr bwMode="auto">
          <a:xfrm>
            <a:off x="3124200" y="6477000"/>
            <a:ext cx="2895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ru-RU"/>
          </a:p>
        </p:txBody>
      </p:sp>
      <p:sp>
        <p:nvSpPr>
          <p:cNvPr id="1030" name="Rectangle 6"/>
          <p:cNvSpPr>
            <a:spLocks noGrp="1" noChangeArrowheads="1"/>
          </p:cNvSpPr>
          <p:nvPr>
            <p:ph type="sldNum" sz="quarter" idx="4"/>
          </p:nvPr>
        </p:nvSpPr>
        <p:spPr bwMode="auto">
          <a:xfrm>
            <a:off x="6553200" y="6477000"/>
            <a:ext cx="2133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C3F6E0AD-734E-4188-9F9C-45F8F33E218D}" type="slidenum">
              <a:rPr lang="ru-RU" smtClean="0"/>
              <a:pPr/>
              <a:t>‹#›</a:t>
            </a:fld>
            <a:endParaRPr lang="ru-RU"/>
          </a:p>
        </p:txBody>
      </p:sp>
    </p:spTree>
  </p:cSld>
  <p:clrMap bg1="dk2" tx1="lt1" bg2="dk1"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Lst>
  <p:txStyles>
    <p:titleStyle>
      <a:lvl1pPr algn="ctr" rtl="0" eaLnBrk="1" fontAlgn="base" hangingPunct="1">
        <a:spcBef>
          <a:spcPct val="0"/>
        </a:spcBef>
        <a:spcAft>
          <a:spcPct val="0"/>
        </a:spcAft>
        <a:defRPr sz="4000">
          <a:solidFill>
            <a:schemeClr val="tx2"/>
          </a:solidFill>
          <a:latin typeface="+mj-lt"/>
          <a:ea typeface="+mj-ea"/>
          <a:cs typeface="+mj-cs"/>
        </a:defRPr>
      </a:lvl1pPr>
      <a:lvl2pPr algn="ctr" rtl="0" eaLnBrk="1" fontAlgn="base" hangingPunct="1">
        <a:spcBef>
          <a:spcPct val="0"/>
        </a:spcBef>
        <a:spcAft>
          <a:spcPct val="0"/>
        </a:spcAft>
        <a:defRPr sz="4000">
          <a:solidFill>
            <a:schemeClr val="tx2"/>
          </a:solidFill>
          <a:latin typeface="Verdana" pitchFamily="34" charset="0"/>
        </a:defRPr>
      </a:lvl2pPr>
      <a:lvl3pPr algn="ctr" rtl="0" eaLnBrk="1" fontAlgn="base" hangingPunct="1">
        <a:spcBef>
          <a:spcPct val="0"/>
        </a:spcBef>
        <a:spcAft>
          <a:spcPct val="0"/>
        </a:spcAft>
        <a:defRPr sz="4000">
          <a:solidFill>
            <a:schemeClr val="tx2"/>
          </a:solidFill>
          <a:latin typeface="Verdana" pitchFamily="34" charset="0"/>
        </a:defRPr>
      </a:lvl3pPr>
      <a:lvl4pPr algn="ctr" rtl="0" eaLnBrk="1" fontAlgn="base" hangingPunct="1">
        <a:spcBef>
          <a:spcPct val="0"/>
        </a:spcBef>
        <a:spcAft>
          <a:spcPct val="0"/>
        </a:spcAft>
        <a:defRPr sz="4000">
          <a:solidFill>
            <a:schemeClr val="tx2"/>
          </a:solidFill>
          <a:latin typeface="Verdana" pitchFamily="34" charset="0"/>
        </a:defRPr>
      </a:lvl4pPr>
      <a:lvl5pPr algn="ctr" rtl="0" eaLnBrk="1" fontAlgn="base" hangingPunct="1">
        <a:spcBef>
          <a:spcPct val="0"/>
        </a:spcBef>
        <a:spcAft>
          <a:spcPct val="0"/>
        </a:spcAft>
        <a:defRPr sz="4000">
          <a:solidFill>
            <a:schemeClr val="tx2"/>
          </a:solidFill>
          <a:latin typeface="Verdana" pitchFamily="34" charset="0"/>
        </a:defRPr>
      </a:lvl5pPr>
      <a:lvl6pPr marL="457200" algn="ctr" rtl="0" eaLnBrk="1" fontAlgn="base" hangingPunct="1">
        <a:spcBef>
          <a:spcPct val="0"/>
        </a:spcBef>
        <a:spcAft>
          <a:spcPct val="0"/>
        </a:spcAft>
        <a:defRPr sz="4000">
          <a:solidFill>
            <a:schemeClr val="tx2"/>
          </a:solidFill>
          <a:latin typeface="Verdana" pitchFamily="34" charset="0"/>
        </a:defRPr>
      </a:lvl6pPr>
      <a:lvl7pPr marL="914400" algn="ctr" rtl="0" eaLnBrk="1" fontAlgn="base" hangingPunct="1">
        <a:spcBef>
          <a:spcPct val="0"/>
        </a:spcBef>
        <a:spcAft>
          <a:spcPct val="0"/>
        </a:spcAft>
        <a:defRPr sz="4000">
          <a:solidFill>
            <a:schemeClr val="tx2"/>
          </a:solidFill>
          <a:latin typeface="Verdana" pitchFamily="34" charset="0"/>
        </a:defRPr>
      </a:lvl7pPr>
      <a:lvl8pPr marL="1371600" algn="ctr" rtl="0" eaLnBrk="1" fontAlgn="base" hangingPunct="1">
        <a:spcBef>
          <a:spcPct val="0"/>
        </a:spcBef>
        <a:spcAft>
          <a:spcPct val="0"/>
        </a:spcAft>
        <a:defRPr sz="4000">
          <a:solidFill>
            <a:schemeClr val="tx2"/>
          </a:solidFill>
          <a:latin typeface="Verdana" pitchFamily="34" charset="0"/>
        </a:defRPr>
      </a:lvl8pPr>
      <a:lvl9pPr marL="1828800" algn="ctr" rtl="0" eaLnBrk="1" fontAlgn="base" hangingPunct="1">
        <a:spcBef>
          <a:spcPct val="0"/>
        </a:spcBef>
        <a:spcAft>
          <a:spcPct val="0"/>
        </a:spcAft>
        <a:defRPr sz="4000">
          <a:solidFill>
            <a:schemeClr val="tx2"/>
          </a:solidFill>
          <a:latin typeface="Verdana" pitchFamily="34" charset="0"/>
        </a:defRPr>
      </a:lvl9pPr>
    </p:titleStyle>
    <p:bodyStyle>
      <a:lvl1pPr marL="342900" indent="-342900" algn="l" rtl="0" eaLnBrk="1" fontAlgn="base" hangingPunct="1">
        <a:spcBef>
          <a:spcPct val="20000"/>
        </a:spcBef>
        <a:spcAft>
          <a:spcPct val="0"/>
        </a:spcAft>
        <a:buClr>
          <a:schemeClr val="accent2"/>
        </a:buClr>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tx2"/>
        </a:buClr>
        <a:buFont typeface="Arial" charset="0"/>
        <a:buChar char="–"/>
        <a:defRPr sz="2800">
          <a:solidFill>
            <a:schemeClr val="tx1"/>
          </a:solidFill>
          <a:latin typeface="+mn-lt"/>
        </a:defRPr>
      </a:lvl2pPr>
      <a:lvl3pPr marL="1143000" indent="-228600" algn="l" rtl="0" eaLnBrk="1" fontAlgn="base" hangingPunct="1">
        <a:spcBef>
          <a:spcPct val="20000"/>
        </a:spcBef>
        <a:spcAft>
          <a:spcPct val="0"/>
        </a:spcAft>
        <a:buClr>
          <a:schemeClr val="tx2"/>
        </a:buClr>
        <a:buChar char="•"/>
        <a:defRPr sz="2400">
          <a:solidFill>
            <a:schemeClr val="tx1"/>
          </a:solidFill>
          <a:latin typeface="+mn-lt"/>
        </a:defRPr>
      </a:lvl3pPr>
      <a:lvl4pPr marL="1600200" indent="-228600" algn="l" rtl="0" eaLnBrk="1" fontAlgn="base" hangingPunct="1">
        <a:spcBef>
          <a:spcPct val="20000"/>
        </a:spcBef>
        <a:spcAft>
          <a:spcPct val="0"/>
        </a:spcAft>
        <a:buClr>
          <a:schemeClr val="tx2"/>
        </a:buClr>
        <a:buChar char="–"/>
        <a:defRPr sz="2000">
          <a:solidFill>
            <a:schemeClr val="tx1"/>
          </a:solidFill>
          <a:latin typeface="+mn-lt"/>
        </a:defRPr>
      </a:lvl4pPr>
      <a:lvl5pPr marL="2057400" indent="-228600" algn="l" rtl="0" eaLnBrk="1" fontAlgn="base" hangingPunct="1">
        <a:spcBef>
          <a:spcPct val="20000"/>
        </a:spcBef>
        <a:spcAft>
          <a:spcPct val="0"/>
        </a:spcAft>
        <a:buClr>
          <a:schemeClr val="tx2"/>
        </a:buClr>
        <a:buChar char="»"/>
        <a:defRPr sz="2000">
          <a:solidFill>
            <a:schemeClr val="tx1"/>
          </a:solidFill>
          <a:latin typeface="+mn-lt"/>
        </a:defRPr>
      </a:lvl5pPr>
      <a:lvl6pPr marL="2514600" indent="-228600" algn="l" rtl="0" eaLnBrk="1" fontAlgn="base" hangingPunct="1">
        <a:spcBef>
          <a:spcPct val="20000"/>
        </a:spcBef>
        <a:spcAft>
          <a:spcPct val="0"/>
        </a:spcAft>
        <a:buClr>
          <a:schemeClr val="tx2"/>
        </a:buClr>
        <a:buChar char="»"/>
        <a:defRPr sz="2000">
          <a:solidFill>
            <a:schemeClr val="tx1"/>
          </a:solidFill>
          <a:latin typeface="+mn-lt"/>
        </a:defRPr>
      </a:lvl6pPr>
      <a:lvl7pPr marL="2971800" indent="-228600" algn="l" rtl="0" eaLnBrk="1" fontAlgn="base" hangingPunct="1">
        <a:spcBef>
          <a:spcPct val="20000"/>
        </a:spcBef>
        <a:spcAft>
          <a:spcPct val="0"/>
        </a:spcAft>
        <a:buClr>
          <a:schemeClr val="tx2"/>
        </a:buClr>
        <a:buChar char="»"/>
        <a:defRPr sz="2000">
          <a:solidFill>
            <a:schemeClr val="tx1"/>
          </a:solidFill>
          <a:latin typeface="+mn-lt"/>
        </a:defRPr>
      </a:lvl7pPr>
      <a:lvl8pPr marL="3429000" indent="-228600" algn="l" rtl="0" eaLnBrk="1" fontAlgn="base" hangingPunct="1">
        <a:spcBef>
          <a:spcPct val="20000"/>
        </a:spcBef>
        <a:spcAft>
          <a:spcPct val="0"/>
        </a:spcAft>
        <a:buClr>
          <a:schemeClr val="tx2"/>
        </a:buClr>
        <a:buChar char="»"/>
        <a:defRPr sz="2000">
          <a:solidFill>
            <a:schemeClr val="tx1"/>
          </a:solidFill>
          <a:latin typeface="+mn-lt"/>
        </a:defRPr>
      </a:lvl8pPr>
      <a:lvl9pPr marL="3886200" indent="-228600" algn="l" rtl="0" eaLnBrk="1" fontAlgn="base" hangingPunct="1">
        <a:spcBef>
          <a:spcPct val="20000"/>
        </a:spcBef>
        <a:spcAft>
          <a:spcPct val="0"/>
        </a:spcAft>
        <a:buClr>
          <a:schemeClr val="tx2"/>
        </a:buClr>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0" y="571480"/>
            <a:ext cx="9144000" cy="990600"/>
          </a:xfrm>
        </p:spPr>
        <p:txBody>
          <a:bodyPr/>
          <a:lstStyle/>
          <a:p>
            <a:r>
              <a:rPr lang="ru-RU"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Открытие радиоактивности</a:t>
            </a:r>
            <a:endParaRPr lang="ru-RU"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pic>
        <p:nvPicPr>
          <p:cNvPr id="1026" name="Picture 2" descr="D:\Documents and Settings\Admin\Рабочий стол\Радиоактивность.jpg"/>
          <p:cNvPicPr>
            <a:picLocks noChangeAspect="1" noChangeArrowheads="1"/>
          </p:cNvPicPr>
          <p:nvPr/>
        </p:nvPicPr>
        <p:blipFill>
          <a:blip r:embed="rId3"/>
          <a:srcRect/>
          <a:stretch>
            <a:fillRect/>
          </a:stretch>
        </p:blipFill>
        <p:spPr bwMode="auto">
          <a:xfrm>
            <a:off x="1690718" y="2400344"/>
            <a:ext cx="5453050" cy="4029052"/>
          </a:xfrm>
          <a:prstGeom prst="rect">
            <a:avLst/>
          </a:prstGeom>
          <a:solidFill>
            <a:srgbClr val="FFFFFF">
              <a:shade val="85000"/>
            </a:srgbClr>
          </a:solidFill>
          <a:ln w="190500" cap="sq">
            <a:solidFill>
              <a:schemeClr val="tx1">
                <a:lumMod val="85000"/>
              </a:schemeClr>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ransition spd="med">
    <p:sndAc>
      <p:stSnd>
        <p:snd r:embed="rId2" name="chimes.wav" builtIn="1"/>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35" presetClass="entr" presetSubtype="0" fill="hold" nodeType="afterEffect">
                                  <p:stCondLst>
                                    <p:cond delay="500"/>
                                  </p:stCondLst>
                                  <p:childTnLst>
                                    <p:set>
                                      <p:cBhvr>
                                        <p:cTn id="10" dur="1" fill="hold">
                                          <p:stCondLst>
                                            <p:cond delay="0"/>
                                          </p:stCondLst>
                                        </p:cTn>
                                        <p:tgtEl>
                                          <p:spTgt spid="1026"/>
                                        </p:tgtEl>
                                        <p:attrNameLst>
                                          <p:attrName>style.visibility</p:attrName>
                                        </p:attrNameLst>
                                      </p:cBhvr>
                                      <p:to>
                                        <p:strVal val="visible"/>
                                      </p:to>
                                    </p:set>
                                    <p:animEffect transition="in" filter="fade">
                                      <p:cBhvr>
                                        <p:cTn id="11" dur="1000"/>
                                        <p:tgtEl>
                                          <p:spTgt spid="1026"/>
                                        </p:tgtEl>
                                      </p:cBhvr>
                                    </p:animEffect>
                                    <p:anim calcmode="lin" valueType="num">
                                      <p:cBhvr>
                                        <p:cTn id="12" dur="1000" fill="hold"/>
                                        <p:tgtEl>
                                          <p:spTgt spid="1026"/>
                                        </p:tgtEl>
                                        <p:attrNameLst>
                                          <p:attrName>style.rotation</p:attrName>
                                        </p:attrNameLst>
                                      </p:cBhvr>
                                      <p:tavLst>
                                        <p:tav tm="0">
                                          <p:val>
                                            <p:fltVal val="720"/>
                                          </p:val>
                                        </p:tav>
                                        <p:tav tm="100000">
                                          <p:val>
                                            <p:fltVal val="0"/>
                                          </p:val>
                                        </p:tav>
                                      </p:tavLst>
                                    </p:anim>
                                    <p:anim calcmode="lin" valueType="num">
                                      <p:cBhvr>
                                        <p:cTn id="13" dur="1000" fill="hold"/>
                                        <p:tgtEl>
                                          <p:spTgt spid="1026"/>
                                        </p:tgtEl>
                                        <p:attrNameLst>
                                          <p:attrName>ppt_h</p:attrName>
                                        </p:attrNameLst>
                                      </p:cBhvr>
                                      <p:tavLst>
                                        <p:tav tm="0">
                                          <p:val>
                                            <p:fltVal val="0"/>
                                          </p:val>
                                        </p:tav>
                                        <p:tav tm="100000">
                                          <p:val>
                                            <p:strVal val="#ppt_h"/>
                                          </p:val>
                                        </p:tav>
                                      </p:tavLst>
                                    </p:anim>
                                    <p:anim calcmode="lin" valueType="num">
                                      <p:cBhvr>
                                        <p:cTn id="14" dur="1000" fill="hold"/>
                                        <p:tgtEl>
                                          <p:spTgt spid="1026"/>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8229600" cy="792162"/>
          </a:xfrm>
        </p:spPr>
        <p:txBody>
          <a:bodyPr/>
          <a:lstStyle/>
          <a:p>
            <a:r>
              <a:rPr lang="ru-RU" b="1" i="1" dirty="0" smtClean="0"/>
              <a:t>Радиоактивное излучение</a:t>
            </a:r>
            <a:endParaRPr lang="ru-RU" b="1" i="1" dirty="0"/>
          </a:p>
        </p:txBody>
      </p:sp>
      <p:sp>
        <p:nvSpPr>
          <p:cNvPr id="3" name="Содержимое 2"/>
          <p:cNvSpPr>
            <a:spLocks noGrp="1"/>
          </p:cNvSpPr>
          <p:nvPr>
            <p:ph idx="1"/>
          </p:nvPr>
        </p:nvSpPr>
        <p:spPr>
          <a:xfrm>
            <a:off x="-142908" y="4714884"/>
            <a:ext cx="9144000" cy="2071702"/>
          </a:xfrm>
        </p:spPr>
        <p:txBody>
          <a:bodyPr/>
          <a:lstStyle/>
          <a:p>
            <a:pPr algn="ctr">
              <a:buNone/>
            </a:pPr>
            <a:r>
              <a:rPr lang="ru-RU" sz="2000" dirty="0" smtClean="0"/>
              <a:t>     Радиоактивность появились на земле со времени ее образования , и человек за всю историю развития своей цивилизации находился под влиянием естественных источников радиации. Земля подвержена радиационному фону, источниками которого служат излучения Солнца, космическое излучение, излучение от залегающих в Земле радиоактивных элементов.</a:t>
            </a:r>
          </a:p>
        </p:txBody>
      </p:sp>
      <p:pic>
        <p:nvPicPr>
          <p:cNvPr id="2051" name="Picture 3" descr="D:\Documents and Settings\Admin\Рабочий стол\солнце.jpg"/>
          <p:cNvPicPr>
            <a:picLocks noChangeAspect="1" noChangeArrowheads="1"/>
          </p:cNvPicPr>
          <p:nvPr/>
        </p:nvPicPr>
        <p:blipFill>
          <a:blip r:embed="rId2"/>
          <a:srcRect/>
          <a:stretch>
            <a:fillRect/>
          </a:stretch>
        </p:blipFill>
        <p:spPr bwMode="auto">
          <a:xfrm>
            <a:off x="1357290" y="1071546"/>
            <a:ext cx="6240581" cy="3571900"/>
          </a:xfrm>
          <a:prstGeom prst="rect">
            <a:avLst/>
          </a:prstGeom>
          <a:ln>
            <a:noFill/>
          </a:ln>
          <a:effectLst>
            <a:softEdge rad="112500"/>
          </a:effectLst>
        </p:spPr>
      </p:pic>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smtClean="0"/>
              <a:t>Открытие</a:t>
            </a:r>
            <a:endParaRPr lang="ru-RU" b="1" i="1" dirty="0"/>
          </a:p>
        </p:txBody>
      </p:sp>
      <p:sp>
        <p:nvSpPr>
          <p:cNvPr id="3" name="Содержимое 2"/>
          <p:cNvSpPr>
            <a:spLocks noGrp="1"/>
          </p:cNvSpPr>
          <p:nvPr>
            <p:ph idx="1"/>
          </p:nvPr>
        </p:nvSpPr>
        <p:spPr>
          <a:xfrm>
            <a:off x="-32" y="1357298"/>
            <a:ext cx="5186370" cy="5143536"/>
          </a:xfrm>
        </p:spPr>
        <p:txBody>
          <a:bodyPr/>
          <a:lstStyle/>
          <a:p>
            <a:r>
              <a:rPr lang="ru-RU" sz="2000" dirty="0" smtClean="0"/>
              <a:t>Явление радиоактивности было открыто французским физиком А. Беккерелем 1 марта 1896 года при случайных обстоятельствах. Беккерель положил несколько фотографических пластинок в ящик своего стола и, чтобы на них не попал видимый свет, он придавил их куском соли урана. После проявления и исследования он заметил почернение пластинки, объяснив это излучением солью урана невидимых лучей. От солей урана Беккерель перешёл к чистому металлическому урану и отметил, что эффект испускания лучей усилился. </a:t>
            </a:r>
          </a:p>
          <a:p>
            <a:endParaRPr lang="ru-RU" sz="2000" dirty="0"/>
          </a:p>
        </p:txBody>
      </p:sp>
      <p:pic>
        <p:nvPicPr>
          <p:cNvPr id="3074" name="Picture 2" descr="D:\Documents and Settings\Admin\Рабочий стол\Опыт беккереля.jpg"/>
          <p:cNvPicPr>
            <a:picLocks noChangeAspect="1" noChangeArrowheads="1"/>
          </p:cNvPicPr>
          <p:nvPr/>
        </p:nvPicPr>
        <p:blipFill>
          <a:blip r:embed="rId2"/>
          <a:srcRect/>
          <a:stretch>
            <a:fillRect/>
          </a:stretch>
        </p:blipFill>
        <p:spPr bwMode="auto">
          <a:xfrm>
            <a:off x="5572132" y="1428736"/>
            <a:ext cx="3143272" cy="4658949"/>
          </a:xfrm>
          <a:prstGeom prst="rect">
            <a:avLst/>
          </a:prstGeom>
          <a:solidFill>
            <a:srgbClr val="FFFFFF">
              <a:shade val="85000"/>
            </a:srgbClr>
          </a:solidFill>
          <a:ln w="88900" cap="sq">
            <a:solidFill>
              <a:schemeClr val="tx1">
                <a:lumMod val="5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TextBox 4"/>
          <p:cNvSpPr txBox="1"/>
          <p:nvPr/>
        </p:nvSpPr>
        <p:spPr>
          <a:xfrm>
            <a:off x="5786446" y="6215082"/>
            <a:ext cx="2786082" cy="369332"/>
          </a:xfrm>
          <a:prstGeom prst="rect">
            <a:avLst/>
          </a:prstGeom>
          <a:noFill/>
        </p:spPr>
        <p:txBody>
          <a:bodyPr wrap="square" rtlCol="0">
            <a:spAutoFit/>
          </a:bodyPr>
          <a:lstStyle/>
          <a:p>
            <a:pPr algn="ctr"/>
            <a:r>
              <a:rPr lang="ru-RU" i="1" dirty="0" smtClean="0"/>
              <a:t>Опыт Беккереля</a:t>
            </a:r>
            <a:endParaRPr lang="ru-RU" i="1" dirty="0"/>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8229600" cy="792162"/>
          </a:xfrm>
        </p:spPr>
        <p:txBody>
          <a:bodyPr/>
          <a:lstStyle/>
          <a:p>
            <a:r>
              <a:rPr lang="ru-RU" b="1" i="1" dirty="0" smtClean="0"/>
              <a:t>Открытие</a:t>
            </a:r>
            <a:endParaRPr lang="ru-RU" dirty="0"/>
          </a:p>
        </p:txBody>
      </p:sp>
      <p:sp>
        <p:nvSpPr>
          <p:cNvPr id="3" name="Содержимое 2"/>
          <p:cNvSpPr>
            <a:spLocks noGrp="1"/>
          </p:cNvSpPr>
          <p:nvPr>
            <p:ph idx="1"/>
          </p:nvPr>
        </p:nvSpPr>
        <p:spPr>
          <a:xfrm>
            <a:off x="4143404" y="1357298"/>
            <a:ext cx="4929190" cy="5214974"/>
          </a:xfrm>
        </p:spPr>
        <p:txBody>
          <a:bodyPr/>
          <a:lstStyle/>
          <a:p>
            <a:pPr algn="ctr"/>
            <a:r>
              <a:rPr lang="ru-RU" sz="2200" dirty="0" smtClean="0"/>
              <a:t>Кусок соли урана без предварительного освещения испускал невидимые лучи, действовавшие на фотопластинку через непрозрачный экран. Беккерель немедленно ставит повторные опыты. Оказалось, что соли урана сами по себе без всякого внешнего воздействия испускают невидимые лучи, засвечивающие фотопластинку и проходящие через непрозрачные слои. 2 марта </a:t>
            </a:r>
            <a:r>
              <a:rPr lang="ru-RU" sz="2400" dirty="0" smtClean="0"/>
              <a:t>1896 г</a:t>
            </a:r>
            <a:r>
              <a:rPr lang="ru-RU" sz="2200" dirty="0" smtClean="0"/>
              <a:t> Беккерель сообщил о своем открытии.</a:t>
            </a:r>
            <a:endParaRPr lang="ru-RU" sz="2200" dirty="0"/>
          </a:p>
        </p:txBody>
      </p:sp>
      <p:pic>
        <p:nvPicPr>
          <p:cNvPr id="4098" name="Picture 2" descr="D:\Documents and Settings\Admin\Рабочий стол\1.jpg"/>
          <p:cNvPicPr>
            <a:picLocks noChangeAspect="1" noChangeArrowheads="1"/>
          </p:cNvPicPr>
          <p:nvPr/>
        </p:nvPicPr>
        <p:blipFill>
          <a:blip r:embed="rId2"/>
          <a:srcRect/>
          <a:stretch>
            <a:fillRect/>
          </a:stretch>
        </p:blipFill>
        <p:spPr bwMode="auto">
          <a:xfrm>
            <a:off x="284246" y="1285860"/>
            <a:ext cx="4073440" cy="3287211"/>
          </a:xfrm>
          <a:prstGeom prst="rect">
            <a:avLst/>
          </a:prstGeom>
          <a:solidFill>
            <a:srgbClr val="FFFFFF">
              <a:shade val="85000"/>
            </a:srgbClr>
          </a:solidFill>
          <a:ln w="88900" cap="sq">
            <a:solidFill>
              <a:schemeClr val="tx1">
                <a:lumMod val="6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TextBox 4"/>
          <p:cNvSpPr txBox="1"/>
          <p:nvPr/>
        </p:nvSpPr>
        <p:spPr>
          <a:xfrm>
            <a:off x="357158" y="4714884"/>
            <a:ext cx="3929090" cy="2031325"/>
          </a:xfrm>
          <a:prstGeom prst="rect">
            <a:avLst/>
          </a:prstGeom>
          <a:noFill/>
        </p:spPr>
        <p:txBody>
          <a:bodyPr wrap="square" rtlCol="0">
            <a:spAutoFit/>
          </a:bodyPr>
          <a:lstStyle/>
          <a:p>
            <a:pPr algn="ctr"/>
            <a:r>
              <a:rPr lang="ru-RU" i="1" dirty="0" smtClean="0"/>
              <a:t>Изображение фотопластинки Беккереля, которая была засвечена излучением солей урана. Ясно видна тень металлического мальтийского креста, помещённого между пластинкой и солью урана.</a:t>
            </a:r>
            <a:endParaRPr lang="ru-RU" i="1" dirty="0"/>
          </a:p>
        </p:txBody>
      </p:sp>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957266" y="5857892"/>
            <a:ext cx="7400948" cy="714380"/>
          </a:xfrm>
        </p:spPr>
        <p:txBody>
          <a:bodyPr/>
          <a:lstStyle/>
          <a:p>
            <a:pPr algn="ctr">
              <a:buNone/>
            </a:pPr>
            <a:r>
              <a:rPr lang="ru-RU" dirty="0" smtClean="0"/>
              <a:t>А.А.Беккерель</a:t>
            </a:r>
            <a:endParaRPr lang="ru-RU" dirty="0"/>
          </a:p>
        </p:txBody>
      </p:sp>
      <p:pic>
        <p:nvPicPr>
          <p:cNvPr id="1026" name="Picture 2" descr="D:\Documents and Settings\Admin\Рабочий стол\Беккерель.jpg"/>
          <p:cNvPicPr>
            <a:picLocks noChangeAspect="1" noChangeArrowheads="1"/>
          </p:cNvPicPr>
          <p:nvPr/>
        </p:nvPicPr>
        <p:blipFill>
          <a:blip r:embed="rId2"/>
          <a:srcRect/>
          <a:stretch>
            <a:fillRect/>
          </a:stretch>
        </p:blipFill>
        <p:spPr bwMode="auto">
          <a:xfrm>
            <a:off x="2714612" y="431816"/>
            <a:ext cx="3810000" cy="52832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4290"/>
            <a:ext cx="8401080" cy="1143008"/>
          </a:xfrm>
        </p:spPr>
        <p:txBody>
          <a:bodyPr/>
          <a:lstStyle/>
          <a:p>
            <a:r>
              <a:rPr lang="ru-RU" b="1" i="1" dirty="0" smtClean="0"/>
              <a:t>Открытие новых радиоактивных элементов</a:t>
            </a:r>
            <a:endParaRPr lang="ru-RU" b="1" i="1" dirty="0"/>
          </a:p>
        </p:txBody>
      </p:sp>
      <p:sp>
        <p:nvSpPr>
          <p:cNvPr id="3" name="Содержимое 2"/>
          <p:cNvSpPr>
            <a:spLocks noGrp="1"/>
          </p:cNvSpPr>
          <p:nvPr>
            <p:ph idx="1"/>
          </p:nvPr>
        </p:nvSpPr>
        <p:spPr>
          <a:xfrm>
            <a:off x="142876" y="1928802"/>
            <a:ext cx="5072066" cy="4572032"/>
          </a:xfrm>
        </p:spPr>
        <p:txBody>
          <a:bodyPr/>
          <a:lstStyle/>
          <a:p>
            <a:pPr>
              <a:lnSpc>
                <a:spcPct val="90000"/>
              </a:lnSpc>
            </a:pPr>
            <a:r>
              <a:rPr lang="ru-RU" sz="2400" dirty="0" smtClean="0"/>
              <a:t>Мария Склодовская-Кюри обнаружила излучения тория.</a:t>
            </a:r>
          </a:p>
          <a:p>
            <a:pPr>
              <a:lnSpc>
                <a:spcPct val="90000"/>
              </a:lnSpc>
            </a:pPr>
            <a:endParaRPr lang="ru-RU" sz="2400" dirty="0" smtClean="0"/>
          </a:p>
          <a:p>
            <a:pPr>
              <a:lnSpc>
                <a:spcPct val="90000"/>
              </a:lnSpc>
            </a:pPr>
            <a:r>
              <a:rPr lang="ru-RU" sz="2400" dirty="0" smtClean="0"/>
              <a:t>Позже она с мужем открыла неизвестные ранее элементы: полоний, радий. </a:t>
            </a:r>
          </a:p>
          <a:p>
            <a:pPr>
              <a:lnSpc>
                <a:spcPct val="90000"/>
              </a:lnSpc>
              <a:buNone/>
            </a:pPr>
            <a:endParaRPr lang="ru-RU" sz="2400" dirty="0" smtClean="0"/>
          </a:p>
          <a:p>
            <a:pPr>
              <a:lnSpc>
                <a:spcPct val="90000"/>
              </a:lnSpc>
            </a:pPr>
            <a:r>
              <a:rPr lang="ru-RU" sz="2400" dirty="0" smtClean="0"/>
              <a:t>В</a:t>
            </a:r>
            <a:r>
              <a:rPr lang="en-US" sz="2400" dirty="0" smtClean="0"/>
              <a:t> </a:t>
            </a:r>
            <a:r>
              <a:rPr lang="ru-RU" sz="2400" dirty="0" smtClean="0"/>
              <a:t>последствии было установлено, что все химические элементы с порядковым номером более 83 являются радиоактивными.  </a:t>
            </a:r>
          </a:p>
          <a:p>
            <a:endParaRPr lang="ru-RU" sz="2400" dirty="0" smtClean="0"/>
          </a:p>
        </p:txBody>
      </p:sp>
      <p:pic>
        <p:nvPicPr>
          <p:cNvPr id="4" name="Picture 5"/>
          <p:cNvPicPr>
            <a:picLocks noChangeAspect="1" noChangeArrowheads="1"/>
          </p:cNvPicPr>
          <p:nvPr/>
        </p:nvPicPr>
        <p:blipFill>
          <a:blip r:embed="rId2"/>
          <a:srcRect/>
          <a:stretch>
            <a:fillRect/>
          </a:stretch>
        </p:blipFill>
        <p:spPr>
          <a:xfrm>
            <a:off x="5643570" y="1928802"/>
            <a:ext cx="3071834" cy="3730239"/>
          </a:xfrm>
          <a:prstGeom prst="rect">
            <a:avLst/>
          </a:prstGeom>
          <a:solidFill>
            <a:srgbClr val="FFFFFF">
              <a:shade val="85000"/>
            </a:srgbClr>
          </a:solidFill>
          <a:ln w="88900" cap="sq">
            <a:solidFill>
              <a:schemeClr val="tx1">
                <a:lumMod val="65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TextBox 5"/>
          <p:cNvSpPr txBox="1"/>
          <p:nvPr/>
        </p:nvSpPr>
        <p:spPr>
          <a:xfrm>
            <a:off x="5572132" y="5786454"/>
            <a:ext cx="3214678" cy="923330"/>
          </a:xfrm>
          <a:prstGeom prst="rect">
            <a:avLst/>
          </a:prstGeom>
          <a:noFill/>
        </p:spPr>
        <p:txBody>
          <a:bodyPr wrap="square" rtlCol="0">
            <a:spAutoFit/>
          </a:bodyPr>
          <a:lstStyle/>
          <a:p>
            <a:pPr algn="ctr"/>
            <a:r>
              <a:rPr lang="ru-RU" i="1" dirty="0" smtClean="0"/>
              <a:t>Мария Склодовская-Кюри</a:t>
            </a:r>
          </a:p>
          <a:p>
            <a:pPr algn="ctr"/>
            <a:r>
              <a:rPr lang="ru-RU" i="1" dirty="0" smtClean="0"/>
              <a:t> и </a:t>
            </a:r>
          </a:p>
          <a:p>
            <a:pPr algn="ctr"/>
            <a:r>
              <a:rPr lang="ru-RU" i="1" dirty="0" smtClean="0"/>
              <a:t>Пьер Кюри</a:t>
            </a:r>
            <a:endParaRPr lang="ru-RU" i="1" dirty="0"/>
          </a:p>
        </p:txBody>
      </p:sp>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786058"/>
            <a:ext cx="8229600" cy="1419220"/>
          </a:xfrm>
        </p:spPr>
        <p:txBody>
          <a:bodyPr/>
          <a:lstStyle/>
          <a:p>
            <a:pPr algn="ctr">
              <a:buNone/>
            </a:pPr>
            <a:r>
              <a:rPr lang="ru-RU" dirty="0" smtClean="0"/>
              <a:t>Выполнил ученик 11 «А» класса</a:t>
            </a:r>
          </a:p>
          <a:p>
            <a:pPr algn="ctr">
              <a:buNone/>
            </a:pPr>
            <a:r>
              <a:rPr lang="ru-RU" dirty="0" smtClean="0"/>
              <a:t>Жадан Михаил</a:t>
            </a:r>
            <a:endParaRPr lang="ru-RU" dirty="0"/>
          </a:p>
        </p:txBody>
      </p:sp>
      <p:sp>
        <p:nvSpPr>
          <p:cNvPr id="4" name="TextBox 3"/>
          <p:cNvSpPr txBox="1"/>
          <p:nvPr/>
        </p:nvSpPr>
        <p:spPr>
          <a:xfrm>
            <a:off x="3571868" y="5929330"/>
            <a:ext cx="2857520" cy="369332"/>
          </a:xfrm>
          <a:prstGeom prst="rect">
            <a:avLst/>
          </a:prstGeom>
          <a:noFill/>
        </p:spPr>
        <p:txBody>
          <a:bodyPr wrap="square" rtlCol="0">
            <a:spAutoFit/>
          </a:bodyPr>
          <a:lstStyle/>
          <a:p>
            <a:r>
              <a:rPr lang="en-US" dirty="0" smtClean="0"/>
              <a:t>Made by Mk-Unique</a:t>
            </a:r>
            <a:endParaRPr lang="ru-RU" dirty="0"/>
          </a:p>
        </p:txBody>
      </p:sp>
    </p:spTree>
  </p:cSld>
  <p:clrMapOvr>
    <a:masterClrMapping/>
  </p:clrMapOvr>
  <p:transition>
    <p:wedge/>
  </p:transition>
  <p:timing>
    <p:tnLst>
      <p:par>
        <p:cTn id="1" dur="indefinite" restart="never" nodeType="tmRoot"/>
      </p:par>
    </p:tnLst>
  </p:timing>
</p:sld>
</file>

<file path=ppt/theme/theme1.xml><?xml version="1.0" encoding="utf-8"?>
<a:theme xmlns:a="http://schemas.openxmlformats.org/drawingml/2006/main" name="GD_BusPres_01_TP01136794 ">
  <a:themeElements>
    <a:clrScheme name="GD_BusPres_01_TP01136794  3">
      <a:dk1>
        <a:srgbClr val="152A83"/>
      </a:dk1>
      <a:lt1>
        <a:srgbClr val="FFFFFF"/>
      </a:lt1>
      <a:dk2>
        <a:srgbClr val="0066CC"/>
      </a:dk2>
      <a:lt2>
        <a:srgbClr val="9CD5F4"/>
      </a:lt2>
      <a:accent1>
        <a:srgbClr val="BE9932"/>
      </a:accent1>
      <a:accent2>
        <a:srgbClr val="2A99EC"/>
      </a:accent2>
      <a:accent3>
        <a:srgbClr val="AAB8E2"/>
      </a:accent3>
      <a:accent4>
        <a:srgbClr val="DADADA"/>
      </a:accent4>
      <a:accent5>
        <a:srgbClr val="DBCAAD"/>
      </a:accent5>
      <a:accent6>
        <a:srgbClr val="258AD6"/>
      </a:accent6>
      <a:hlink>
        <a:srgbClr val="70B040"/>
      </a:hlink>
      <a:folHlink>
        <a:srgbClr val="6B8ED3"/>
      </a:folHlink>
    </a:clrScheme>
    <a:fontScheme name="GD_BusPres_01_TP01136794 ">
      <a:majorFont>
        <a:latin typeface="Verdana"/>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GD_BusPres_01_TP01136794  1">
        <a:dk1>
          <a:srgbClr val="000066"/>
        </a:dk1>
        <a:lt1>
          <a:srgbClr val="FFFFFF"/>
        </a:lt1>
        <a:dk2>
          <a:srgbClr val="006699"/>
        </a:dk2>
        <a:lt2>
          <a:srgbClr val="EEE378"/>
        </a:lt2>
        <a:accent1>
          <a:srgbClr val="69C828"/>
        </a:accent1>
        <a:accent2>
          <a:srgbClr val="E68B30"/>
        </a:accent2>
        <a:accent3>
          <a:srgbClr val="AAB8CA"/>
        </a:accent3>
        <a:accent4>
          <a:srgbClr val="DADADA"/>
        </a:accent4>
        <a:accent5>
          <a:srgbClr val="B9E0AC"/>
        </a:accent5>
        <a:accent6>
          <a:srgbClr val="D07D2A"/>
        </a:accent6>
        <a:hlink>
          <a:srgbClr val="0FAAE1"/>
        </a:hlink>
        <a:folHlink>
          <a:srgbClr val="547FEA"/>
        </a:folHlink>
      </a:clrScheme>
      <a:clrMap bg1="dk2" tx1="lt1" bg2="dk1" tx2="lt2" accent1="accent1" accent2="accent2" accent3="accent3" accent4="accent4" accent5="accent5" accent6="accent6" hlink="hlink" folHlink="folHlink"/>
    </a:extraClrScheme>
    <a:extraClrScheme>
      <a:clrScheme name="GD_BusPres_01_TP01136794  2">
        <a:dk1>
          <a:srgbClr val="0F4334"/>
        </a:dk1>
        <a:lt1>
          <a:srgbClr val="FFFFFF"/>
        </a:lt1>
        <a:dk2>
          <a:srgbClr val="43BD4C"/>
        </a:dk2>
        <a:lt2>
          <a:srgbClr val="F0F7BD"/>
        </a:lt2>
        <a:accent1>
          <a:srgbClr val="B2B838"/>
        </a:accent1>
        <a:accent2>
          <a:srgbClr val="E68B30"/>
        </a:accent2>
        <a:accent3>
          <a:srgbClr val="B0DBB2"/>
        </a:accent3>
        <a:accent4>
          <a:srgbClr val="DADADA"/>
        </a:accent4>
        <a:accent5>
          <a:srgbClr val="D5D8AE"/>
        </a:accent5>
        <a:accent6>
          <a:srgbClr val="D07D2A"/>
        </a:accent6>
        <a:hlink>
          <a:srgbClr val="3FB180"/>
        </a:hlink>
        <a:folHlink>
          <a:srgbClr val="3BA7E3"/>
        </a:folHlink>
      </a:clrScheme>
      <a:clrMap bg1="dk2" tx1="lt1" bg2="dk1" tx2="lt2" accent1="accent1" accent2="accent2" accent3="accent3" accent4="accent4" accent5="accent5" accent6="accent6" hlink="hlink" folHlink="folHlink"/>
    </a:extraClrScheme>
    <a:extraClrScheme>
      <a:clrScheme name="GD_BusPres_01_TP01136794  3">
        <a:dk1>
          <a:srgbClr val="152A83"/>
        </a:dk1>
        <a:lt1>
          <a:srgbClr val="FFFFFF"/>
        </a:lt1>
        <a:dk2>
          <a:srgbClr val="0066CC"/>
        </a:dk2>
        <a:lt2>
          <a:srgbClr val="9CD5F4"/>
        </a:lt2>
        <a:accent1>
          <a:srgbClr val="BE9932"/>
        </a:accent1>
        <a:accent2>
          <a:srgbClr val="2A99EC"/>
        </a:accent2>
        <a:accent3>
          <a:srgbClr val="AAB8E2"/>
        </a:accent3>
        <a:accent4>
          <a:srgbClr val="DADADA"/>
        </a:accent4>
        <a:accent5>
          <a:srgbClr val="DBCAAD"/>
        </a:accent5>
        <a:accent6>
          <a:srgbClr val="258AD6"/>
        </a:accent6>
        <a:hlink>
          <a:srgbClr val="70B040"/>
        </a:hlink>
        <a:folHlink>
          <a:srgbClr val="6B8ED3"/>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01136795</Template>
  <TotalTime>86</TotalTime>
  <Words>274</Words>
  <Application>Microsoft Office PowerPoint</Application>
  <PresentationFormat>Экран (4:3)</PresentationFormat>
  <Paragraphs>22</Paragraphs>
  <Slides>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7</vt:i4>
      </vt:variant>
    </vt:vector>
  </HeadingPairs>
  <TitlesOfParts>
    <vt:vector size="8" baseType="lpstr">
      <vt:lpstr>GD_BusPres_01_TP01136794 </vt:lpstr>
      <vt:lpstr>Открытие радиоактивности</vt:lpstr>
      <vt:lpstr>Радиоактивное излучение</vt:lpstr>
      <vt:lpstr>Открытие</vt:lpstr>
      <vt:lpstr>Открытие</vt:lpstr>
      <vt:lpstr>Слайд 5</vt:lpstr>
      <vt:lpstr>Открытие новых радиоактивных элементов</vt:lpstr>
      <vt:lpstr>Слайд 7</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Открытие радиоактивности</dc:title>
  <dc:creator>Admin</dc:creator>
  <cp:lastModifiedBy>Admin</cp:lastModifiedBy>
  <cp:revision>15</cp:revision>
  <dcterms:created xsi:type="dcterms:W3CDTF">2010-09-12T05:51:19Z</dcterms:created>
  <dcterms:modified xsi:type="dcterms:W3CDTF">2011-01-22T11:11:33Z</dcterms:modified>
</cp:coreProperties>
</file>