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81" r:id="rId2"/>
    <p:sldId id="257" r:id="rId3"/>
    <p:sldId id="268" r:id="rId4"/>
    <p:sldId id="273" r:id="rId5"/>
    <p:sldId id="284" r:id="rId6"/>
    <p:sldId id="260" r:id="rId7"/>
    <p:sldId id="261" r:id="rId8"/>
    <p:sldId id="278" r:id="rId9"/>
    <p:sldId id="277" r:id="rId10"/>
    <p:sldId id="276" r:id="rId11"/>
    <p:sldId id="266" r:id="rId12"/>
    <p:sldId id="265" r:id="rId13"/>
    <p:sldId id="263" r:id="rId14"/>
    <p:sldId id="258" r:id="rId15"/>
    <p:sldId id="275" r:id="rId16"/>
    <p:sldId id="274" r:id="rId17"/>
    <p:sldId id="272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66CC"/>
    <a:srgbClr val="003399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083FDA-DEB0-4BC7-A3B0-82225EE050E2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0CCA7-8799-456D-80A1-53B6303E48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396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0CCA7-8799-456D-80A1-53B6303E48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0CCA7-8799-456D-80A1-53B6303E48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0CCA7-8799-456D-80A1-53B6303E486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99AF-4A81-4C1C-848D-BC7F12FCB8FC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C36CB-CB11-4759-A8E3-EF44CAA23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99AF-4A81-4C1C-848D-BC7F12FCB8FC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C36CB-CB11-4759-A8E3-EF44CAA23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99AF-4A81-4C1C-848D-BC7F12FCB8FC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C36CB-CB11-4759-A8E3-EF44CAA23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99AF-4A81-4C1C-848D-BC7F12FCB8FC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C36CB-CB11-4759-A8E3-EF44CAA23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99AF-4A81-4C1C-848D-BC7F12FCB8FC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C36CB-CB11-4759-A8E3-EF44CAA23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99AF-4A81-4C1C-848D-BC7F12FCB8FC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C36CB-CB11-4759-A8E3-EF44CAA23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99AF-4A81-4C1C-848D-BC7F12FCB8FC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C36CB-CB11-4759-A8E3-EF44CAA23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99AF-4A81-4C1C-848D-BC7F12FCB8FC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C36CB-CB11-4759-A8E3-EF44CAA23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99AF-4A81-4C1C-848D-BC7F12FCB8FC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C36CB-CB11-4759-A8E3-EF44CAA23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99AF-4A81-4C1C-848D-BC7F12FCB8FC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C36CB-CB11-4759-A8E3-EF44CAA23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99AF-4A81-4C1C-848D-BC7F12FCB8FC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C36CB-CB11-4759-A8E3-EF44CAA23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499AF-4A81-4C1C-848D-BC7F12FCB8FC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C36CB-CB11-4759-A8E3-EF44CAA23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tihi.ru/2010/01/10/4464" TargetMode="External"/><Relationship Id="rId3" Type="http://schemas.openxmlformats.org/officeDocument/2006/relationships/image" Target="../media/image1.jpeg"/><Relationship Id="rId7" Type="http://schemas.openxmlformats.org/officeDocument/2006/relationships/hyperlink" Target="http://chukcha.net/photorep/17296-talisman-olimpijskix-igr-11-foto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terra.com/stihi/volshebnitsa_zima.html" TargetMode="External"/><Relationship Id="rId5" Type="http://schemas.openxmlformats.org/officeDocument/2006/relationships/hyperlink" Target="http://www.solnet.ee/sol/001/s_ng003.html" TargetMode="External"/><Relationship Id="rId4" Type="http://schemas.openxmlformats.org/officeDocument/2006/relationships/image" Target="../media/image18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71472" y="785794"/>
            <a:ext cx="8064500" cy="5447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 w="11430"/>
                <a:solidFill>
                  <a:srgbClr val="00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</a:rPr>
              <a:t>Презентация к уроку</a:t>
            </a:r>
          </a:p>
          <a:p>
            <a:pPr algn="ctr">
              <a:defRPr/>
            </a:pPr>
            <a:r>
              <a:rPr lang="ru-RU" sz="3600" b="1" dirty="0">
                <a:ln w="11430"/>
                <a:solidFill>
                  <a:srgbClr val="00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</a:rPr>
              <a:t>в  </a:t>
            </a:r>
            <a:r>
              <a:rPr lang="ru-RU" sz="3600" b="1" dirty="0" smtClean="0">
                <a:ln w="11430"/>
                <a:solidFill>
                  <a:srgbClr val="00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</a:rPr>
              <a:t>2 </a:t>
            </a:r>
            <a:r>
              <a:rPr lang="ru-RU" sz="3600" b="1" dirty="0">
                <a:ln w="11430"/>
                <a:solidFill>
                  <a:srgbClr val="00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</a:rPr>
              <a:t>классе</a:t>
            </a:r>
          </a:p>
          <a:p>
            <a:pPr algn="ctr">
              <a:defRPr/>
            </a:pPr>
            <a:r>
              <a:rPr lang="ru-RU" sz="3600" b="1" dirty="0">
                <a:ln w="11430"/>
                <a:solidFill>
                  <a:srgbClr val="00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</a:rPr>
              <a:t>по теме:</a:t>
            </a:r>
          </a:p>
          <a:p>
            <a:pPr algn="ctr">
              <a:defRPr/>
            </a:pPr>
            <a:r>
              <a:rPr lang="ru-RU" sz="8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«Морозные узоры».</a:t>
            </a:r>
            <a:endParaRPr lang="ru-RU" sz="8000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ru-RU" sz="1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ln w="11430"/>
                <a:solidFill>
                  <a:srgbClr val="00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</a:rPr>
              <a:t>Учитель изобразительного искусства</a:t>
            </a:r>
          </a:p>
          <a:p>
            <a:pPr algn="ctr">
              <a:defRPr/>
            </a:pPr>
            <a:r>
              <a:rPr lang="ru-RU" sz="2800" b="1" dirty="0">
                <a:ln w="11430"/>
                <a:solidFill>
                  <a:srgbClr val="00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</a:rPr>
              <a:t>МОУСОШ №5</a:t>
            </a:r>
          </a:p>
          <a:p>
            <a:pPr algn="ctr">
              <a:defRPr/>
            </a:pPr>
            <a:r>
              <a:rPr lang="ru-RU" sz="2800" b="1" dirty="0">
                <a:ln w="11430"/>
                <a:solidFill>
                  <a:srgbClr val="00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</a:rPr>
              <a:t>г. Миллерово Ростовской области</a:t>
            </a:r>
          </a:p>
          <a:p>
            <a:pPr algn="ctr">
              <a:defRPr/>
            </a:pPr>
            <a:r>
              <a:rPr lang="ru-RU" sz="2800" b="1" dirty="0">
                <a:ln w="11430"/>
                <a:solidFill>
                  <a:srgbClr val="00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</a:rPr>
              <a:t>Донцова Татьяна Владимировна.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-0.gif"/>
          <p:cNvPicPr>
            <a:picLocks noChangeAspect="1"/>
          </p:cNvPicPr>
          <p:nvPr/>
        </p:nvPicPr>
        <p:blipFill>
          <a:blip r:embed="rId2" cstate="print">
            <a:lum bright="14000" contrast="2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1228616457_20j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571480"/>
            <a:ext cx="8429684" cy="5857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500034" y="928670"/>
            <a:ext cx="838402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chemeClr val="bg1"/>
                </a:solidFill>
              </a:rPr>
              <a:t>Это – клён, а это – ива,</a:t>
            </a:r>
            <a:endParaRPr lang="ru-RU" sz="5400" dirty="0" smtClean="0">
              <a:solidFill>
                <a:schemeClr val="bg1"/>
              </a:solidFill>
            </a:endParaRPr>
          </a:p>
          <a:p>
            <a:r>
              <a:rPr lang="ru-RU" sz="5400" b="1" i="1" dirty="0" smtClean="0">
                <a:solidFill>
                  <a:schemeClr val="bg1"/>
                </a:solidFill>
              </a:rPr>
              <a:t>Вот и пальма предо мной.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-0.gif"/>
          <p:cNvPicPr>
            <a:picLocks noChangeAspect="1"/>
          </p:cNvPicPr>
          <p:nvPr/>
        </p:nvPicPr>
        <p:blipFill>
          <a:blip r:embed="rId2" cstate="print">
            <a:lum bright="14000" contrast="2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1228616457_20jo.jpg"/>
          <p:cNvPicPr>
            <a:picLocks noChangeAspect="1"/>
          </p:cNvPicPr>
          <p:nvPr/>
        </p:nvPicPr>
        <p:blipFill>
          <a:blip r:embed="rId3" cstate="print"/>
          <a:srcRect b="10204"/>
          <a:stretch>
            <a:fillRect/>
          </a:stretch>
        </p:blipFill>
        <p:spPr>
          <a:xfrm>
            <a:off x="571472" y="500042"/>
            <a:ext cx="8167744" cy="5857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1000100" y="2928934"/>
            <a:ext cx="715388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chemeClr val="bg1"/>
                </a:solidFill>
              </a:rPr>
              <a:t>Как рисует он красиво</a:t>
            </a:r>
            <a:endParaRPr lang="ru-RU" sz="5400" dirty="0" smtClean="0">
              <a:solidFill>
                <a:schemeClr val="bg1"/>
              </a:solidFill>
            </a:endParaRPr>
          </a:p>
          <a:p>
            <a:r>
              <a:rPr lang="ru-RU" sz="5400" b="1" i="1" dirty="0" smtClean="0">
                <a:solidFill>
                  <a:schemeClr val="bg1"/>
                </a:solidFill>
              </a:rPr>
              <a:t>Белой краскою одной!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-0.gif"/>
          <p:cNvPicPr>
            <a:picLocks noChangeAspect="1"/>
          </p:cNvPicPr>
          <p:nvPr/>
        </p:nvPicPr>
        <p:blipFill>
          <a:blip r:embed="rId2" cstate="print">
            <a:lum bright="14000" contrast="2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0_6e46_1281ed95_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428604"/>
            <a:ext cx="8001056" cy="6000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214414" y="1428736"/>
            <a:ext cx="128588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</a:t>
            </a:r>
            <a:endParaRPr lang="ru-RU" sz="9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14612" y="2000240"/>
            <a:ext cx="128588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</a:t>
            </a:r>
            <a:endParaRPr lang="ru-RU" sz="9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29058" y="2500306"/>
            <a:ext cx="128588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</a:t>
            </a:r>
            <a:endParaRPr lang="ru-RU" sz="9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14942" y="3000372"/>
            <a:ext cx="128588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</a:t>
            </a:r>
            <a:endParaRPr lang="ru-RU" sz="9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15140" y="3500438"/>
            <a:ext cx="128588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</a:t>
            </a:r>
            <a:endParaRPr lang="ru-RU" sz="9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Безымянный.bmp"/>
          <p:cNvPicPr>
            <a:picLocks noChangeAspect="1"/>
          </p:cNvPicPr>
          <p:nvPr/>
        </p:nvPicPr>
        <p:blipFill>
          <a:blip r:embed="rId2" cstate="print"/>
          <a:srcRect l="24965" t="8801" r="50132" b="13074"/>
          <a:stretch>
            <a:fillRect/>
          </a:stretch>
        </p:blipFill>
        <p:spPr>
          <a:xfrm rot="2387984">
            <a:off x="6715140" y="857232"/>
            <a:ext cx="1214446" cy="2857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 descr="7_1_~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3357562"/>
            <a:ext cx="8256123" cy="2928958"/>
          </a:xfrm>
          <a:prstGeom prst="rect">
            <a:avLst/>
          </a:prstGeom>
        </p:spPr>
      </p:pic>
      <p:sp>
        <p:nvSpPr>
          <p:cNvPr id="4" name="Капля 3"/>
          <p:cNvSpPr/>
          <p:nvPr/>
        </p:nvSpPr>
        <p:spPr>
          <a:xfrm>
            <a:off x="714348" y="1785926"/>
            <a:ext cx="1214446" cy="1214446"/>
          </a:xfrm>
          <a:prstGeom prst="teardrop">
            <a:avLst>
              <a:gd name="adj" fmla="val 182580"/>
            </a:avLst>
          </a:prstGeom>
          <a:noFill/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2857488" y="1714488"/>
            <a:ext cx="1285884" cy="1243018"/>
          </a:xfrm>
          <a:prstGeom prst="flowChartConnector">
            <a:avLst/>
          </a:prstGeom>
          <a:noFill/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ердце 5"/>
          <p:cNvSpPr/>
          <p:nvPr/>
        </p:nvSpPr>
        <p:spPr>
          <a:xfrm>
            <a:off x="4714876" y="1714488"/>
            <a:ext cx="1214446" cy="1285884"/>
          </a:xfrm>
          <a:prstGeom prst="heart">
            <a:avLst/>
          </a:prstGeom>
          <a:noFill/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14348" y="428604"/>
            <a:ext cx="1649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Капелька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14612" y="857232"/>
            <a:ext cx="1476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Колечко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857232"/>
            <a:ext cx="16685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Сердечко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16" y="571480"/>
            <a:ext cx="16228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Лепесток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Рисунок 61" descr="0_1b96b_cb9844c0_XL.jpg"/>
          <p:cNvPicPr>
            <a:picLocks noChangeAspect="1"/>
          </p:cNvPicPr>
          <p:nvPr/>
        </p:nvPicPr>
        <p:blipFill>
          <a:blip r:embed="rId2" cstate="print">
            <a:lum bright="50000" contrast="-1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Блок-схема: узел 2"/>
          <p:cNvSpPr/>
          <p:nvPr/>
        </p:nvSpPr>
        <p:spPr>
          <a:xfrm>
            <a:off x="2571736" y="2214554"/>
            <a:ext cx="3214710" cy="1857388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узел 3"/>
          <p:cNvSpPr/>
          <p:nvPr/>
        </p:nvSpPr>
        <p:spPr>
          <a:xfrm>
            <a:off x="2786050" y="2786058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ердце 4"/>
          <p:cNvSpPr/>
          <p:nvPr/>
        </p:nvSpPr>
        <p:spPr>
          <a:xfrm rot="5400000">
            <a:off x="5866808" y="2440634"/>
            <a:ext cx="1214446" cy="1285884"/>
          </a:xfrm>
          <a:prstGeom prst="hear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2001815">
            <a:off x="1759417" y="2227862"/>
            <a:ext cx="1761900" cy="2250193"/>
          </a:xfrm>
          <a:prstGeom prst="arc">
            <a:avLst>
              <a:gd name="adj1" fmla="val 16200000"/>
              <a:gd name="adj2" fmla="val 235278"/>
            </a:avLst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6429388" y="1785926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6429388" y="4000504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апля 18"/>
          <p:cNvSpPr/>
          <p:nvPr/>
        </p:nvSpPr>
        <p:spPr>
          <a:xfrm rot="10800000">
            <a:off x="6072198" y="1714488"/>
            <a:ext cx="785818" cy="785818"/>
          </a:xfrm>
          <a:prstGeom prst="teardrop">
            <a:avLst>
              <a:gd name="adj" fmla="val 182580"/>
            </a:avLst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Капля 19"/>
          <p:cNvSpPr/>
          <p:nvPr/>
        </p:nvSpPr>
        <p:spPr>
          <a:xfrm rot="16200000">
            <a:off x="6072198" y="3643314"/>
            <a:ext cx="785818" cy="785818"/>
          </a:xfrm>
          <a:prstGeom prst="teardrop">
            <a:avLst>
              <a:gd name="adj" fmla="val 182580"/>
            </a:avLst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апля 20"/>
          <p:cNvSpPr/>
          <p:nvPr/>
        </p:nvSpPr>
        <p:spPr>
          <a:xfrm rot="11820429">
            <a:off x="4455425" y="1312163"/>
            <a:ext cx="785818" cy="785818"/>
          </a:xfrm>
          <a:prstGeom prst="teardrop">
            <a:avLst>
              <a:gd name="adj" fmla="val 182580"/>
            </a:avLst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Капля 21"/>
          <p:cNvSpPr/>
          <p:nvPr/>
        </p:nvSpPr>
        <p:spPr>
          <a:xfrm rot="11768914">
            <a:off x="4623151" y="1479886"/>
            <a:ext cx="428628" cy="428628"/>
          </a:xfrm>
          <a:prstGeom prst="teardrop">
            <a:avLst>
              <a:gd name="adj" fmla="val 182580"/>
            </a:avLst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Капля 22"/>
          <p:cNvSpPr/>
          <p:nvPr/>
        </p:nvSpPr>
        <p:spPr>
          <a:xfrm rot="16200000">
            <a:off x="3500430" y="4071942"/>
            <a:ext cx="428628" cy="428628"/>
          </a:xfrm>
          <a:prstGeom prst="teardrop">
            <a:avLst>
              <a:gd name="adj" fmla="val 182580"/>
            </a:avLst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Капля 23"/>
          <p:cNvSpPr/>
          <p:nvPr/>
        </p:nvSpPr>
        <p:spPr>
          <a:xfrm rot="18765029">
            <a:off x="3088903" y="4231918"/>
            <a:ext cx="428628" cy="428628"/>
          </a:xfrm>
          <a:prstGeom prst="teardrop">
            <a:avLst>
              <a:gd name="adj" fmla="val 182580"/>
            </a:avLst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Капля 24"/>
          <p:cNvSpPr/>
          <p:nvPr/>
        </p:nvSpPr>
        <p:spPr>
          <a:xfrm rot="13656753">
            <a:off x="6232093" y="2874516"/>
            <a:ext cx="428628" cy="428628"/>
          </a:xfrm>
          <a:prstGeom prst="teardrop">
            <a:avLst>
              <a:gd name="adj" fmla="val 182580"/>
            </a:avLst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2357422" y="2928934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>
            <a:off x="2357422" y="3143248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узел 28"/>
          <p:cNvSpPr/>
          <p:nvPr/>
        </p:nvSpPr>
        <p:spPr>
          <a:xfrm>
            <a:off x="2786050" y="2857496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узел 29"/>
          <p:cNvSpPr/>
          <p:nvPr/>
        </p:nvSpPr>
        <p:spPr>
          <a:xfrm>
            <a:off x="6429388" y="3000372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узел 30"/>
          <p:cNvSpPr/>
          <p:nvPr/>
        </p:nvSpPr>
        <p:spPr>
          <a:xfrm>
            <a:off x="7000892" y="3000372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узел 34"/>
          <p:cNvSpPr/>
          <p:nvPr/>
        </p:nvSpPr>
        <p:spPr>
          <a:xfrm>
            <a:off x="3857620" y="3429000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лок-схема: узел 35"/>
          <p:cNvSpPr/>
          <p:nvPr/>
        </p:nvSpPr>
        <p:spPr>
          <a:xfrm>
            <a:off x="3929058" y="2928934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лок-схема: узел 36"/>
          <p:cNvSpPr/>
          <p:nvPr/>
        </p:nvSpPr>
        <p:spPr>
          <a:xfrm>
            <a:off x="3786182" y="2357430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узел 37"/>
          <p:cNvSpPr/>
          <p:nvPr/>
        </p:nvSpPr>
        <p:spPr>
          <a:xfrm>
            <a:off x="3500430" y="3571876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узел 38"/>
          <p:cNvSpPr/>
          <p:nvPr/>
        </p:nvSpPr>
        <p:spPr>
          <a:xfrm>
            <a:off x="3643306" y="3143248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узел 39"/>
          <p:cNvSpPr/>
          <p:nvPr/>
        </p:nvSpPr>
        <p:spPr>
          <a:xfrm>
            <a:off x="3643306" y="2714620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лок-схема: узел 40"/>
          <p:cNvSpPr/>
          <p:nvPr/>
        </p:nvSpPr>
        <p:spPr>
          <a:xfrm>
            <a:off x="3428992" y="2285992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лок-схема: узел 41"/>
          <p:cNvSpPr/>
          <p:nvPr/>
        </p:nvSpPr>
        <p:spPr>
          <a:xfrm>
            <a:off x="4929190" y="2786058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лок-схема: узел 42"/>
          <p:cNvSpPr/>
          <p:nvPr/>
        </p:nvSpPr>
        <p:spPr>
          <a:xfrm>
            <a:off x="4643438" y="2571744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лок-схема: узел 43"/>
          <p:cNvSpPr/>
          <p:nvPr/>
        </p:nvSpPr>
        <p:spPr>
          <a:xfrm>
            <a:off x="4643438" y="3071810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лок-схема: узел 44"/>
          <p:cNvSpPr/>
          <p:nvPr/>
        </p:nvSpPr>
        <p:spPr>
          <a:xfrm>
            <a:off x="4500562" y="3429000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лок-схема: узел 45"/>
          <p:cNvSpPr/>
          <p:nvPr/>
        </p:nvSpPr>
        <p:spPr>
          <a:xfrm>
            <a:off x="4357686" y="2857496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Блок-схема: узел 46"/>
          <p:cNvSpPr/>
          <p:nvPr/>
        </p:nvSpPr>
        <p:spPr>
          <a:xfrm>
            <a:off x="4214810" y="3214686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узел 47"/>
          <p:cNvSpPr/>
          <p:nvPr/>
        </p:nvSpPr>
        <p:spPr>
          <a:xfrm>
            <a:off x="4214810" y="3643314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лок-схема: узел 48"/>
          <p:cNvSpPr/>
          <p:nvPr/>
        </p:nvSpPr>
        <p:spPr>
          <a:xfrm>
            <a:off x="4357686" y="2285992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лок-схема: узел 49"/>
          <p:cNvSpPr/>
          <p:nvPr/>
        </p:nvSpPr>
        <p:spPr>
          <a:xfrm>
            <a:off x="4071934" y="2571744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лок-схема: узел 50"/>
          <p:cNvSpPr/>
          <p:nvPr/>
        </p:nvSpPr>
        <p:spPr>
          <a:xfrm>
            <a:off x="5072066" y="3143248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лок-схема: узел 51"/>
          <p:cNvSpPr/>
          <p:nvPr/>
        </p:nvSpPr>
        <p:spPr>
          <a:xfrm>
            <a:off x="4857752" y="3500438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Блок-схема: узел 52"/>
          <p:cNvSpPr/>
          <p:nvPr/>
        </p:nvSpPr>
        <p:spPr>
          <a:xfrm>
            <a:off x="5357818" y="2857496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Блок-схема: узел 53"/>
          <p:cNvSpPr/>
          <p:nvPr/>
        </p:nvSpPr>
        <p:spPr>
          <a:xfrm>
            <a:off x="5214942" y="2571744"/>
            <a:ext cx="276228" cy="276228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Блок-схема: узел 54"/>
          <p:cNvSpPr/>
          <p:nvPr/>
        </p:nvSpPr>
        <p:spPr>
          <a:xfrm>
            <a:off x="3929058" y="3786190"/>
            <a:ext cx="276228" cy="276228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Блок-схема: узел 55"/>
          <p:cNvSpPr/>
          <p:nvPr/>
        </p:nvSpPr>
        <p:spPr>
          <a:xfrm>
            <a:off x="4929190" y="2428868"/>
            <a:ext cx="276228" cy="276228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Блок-схема: узел 56"/>
          <p:cNvSpPr/>
          <p:nvPr/>
        </p:nvSpPr>
        <p:spPr>
          <a:xfrm>
            <a:off x="5429256" y="3214686"/>
            <a:ext cx="276228" cy="276228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лок-схема: узел 57"/>
          <p:cNvSpPr/>
          <p:nvPr/>
        </p:nvSpPr>
        <p:spPr>
          <a:xfrm>
            <a:off x="4071934" y="2214554"/>
            <a:ext cx="276228" cy="276228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апля 58"/>
          <p:cNvSpPr/>
          <p:nvPr/>
        </p:nvSpPr>
        <p:spPr>
          <a:xfrm rot="9818403">
            <a:off x="3909308" y="1480424"/>
            <a:ext cx="428628" cy="428628"/>
          </a:xfrm>
          <a:prstGeom prst="teardrop">
            <a:avLst>
              <a:gd name="adj" fmla="val 182580"/>
            </a:avLst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Капля 59"/>
          <p:cNvSpPr/>
          <p:nvPr/>
        </p:nvSpPr>
        <p:spPr>
          <a:xfrm rot="14099274">
            <a:off x="4941930" y="3941806"/>
            <a:ext cx="428628" cy="428628"/>
          </a:xfrm>
          <a:prstGeom prst="teardrop">
            <a:avLst>
              <a:gd name="adj" fmla="val 182580"/>
            </a:avLst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лок-схема: узел 60"/>
          <p:cNvSpPr/>
          <p:nvPr/>
        </p:nvSpPr>
        <p:spPr>
          <a:xfrm>
            <a:off x="1643042" y="2214554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Блок-схема: узел 62"/>
          <p:cNvSpPr/>
          <p:nvPr/>
        </p:nvSpPr>
        <p:spPr>
          <a:xfrm>
            <a:off x="2428860" y="1428736"/>
            <a:ext cx="428628" cy="428628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лок-схема: узел 63"/>
          <p:cNvSpPr/>
          <p:nvPr/>
        </p:nvSpPr>
        <p:spPr>
          <a:xfrm>
            <a:off x="1785918" y="2857496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Блок-схема: узел 64"/>
          <p:cNvSpPr/>
          <p:nvPr/>
        </p:nvSpPr>
        <p:spPr>
          <a:xfrm>
            <a:off x="1285852" y="1071546"/>
            <a:ext cx="500066" cy="500066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Блок-схема: узел 65"/>
          <p:cNvSpPr/>
          <p:nvPr/>
        </p:nvSpPr>
        <p:spPr>
          <a:xfrm>
            <a:off x="2214546" y="571480"/>
            <a:ext cx="571504" cy="57150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лок-схема: узел 66"/>
          <p:cNvSpPr/>
          <p:nvPr/>
        </p:nvSpPr>
        <p:spPr>
          <a:xfrm>
            <a:off x="7572396" y="1214422"/>
            <a:ext cx="428628" cy="428628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Блок-схема: узел 67"/>
          <p:cNvSpPr/>
          <p:nvPr/>
        </p:nvSpPr>
        <p:spPr>
          <a:xfrm>
            <a:off x="4500562" y="5786454"/>
            <a:ext cx="428628" cy="428628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лок-схема: узел 68"/>
          <p:cNvSpPr/>
          <p:nvPr/>
        </p:nvSpPr>
        <p:spPr>
          <a:xfrm>
            <a:off x="2571736" y="5357826"/>
            <a:ext cx="571504" cy="57150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узел 69"/>
          <p:cNvSpPr/>
          <p:nvPr/>
        </p:nvSpPr>
        <p:spPr>
          <a:xfrm>
            <a:off x="1285852" y="4714884"/>
            <a:ext cx="428628" cy="428628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узел 70"/>
          <p:cNvSpPr/>
          <p:nvPr/>
        </p:nvSpPr>
        <p:spPr>
          <a:xfrm>
            <a:off x="1000100" y="3571876"/>
            <a:ext cx="428628" cy="428628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узел 71"/>
          <p:cNvSpPr/>
          <p:nvPr/>
        </p:nvSpPr>
        <p:spPr>
          <a:xfrm>
            <a:off x="3428992" y="500042"/>
            <a:ext cx="428628" cy="428628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Блок-схема: узел 72"/>
          <p:cNvSpPr/>
          <p:nvPr/>
        </p:nvSpPr>
        <p:spPr>
          <a:xfrm>
            <a:off x="7858148" y="3643314"/>
            <a:ext cx="428628" cy="428628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Блок-схема: узел 73"/>
          <p:cNvSpPr/>
          <p:nvPr/>
        </p:nvSpPr>
        <p:spPr>
          <a:xfrm>
            <a:off x="5715008" y="571480"/>
            <a:ext cx="714380" cy="642942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Блок-схема: узел 74"/>
          <p:cNvSpPr/>
          <p:nvPr/>
        </p:nvSpPr>
        <p:spPr>
          <a:xfrm>
            <a:off x="1071538" y="1714488"/>
            <a:ext cx="428628" cy="428628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Блок-схема: узел 75"/>
          <p:cNvSpPr/>
          <p:nvPr/>
        </p:nvSpPr>
        <p:spPr>
          <a:xfrm>
            <a:off x="7000892" y="5429264"/>
            <a:ext cx="642942" cy="642942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Блок-схема: узел 76"/>
          <p:cNvSpPr/>
          <p:nvPr/>
        </p:nvSpPr>
        <p:spPr>
          <a:xfrm>
            <a:off x="5427406" y="5072074"/>
            <a:ext cx="644792" cy="57150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Блок-схема: узел 77"/>
          <p:cNvSpPr/>
          <p:nvPr/>
        </p:nvSpPr>
        <p:spPr>
          <a:xfrm>
            <a:off x="7143768" y="5643578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Блок-схема: узел 78"/>
          <p:cNvSpPr/>
          <p:nvPr/>
        </p:nvSpPr>
        <p:spPr>
          <a:xfrm>
            <a:off x="4500562" y="5929330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Блок-схема: узел 79"/>
          <p:cNvSpPr/>
          <p:nvPr/>
        </p:nvSpPr>
        <p:spPr>
          <a:xfrm>
            <a:off x="5572132" y="5286388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Блок-схема: узел 80"/>
          <p:cNvSpPr/>
          <p:nvPr/>
        </p:nvSpPr>
        <p:spPr>
          <a:xfrm>
            <a:off x="2714612" y="5429264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Блок-схема: узел 81"/>
          <p:cNvSpPr/>
          <p:nvPr/>
        </p:nvSpPr>
        <p:spPr>
          <a:xfrm>
            <a:off x="1428728" y="4714884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Блок-схема: узел 82"/>
          <p:cNvSpPr/>
          <p:nvPr/>
        </p:nvSpPr>
        <p:spPr>
          <a:xfrm>
            <a:off x="7643834" y="1428736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Блок-схема: узел 83"/>
          <p:cNvSpPr/>
          <p:nvPr/>
        </p:nvSpPr>
        <p:spPr>
          <a:xfrm>
            <a:off x="6000760" y="928670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Блок-схема: узел 84"/>
          <p:cNvSpPr/>
          <p:nvPr/>
        </p:nvSpPr>
        <p:spPr>
          <a:xfrm>
            <a:off x="1071538" y="3714752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Блок-схема: узел 85"/>
          <p:cNvSpPr/>
          <p:nvPr/>
        </p:nvSpPr>
        <p:spPr>
          <a:xfrm>
            <a:off x="3571868" y="714356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Блок-схема: узел 86"/>
          <p:cNvSpPr/>
          <p:nvPr/>
        </p:nvSpPr>
        <p:spPr>
          <a:xfrm>
            <a:off x="1214414" y="1857364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Блок-схема: узел 87"/>
          <p:cNvSpPr/>
          <p:nvPr/>
        </p:nvSpPr>
        <p:spPr>
          <a:xfrm>
            <a:off x="2428860" y="642918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Блок-схема: узел 88"/>
          <p:cNvSpPr/>
          <p:nvPr/>
        </p:nvSpPr>
        <p:spPr>
          <a:xfrm>
            <a:off x="1428728" y="1285860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Блок-схема: узел 89"/>
          <p:cNvSpPr/>
          <p:nvPr/>
        </p:nvSpPr>
        <p:spPr>
          <a:xfrm>
            <a:off x="7429520" y="500042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Блок-схема: узел 90"/>
          <p:cNvSpPr/>
          <p:nvPr/>
        </p:nvSpPr>
        <p:spPr>
          <a:xfrm>
            <a:off x="1428728" y="5857892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Блок-схема: узел 91"/>
          <p:cNvSpPr/>
          <p:nvPr/>
        </p:nvSpPr>
        <p:spPr>
          <a:xfrm>
            <a:off x="1000100" y="642918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Блок-схема: узел 92"/>
          <p:cNvSpPr/>
          <p:nvPr/>
        </p:nvSpPr>
        <p:spPr>
          <a:xfrm>
            <a:off x="8501090" y="2500306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Блок-схема: узел 93"/>
          <p:cNvSpPr/>
          <p:nvPr/>
        </p:nvSpPr>
        <p:spPr>
          <a:xfrm>
            <a:off x="7929586" y="3714752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Рисунок 65" descr="0_1b96b_cb9844c0_XL.jpg"/>
          <p:cNvPicPr>
            <a:picLocks noChangeAspect="1"/>
          </p:cNvPicPr>
          <p:nvPr/>
        </p:nvPicPr>
        <p:blipFill>
          <a:blip r:embed="rId2" cstate="print">
            <a:lum bright="52000" contrast="-1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Блок-схема: узел 1"/>
          <p:cNvSpPr/>
          <p:nvPr/>
        </p:nvSpPr>
        <p:spPr>
          <a:xfrm rot="5400000">
            <a:off x="3964777" y="2964653"/>
            <a:ext cx="1214446" cy="57150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4357686" y="2285992"/>
            <a:ext cx="428628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ердце 7"/>
          <p:cNvSpPr/>
          <p:nvPr/>
        </p:nvSpPr>
        <p:spPr>
          <a:xfrm rot="2995063">
            <a:off x="4690461" y="1420914"/>
            <a:ext cx="2253821" cy="2479079"/>
          </a:xfrm>
          <a:prstGeom prst="hear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ердце 8"/>
          <p:cNvSpPr/>
          <p:nvPr/>
        </p:nvSpPr>
        <p:spPr>
          <a:xfrm rot="18376413">
            <a:off x="2109445" y="1425858"/>
            <a:ext cx="2329754" cy="2514332"/>
          </a:xfrm>
          <a:prstGeom prst="hear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ердце 11"/>
          <p:cNvSpPr/>
          <p:nvPr/>
        </p:nvSpPr>
        <p:spPr>
          <a:xfrm rot="13470974">
            <a:off x="2748040" y="3318743"/>
            <a:ext cx="1577683" cy="2133702"/>
          </a:xfrm>
          <a:prstGeom prst="hear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ердце 12"/>
          <p:cNvSpPr/>
          <p:nvPr/>
        </p:nvSpPr>
        <p:spPr>
          <a:xfrm rot="7700798">
            <a:off x="4898381" y="3283862"/>
            <a:ext cx="1577683" cy="2142435"/>
          </a:xfrm>
          <a:prstGeom prst="hear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 rot="5400000">
            <a:off x="3964777" y="4250537"/>
            <a:ext cx="1285884" cy="500066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апля 17"/>
          <p:cNvSpPr/>
          <p:nvPr/>
        </p:nvSpPr>
        <p:spPr>
          <a:xfrm rot="15509377">
            <a:off x="5356882" y="3928129"/>
            <a:ext cx="785818" cy="785818"/>
          </a:xfrm>
          <a:prstGeom prst="teardrop">
            <a:avLst>
              <a:gd name="adj" fmla="val 182580"/>
            </a:avLst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апля 18"/>
          <p:cNvSpPr/>
          <p:nvPr/>
        </p:nvSpPr>
        <p:spPr>
          <a:xfrm>
            <a:off x="3181850" y="3967677"/>
            <a:ext cx="785818" cy="785818"/>
          </a:xfrm>
          <a:prstGeom prst="teardrop">
            <a:avLst>
              <a:gd name="adj" fmla="val 182580"/>
            </a:avLst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Капля 19"/>
          <p:cNvSpPr/>
          <p:nvPr/>
        </p:nvSpPr>
        <p:spPr>
          <a:xfrm rot="5024457">
            <a:off x="2726298" y="2121815"/>
            <a:ext cx="976761" cy="1042733"/>
          </a:xfrm>
          <a:prstGeom prst="teardrop">
            <a:avLst>
              <a:gd name="adj" fmla="val 182580"/>
            </a:avLst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апля 20"/>
          <p:cNvSpPr/>
          <p:nvPr/>
        </p:nvSpPr>
        <p:spPr>
          <a:xfrm rot="11377157">
            <a:off x="5438071" y="2074519"/>
            <a:ext cx="976761" cy="1042733"/>
          </a:xfrm>
          <a:prstGeom prst="teardrop">
            <a:avLst>
              <a:gd name="adj" fmla="val 182580"/>
            </a:avLst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5643570" y="2214554"/>
            <a:ext cx="642942" cy="642942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2786050" y="2285992"/>
            <a:ext cx="642942" cy="642942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3214678" y="4143380"/>
            <a:ext cx="571504" cy="57150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5500694" y="4071942"/>
            <a:ext cx="571504" cy="57150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5715008" y="2428868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узел 26"/>
          <p:cNvSpPr/>
          <p:nvPr/>
        </p:nvSpPr>
        <p:spPr>
          <a:xfrm>
            <a:off x="3000364" y="2500306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>
            <a:off x="3286116" y="4357694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узел 28"/>
          <p:cNvSpPr/>
          <p:nvPr/>
        </p:nvSpPr>
        <p:spPr>
          <a:xfrm>
            <a:off x="3071802" y="5072074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узел 29"/>
          <p:cNvSpPr/>
          <p:nvPr/>
        </p:nvSpPr>
        <p:spPr>
          <a:xfrm>
            <a:off x="5643570" y="4214818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апля 30"/>
          <p:cNvSpPr/>
          <p:nvPr/>
        </p:nvSpPr>
        <p:spPr>
          <a:xfrm>
            <a:off x="2500298" y="5000636"/>
            <a:ext cx="428628" cy="405687"/>
          </a:xfrm>
          <a:prstGeom prst="teardrop">
            <a:avLst>
              <a:gd name="adj" fmla="val 182580"/>
            </a:avLst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апля 31"/>
          <p:cNvSpPr/>
          <p:nvPr/>
        </p:nvSpPr>
        <p:spPr>
          <a:xfrm rot="15963153">
            <a:off x="6360752" y="4882686"/>
            <a:ext cx="428628" cy="405687"/>
          </a:xfrm>
          <a:prstGeom prst="teardrop">
            <a:avLst>
              <a:gd name="adj" fmla="val 182580"/>
            </a:avLst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узел 32"/>
          <p:cNvSpPr/>
          <p:nvPr/>
        </p:nvSpPr>
        <p:spPr>
          <a:xfrm>
            <a:off x="2500298" y="4500570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лок-схема: узел 33"/>
          <p:cNvSpPr/>
          <p:nvPr/>
        </p:nvSpPr>
        <p:spPr>
          <a:xfrm>
            <a:off x="5857884" y="5072074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узел 34"/>
          <p:cNvSpPr/>
          <p:nvPr/>
        </p:nvSpPr>
        <p:spPr>
          <a:xfrm>
            <a:off x="6429388" y="4357694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лок-схема: узел 35"/>
          <p:cNvSpPr/>
          <p:nvPr/>
        </p:nvSpPr>
        <p:spPr>
          <a:xfrm>
            <a:off x="6215074" y="4000504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лок-схема: узел 36"/>
          <p:cNvSpPr/>
          <p:nvPr/>
        </p:nvSpPr>
        <p:spPr>
          <a:xfrm>
            <a:off x="2643174" y="4143380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узел 37"/>
          <p:cNvSpPr/>
          <p:nvPr/>
        </p:nvSpPr>
        <p:spPr>
          <a:xfrm>
            <a:off x="5500694" y="4857760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узел 38"/>
          <p:cNvSpPr/>
          <p:nvPr/>
        </p:nvSpPr>
        <p:spPr>
          <a:xfrm>
            <a:off x="3428992" y="5000636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узел 39"/>
          <p:cNvSpPr/>
          <p:nvPr/>
        </p:nvSpPr>
        <p:spPr>
          <a:xfrm>
            <a:off x="1857356" y="2357430"/>
            <a:ext cx="642942" cy="642942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лок-схема: узел 40"/>
          <p:cNvSpPr/>
          <p:nvPr/>
        </p:nvSpPr>
        <p:spPr>
          <a:xfrm>
            <a:off x="2643174" y="1285860"/>
            <a:ext cx="642942" cy="642942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лок-схема: узел 41"/>
          <p:cNvSpPr/>
          <p:nvPr/>
        </p:nvSpPr>
        <p:spPr>
          <a:xfrm>
            <a:off x="5715008" y="1285860"/>
            <a:ext cx="642942" cy="642942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лок-схема: узел 42"/>
          <p:cNvSpPr/>
          <p:nvPr/>
        </p:nvSpPr>
        <p:spPr>
          <a:xfrm>
            <a:off x="6572264" y="2214554"/>
            <a:ext cx="642942" cy="642942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лок-схема: узел 43"/>
          <p:cNvSpPr/>
          <p:nvPr/>
        </p:nvSpPr>
        <p:spPr>
          <a:xfrm>
            <a:off x="1928794" y="2428868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лок-схема: узел 44"/>
          <p:cNvSpPr/>
          <p:nvPr/>
        </p:nvSpPr>
        <p:spPr>
          <a:xfrm>
            <a:off x="2714612" y="1357298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лок-схема: узел 45"/>
          <p:cNvSpPr/>
          <p:nvPr/>
        </p:nvSpPr>
        <p:spPr>
          <a:xfrm>
            <a:off x="6786578" y="2285992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Блок-схема: узел 46"/>
          <p:cNvSpPr/>
          <p:nvPr/>
        </p:nvSpPr>
        <p:spPr>
          <a:xfrm>
            <a:off x="5929322" y="1357298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Дуга 47"/>
          <p:cNvSpPr/>
          <p:nvPr/>
        </p:nvSpPr>
        <p:spPr>
          <a:xfrm rot="2001815">
            <a:off x="3032070" y="1461055"/>
            <a:ext cx="1479880" cy="1078370"/>
          </a:xfrm>
          <a:prstGeom prst="arc">
            <a:avLst>
              <a:gd name="adj1" fmla="val 16200000"/>
              <a:gd name="adj2" fmla="val 235278"/>
            </a:avLst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Дуга 48"/>
          <p:cNvSpPr/>
          <p:nvPr/>
        </p:nvSpPr>
        <p:spPr>
          <a:xfrm rot="2714566" flipH="1" flipV="1">
            <a:off x="4811516" y="1137055"/>
            <a:ext cx="1009850" cy="1497817"/>
          </a:xfrm>
          <a:prstGeom prst="arc">
            <a:avLst>
              <a:gd name="adj1" fmla="val 16200000"/>
              <a:gd name="adj2" fmla="val 235278"/>
            </a:avLst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лок-схема: узел 49"/>
          <p:cNvSpPr/>
          <p:nvPr/>
        </p:nvSpPr>
        <p:spPr>
          <a:xfrm>
            <a:off x="3857620" y="1357298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лок-схема: узел 50"/>
          <p:cNvSpPr/>
          <p:nvPr/>
        </p:nvSpPr>
        <p:spPr>
          <a:xfrm>
            <a:off x="5000628" y="1357298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лок-схема: узел 51"/>
          <p:cNvSpPr/>
          <p:nvPr/>
        </p:nvSpPr>
        <p:spPr>
          <a:xfrm>
            <a:off x="2714612" y="1357298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Блок-схема: узел 52"/>
          <p:cNvSpPr/>
          <p:nvPr/>
        </p:nvSpPr>
        <p:spPr>
          <a:xfrm>
            <a:off x="1928794" y="2428868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Блок-схема: узел 53"/>
          <p:cNvSpPr/>
          <p:nvPr/>
        </p:nvSpPr>
        <p:spPr>
          <a:xfrm>
            <a:off x="6929454" y="2285992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Блок-схема: узел 54"/>
          <p:cNvSpPr/>
          <p:nvPr/>
        </p:nvSpPr>
        <p:spPr>
          <a:xfrm>
            <a:off x="6072198" y="1357298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Блок-схема: узел 55"/>
          <p:cNvSpPr/>
          <p:nvPr/>
        </p:nvSpPr>
        <p:spPr>
          <a:xfrm>
            <a:off x="3357554" y="2714620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Блок-схема: узел 56"/>
          <p:cNvSpPr/>
          <p:nvPr/>
        </p:nvSpPr>
        <p:spPr>
          <a:xfrm>
            <a:off x="4429124" y="2714620"/>
            <a:ext cx="285752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лок-схема: узел 57"/>
          <p:cNvSpPr/>
          <p:nvPr/>
        </p:nvSpPr>
        <p:spPr>
          <a:xfrm>
            <a:off x="4357686" y="2928934"/>
            <a:ext cx="428628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лок-схема: узел 58"/>
          <p:cNvSpPr/>
          <p:nvPr/>
        </p:nvSpPr>
        <p:spPr>
          <a:xfrm>
            <a:off x="4357686" y="3286124"/>
            <a:ext cx="428628" cy="285752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лок-схема: узел 59"/>
          <p:cNvSpPr/>
          <p:nvPr/>
        </p:nvSpPr>
        <p:spPr>
          <a:xfrm>
            <a:off x="4429124" y="3571876"/>
            <a:ext cx="285752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лок-схема: узел 60"/>
          <p:cNvSpPr/>
          <p:nvPr/>
        </p:nvSpPr>
        <p:spPr>
          <a:xfrm>
            <a:off x="4429124" y="4000504"/>
            <a:ext cx="357190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Блок-схема: узел 61"/>
          <p:cNvSpPr/>
          <p:nvPr/>
        </p:nvSpPr>
        <p:spPr>
          <a:xfrm>
            <a:off x="4429124" y="4214818"/>
            <a:ext cx="357190" cy="285752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Блок-схема: узел 62"/>
          <p:cNvSpPr/>
          <p:nvPr/>
        </p:nvSpPr>
        <p:spPr>
          <a:xfrm>
            <a:off x="4429124" y="4500570"/>
            <a:ext cx="357190" cy="285752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лок-схема: узел 63"/>
          <p:cNvSpPr/>
          <p:nvPr/>
        </p:nvSpPr>
        <p:spPr>
          <a:xfrm>
            <a:off x="4429124" y="4786322"/>
            <a:ext cx="357190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лок-схема: узел 66"/>
          <p:cNvSpPr/>
          <p:nvPr/>
        </p:nvSpPr>
        <p:spPr>
          <a:xfrm>
            <a:off x="5500694" y="2714620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0_1b96b_cb9844c0_XL.jpg"/>
          <p:cNvPicPr>
            <a:picLocks noChangeAspect="1"/>
          </p:cNvPicPr>
          <p:nvPr/>
        </p:nvPicPr>
        <p:blipFill>
          <a:blip r:embed="rId2" cstate="print">
            <a:lum bright="41000" contrast="-1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Дуга 1"/>
          <p:cNvSpPr/>
          <p:nvPr/>
        </p:nvSpPr>
        <p:spPr>
          <a:xfrm rot="2001815">
            <a:off x="2163835" y="1689088"/>
            <a:ext cx="1521549" cy="1050932"/>
          </a:xfrm>
          <a:prstGeom prst="arc">
            <a:avLst>
              <a:gd name="adj1" fmla="val 16200000"/>
              <a:gd name="adj2" fmla="val 235278"/>
            </a:avLst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Дуга 2"/>
          <p:cNvSpPr/>
          <p:nvPr/>
        </p:nvSpPr>
        <p:spPr>
          <a:xfrm rot="10800000" flipH="1" flipV="1">
            <a:off x="1857356" y="1285860"/>
            <a:ext cx="2500330" cy="2071702"/>
          </a:xfrm>
          <a:prstGeom prst="arc">
            <a:avLst>
              <a:gd name="adj1" fmla="val 16200000"/>
              <a:gd name="adj2" fmla="val 235278"/>
            </a:avLst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 rot="2462958">
            <a:off x="3324875" y="2591853"/>
            <a:ext cx="2385261" cy="1446155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2786050" y="1285860"/>
            <a:ext cx="642942" cy="500066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5506338">
            <a:off x="2394328" y="1318037"/>
            <a:ext cx="139977" cy="627087"/>
          </a:xfrm>
          <a:prstGeom prst="triangle">
            <a:avLst/>
          </a:prstGeom>
          <a:solidFill>
            <a:schemeClr val="bg1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ердце 8"/>
          <p:cNvSpPr/>
          <p:nvPr/>
        </p:nvSpPr>
        <p:spPr>
          <a:xfrm rot="8443497">
            <a:off x="5743943" y="3993892"/>
            <a:ext cx="585366" cy="2331559"/>
          </a:xfrm>
          <a:prstGeom prst="hear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ердце 9"/>
          <p:cNvSpPr/>
          <p:nvPr/>
        </p:nvSpPr>
        <p:spPr>
          <a:xfrm rot="7304280">
            <a:off x="6139110" y="3625444"/>
            <a:ext cx="585366" cy="2331559"/>
          </a:xfrm>
          <a:prstGeom prst="hear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ердце 10"/>
          <p:cNvSpPr/>
          <p:nvPr/>
        </p:nvSpPr>
        <p:spPr>
          <a:xfrm rot="6169526">
            <a:off x="6338237" y="3093135"/>
            <a:ext cx="585366" cy="2331559"/>
          </a:xfrm>
          <a:prstGeom prst="hear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2857488" y="1357298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ердце 12"/>
          <p:cNvSpPr/>
          <p:nvPr/>
        </p:nvSpPr>
        <p:spPr>
          <a:xfrm rot="4332283">
            <a:off x="5310857" y="1181203"/>
            <a:ext cx="1480516" cy="2331559"/>
          </a:xfrm>
          <a:prstGeom prst="hear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ердце 14"/>
          <p:cNvSpPr/>
          <p:nvPr/>
        </p:nvSpPr>
        <p:spPr>
          <a:xfrm rot="2027949">
            <a:off x="4809641" y="571933"/>
            <a:ext cx="1480516" cy="2331559"/>
          </a:xfrm>
          <a:prstGeom prst="hear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 rot="2001815">
            <a:off x="3306842" y="3975104"/>
            <a:ext cx="1521549" cy="1050932"/>
          </a:xfrm>
          <a:prstGeom prst="arc">
            <a:avLst>
              <a:gd name="adj1" fmla="val 16200000"/>
              <a:gd name="adj2" fmla="val 235278"/>
            </a:avLst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 rot="3954476">
            <a:off x="2958395" y="3669659"/>
            <a:ext cx="1521549" cy="1050932"/>
          </a:xfrm>
          <a:prstGeom prst="arc">
            <a:avLst>
              <a:gd name="adj1" fmla="val 16200000"/>
              <a:gd name="adj2" fmla="val 235278"/>
            </a:avLst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есяц 18"/>
          <p:cNvSpPr/>
          <p:nvPr/>
        </p:nvSpPr>
        <p:spPr>
          <a:xfrm rot="12183111">
            <a:off x="3250821" y="743168"/>
            <a:ext cx="270463" cy="604647"/>
          </a:xfrm>
          <a:prstGeom prst="moon">
            <a:avLst/>
          </a:prstGeom>
          <a:solidFill>
            <a:schemeClr val="bg1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Месяц 19"/>
          <p:cNvSpPr/>
          <p:nvPr/>
        </p:nvSpPr>
        <p:spPr>
          <a:xfrm rot="12183111">
            <a:off x="3473804" y="764957"/>
            <a:ext cx="396003" cy="674521"/>
          </a:xfrm>
          <a:prstGeom prst="moon">
            <a:avLst/>
          </a:prstGeom>
          <a:solidFill>
            <a:schemeClr val="bg1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есяц 22"/>
          <p:cNvSpPr/>
          <p:nvPr/>
        </p:nvSpPr>
        <p:spPr>
          <a:xfrm rot="12183111">
            <a:off x="3893763" y="886043"/>
            <a:ext cx="270463" cy="604647"/>
          </a:xfrm>
          <a:prstGeom prst="moon">
            <a:avLst/>
          </a:prstGeom>
          <a:solidFill>
            <a:schemeClr val="bg1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Месяц 23"/>
          <p:cNvSpPr/>
          <p:nvPr/>
        </p:nvSpPr>
        <p:spPr>
          <a:xfrm rot="10132396">
            <a:off x="3792671" y="4572085"/>
            <a:ext cx="438092" cy="357034"/>
          </a:xfrm>
          <a:prstGeom prst="moon">
            <a:avLst/>
          </a:prstGeom>
          <a:solidFill>
            <a:schemeClr val="bg1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Месяц 24"/>
          <p:cNvSpPr/>
          <p:nvPr/>
        </p:nvSpPr>
        <p:spPr>
          <a:xfrm rot="9828704">
            <a:off x="4228289" y="4803146"/>
            <a:ext cx="438092" cy="357034"/>
          </a:xfrm>
          <a:prstGeom prst="moon">
            <a:avLst/>
          </a:prstGeom>
          <a:solidFill>
            <a:schemeClr val="bg1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6215074" y="1000108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узел 26"/>
          <p:cNvSpPr/>
          <p:nvPr/>
        </p:nvSpPr>
        <p:spPr>
          <a:xfrm>
            <a:off x="6072198" y="5286388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>
            <a:off x="6572264" y="4857760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узел 28"/>
          <p:cNvSpPr/>
          <p:nvPr/>
        </p:nvSpPr>
        <p:spPr>
          <a:xfrm>
            <a:off x="6858016" y="4143380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узел 29"/>
          <p:cNvSpPr/>
          <p:nvPr/>
        </p:nvSpPr>
        <p:spPr>
          <a:xfrm>
            <a:off x="5572132" y="571480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узел 30"/>
          <p:cNvSpPr/>
          <p:nvPr/>
        </p:nvSpPr>
        <p:spPr>
          <a:xfrm>
            <a:off x="6643702" y="1500174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узел 31"/>
          <p:cNvSpPr/>
          <p:nvPr/>
        </p:nvSpPr>
        <p:spPr>
          <a:xfrm>
            <a:off x="6858016" y="2285992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узел 32"/>
          <p:cNvSpPr/>
          <p:nvPr/>
        </p:nvSpPr>
        <p:spPr>
          <a:xfrm>
            <a:off x="6429388" y="4071942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лок-схема: узел 33"/>
          <p:cNvSpPr/>
          <p:nvPr/>
        </p:nvSpPr>
        <p:spPr>
          <a:xfrm>
            <a:off x="5857884" y="5000636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узел 34"/>
          <p:cNvSpPr/>
          <p:nvPr/>
        </p:nvSpPr>
        <p:spPr>
          <a:xfrm>
            <a:off x="6286512" y="4643446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Капля 37"/>
          <p:cNvSpPr/>
          <p:nvPr/>
        </p:nvSpPr>
        <p:spPr>
          <a:xfrm rot="10544554">
            <a:off x="5480944" y="1194673"/>
            <a:ext cx="428628" cy="428628"/>
          </a:xfrm>
          <a:prstGeom prst="teardrop">
            <a:avLst>
              <a:gd name="adj" fmla="val 182580"/>
            </a:avLst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Капля 38"/>
          <p:cNvSpPr/>
          <p:nvPr/>
        </p:nvSpPr>
        <p:spPr>
          <a:xfrm rot="11961723">
            <a:off x="6143646" y="2071687"/>
            <a:ext cx="428628" cy="428628"/>
          </a:xfrm>
          <a:prstGeom prst="teardrop">
            <a:avLst>
              <a:gd name="adj" fmla="val 182580"/>
            </a:avLst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узел 39"/>
          <p:cNvSpPr/>
          <p:nvPr/>
        </p:nvSpPr>
        <p:spPr>
          <a:xfrm>
            <a:off x="5643570" y="1285860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лок-схема: узел 40"/>
          <p:cNvSpPr/>
          <p:nvPr/>
        </p:nvSpPr>
        <p:spPr>
          <a:xfrm>
            <a:off x="6357950" y="2143116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лок-схема: узел 41"/>
          <p:cNvSpPr/>
          <p:nvPr/>
        </p:nvSpPr>
        <p:spPr>
          <a:xfrm>
            <a:off x="6786578" y="1500174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лок-схема: узел 42"/>
          <p:cNvSpPr/>
          <p:nvPr/>
        </p:nvSpPr>
        <p:spPr>
          <a:xfrm>
            <a:off x="7000892" y="2357430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лок-схема: узел 43"/>
          <p:cNvSpPr/>
          <p:nvPr/>
        </p:nvSpPr>
        <p:spPr>
          <a:xfrm>
            <a:off x="6072198" y="4500570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лок-схема: узел 44"/>
          <p:cNvSpPr/>
          <p:nvPr/>
        </p:nvSpPr>
        <p:spPr>
          <a:xfrm>
            <a:off x="5715008" y="4786322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лок-схема: узел 45"/>
          <p:cNvSpPr/>
          <p:nvPr/>
        </p:nvSpPr>
        <p:spPr>
          <a:xfrm>
            <a:off x="6072198" y="4071942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Блок-схема: узел 46"/>
          <p:cNvSpPr/>
          <p:nvPr/>
        </p:nvSpPr>
        <p:spPr>
          <a:xfrm>
            <a:off x="5643570" y="571480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узел 47"/>
          <p:cNvSpPr/>
          <p:nvPr/>
        </p:nvSpPr>
        <p:spPr>
          <a:xfrm>
            <a:off x="6357950" y="1000108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Месяц 48"/>
          <p:cNvSpPr/>
          <p:nvPr/>
        </p:nvSpPr>
        <p:spPr>
          <a:xfrm rot="15736978">
            <a:off x="5972559" y="2171318"/>
            <a:ext cx="396003" cy="1196856"/>
          </a:xfrm>
          <a:prstGeom prst="moon">
            <a:avLst/>
          </a:prstGeom>
          <a:solidFill>
            <a:schemeClr val="bg1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Месяц 50"/>
          <p:cNvSpPr/>
          <p:nvPr/>
        </p:nvSpPr>
        <p:spPr>
          <a:xfrm rot="1112058">
            <a:off x="4966268" y="1032009"/>
            <a:ext cx="396003" cy="1196856"/>
          </a:xfrm>
          <a:prstGeom prst="moon">
            <a:avLst/>
          </a:prstGeom>
          <a:solidFill>
            <a:schemeClr val="bg1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Блок-схема: узел 52"/>
          <p:cNvSpPr/>
          <p:nvPr/>
        </p:nvSpPr>
        <p:spPr>
          <a:xfrm>
            <a:off x="4357686" y="3643314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Блок-схема: узел 53"/>
          <p:cNvSpPr/>
          <p:nvPr/>
        </p:nvSpPr>
        <p:spPr>
          <a:xfrm>
            <a:off x="4357686" y="3143248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Блок-схема: узел 54"/>
          <p:cNvSpPr/>
          <p:nvPr/>
        </p:nvSpPr>
        <p:spPr>
          <a:xfrm>
            <a:off x="4357686" y="2643182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Блок-схема: узел 55"/>
          <p:cNvSpPr/>
          <p:nvPr/>
        </p:nvSpPr>
        <p:spPr>
          <a:xfrm>
            <a:off x="3786182" y="3071810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Блок-схема: узел 56"/>
          <p:cNvSpPr/>
          <p:nvPr/>
        </p:nvSpPr>
        <p:spPr>
          <a:xfrm>
            <a:off x="3786182" y="2500306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лок-схема: узел 57"/>
          <p:cNvSpPr/>
          <p:nvPr/>
        </p:nvSpPr>
        <p:spPr>
          <a:xfrm>
            <a:off x="4929190" y="3214686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лок-схема: узел 58"/>
          <p:cNvSpPr/>
          <p:nvPr/>
        </p:nvSpPr>
        <p:spPr>
          <a:xfrm>
            <a:off x="5000628" y="3714752"/>
            <a:ext cx="357190" cy="357190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лок-схема: узел 59"/>
          <p:cNvSpPr/>
          <p:nvPr/>
        </p:nvSpPr>
        <p:spPr>
          <a:xfrm>
            <a:off x="1071538" y="2714620"/>
            <a:ext cx="571504" cy="57150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лок-схема: узел 60"/>
          <p:cNvSpPr/>
          <p:nvPr/>
        </p:nvSpPr>
        <p:spPr>
          <a:xfrm>
            <a:off x="1643042" y="2428868"/>
            <a:ext cx="571504" cy="57150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Блок-схема: узел 61"/>
          <p:cNvSpPr/>
          <p:nvPr/>
        </p:nvSpPr>
        <p:spPr>
          <a:xfrm>
            <a:off x="1928794" y="3000372"/>
            <a:ext cx="571504" cy="57150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Блок-схема: узел 62"/>
          <p:cNvSpPr/>
          <p:nvPr/>
        </p:nvSpPr>
        <p:spPr>
          <a:xfrm>
            <a:off x="7715272" y="3143248"/>
            <a:ext cx="571504" cy="57150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лок-схема: узел 63"/>
          <p:cNvSpPr/>
          <p:nvPr/>
        </p:nvSpPr>
        <p:spPr>
          <a:xfrm>
            <a:off x="2285984" y="5500702"/>
            <a:ext cx="571504" cy="57150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Блок-схема: узел 64"/>
          <p:cNvSpPr/>
          <p:nvPr/>
        </p:nvSpPr>
        <p:spPr>
          <a:xfrm>
            <a:off x="1928794" y="5000636"/>
            <a:ext cx="571504" cy="57150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Блок-схема: узел 65"/>
          <p:cNvSpPr/>
          <p:nvPr/>
        </p:nvSpPr>
        <p:spPr>
          <a:xfrm>
            <a:off x="2786050" y="5143512"/>
            <a:ext cx="571504" cy="57150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лок-схема: узел 66"/>
          <p:cNvSpPr/>
          <p:nvPr/>
        </p:nvSpPr>
        <p:spPr>
          <a:xfrm>
            <a:off x="2428860" y="4643446"/>
            <a:ext cx="571504" cy="57150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Блок-схема: узел 67"/>
          <p:cNvSpPr/>
          <p:nvPr/>
        </p:nvSpPr>
        <p:spPr>
          <a:xfrm>
            <a:off x="7858148" y="2285992"/>
            <a:ext cx="571504" cy="57150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лок-схема: узел 68"/>
          <p:cNvSpPr/>
          <p:nvPr/>
        </p:nvSpPr>
        <p:spPr>
          <a:xfrm>
            <a:off x="7358082" y="2643182"/>
            <a:ext cx="571504" cy="57150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узел 69"/>
          <p:cNvSpPr/>
          <p:nvPr/>
        </p:nvSpPr>
        <p:spPr>
          <a:xfrm>
            <a:off x="8215338" y="2786058"/>
            <a:ext cx="571504" cy="57150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узел 70"/>
          <p:cNvSpPr/>
          <p:nvPr/>
        </p:nvSpPr>
        <p:spPr>
          <a:xfrm>
            <a:off x="1357290" y="3286124"/>
            <a:ext cx="571504" cy="57150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узел 71"/>
          <p:cNvSpPr/>
          <p:nvPr/>
        </p:nvSpPr>
        <p:spPr>
          <a:xfrm>
            <a:off x="7929586" y="2857496"/>
            <a:ext cx="285752" cy="285752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Блок-схема: узел 72"/>
          <p:cNvSpPr/>
          <p:nvPr/>
        </p:nvSpPr>
        <p:spPr>
          <a:xfrm>
            <a:off x="1643042" y="3000372"/>
            <a:ext cx="285752" cy="285752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Блок-схема: узел 73"/>
          <p:cNvSpPr/>
          <p:nvPr/>
        </p:nvSpPr>
        <p:spPr>
          <a:xfrm>
            <a:off x="2500298" y="5214950"/>
            <a:ext cx="285752" cy="285752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Месяц 74"/>
          <p:cNvSpPr/>
          <p:nvPr/>
        </p:nvSpPr>
        <p:spPr>
          <a:xfrm rot="19059880">
            <a:off x="1532789" y="5260345"/>
            <a:ext cx="396003" cy="674521"/>
          </a:xfrm>
          <a:prstGeom prst="moon">
            <a:avLst/>
          </a:prstGeom>
          <a:solidFill>
            <a:schemeClr val="bg1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Месяц 75"/>
          <p:cNvSpPr/>
          <p:nvPr/>
        </p:nvSpPr>
        <p:spPr>
          <a:xfrm rot="2750772">
            <a:off x="1396313" y="1825659"/>
            <a:ext cx="396003" cy="674521"/>
          </a:xfrm>
          <a:prstGeom prst="moon">
            <a:avLst/>
          </a:prstGeom>
          <a:solidFill>
            <a:schemeClr val="bg1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Месяц 76"/>
          <p:cNvSpPr/>
          <p:nvPr/>
        </p:nvSpPr>
        <p:spPr>
          <a:xfrm rot="4145510">
            <a:off x="759185" y="2182616"/>
            <a:ext cx="396003" cy="674521"/>
          </a:xfrm>
          <a:prstGeom prst="moon">
            <a:avLst/>
          </a:prstGeom>
          <a:solidFill>
            <a:schemeClr val="bg1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Месяц 77"/>
          <p:cNvSpPr/>
          <p:nvPr/>
        </p:nvSpPr>
        <p:spPr>
          <a:xfrm rot="19853802">
            <a:off x="1924958" y="5911616"/>
            <a:ext cx="396003" cy="674521"/>
          </a:xfrm>
          <a:prstGeom prst="moon">
            <a:avLst/>
          </a:prstGeom>
          <a:solidFill>
            <a:schemeClr val="bg1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Месяц 78"/>
          <p:cNvSpPr/>
          <p:nvPr/>
        </p:nvSpPr>
        <p:spPr>
          <a:xfrm rot="6287938">
            <a:off x="750119" y="1654806"/>
            <a:ext cx="396003" cy="674521"/>
          </a:xfrm>
          <a:prstGeom prst="moon">
            <a:avLst/>
          </a:prstGeom>
          <a:solidFill>
            <a:schemeClr val="bg1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Месяц 79"/>
          <p:cNvSpPr/>
          <p:nvPr/>
        </p:nvSpPr>
        <p:spPr>
          <a:xfrm rot="17581195">
            <a:off x="1261369" y="5691876"/>
            <a:ext cx="396003" cy="674521"/>
          </a:xfrm>
          <a:prstGeom prst="moon">
            <a:avLst/>
          </a:prstGeom>
          <a:solidFill>
            <a:schemeClr val="bg1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Месяц 80"/>
          <p:cNvSpPr/>
          <p:nvPr/>
        </p:nvSpPr>
        <p:spPr>
          <a:xfrm rot="6192748">
            <a:off x="7605108" y="1575634"/>
            <a:ext cx="396003" cy="674521"/>
          </a:xfrm>
          <a:prstGeom prst="moon">
            <a:avLst/>
          </a:prstGeom>
          <a:solidFill>
            <a:schemeClr val="bg1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Месяц 81"/>
          <p:cNvSpPr/>
          <p:nvPr/>
        </p:nvSpPr>
        <p:spPr>
          <a:xfrm rot="884134">
            <a:off x="2008067" y="4182651"/>
            <a:ext cx="396003" cy="674521"/>
          </a:xfrm>
          <a:prstGeom prst="moon">
            <a:avLst/>
          </a:prstGeom>
          <a:solidFill>
            <a:schemeClr val="bg1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Месяц 82"/>
          <p:cNvSpPr/>
          <p:nvPr/>
        </p:nvSpPr>
        <p:spPr>
          <a:xfrm rot="9696813">
            <a:off x="8097296" y="1473974"/>
            <a:ext cx="396003" cy="674521"/>
          </a:xfrm>
          <a:prstGeom prst="moon">
            <a:avLst/>
          </a:prstGeom>
          <a:solidFill>
            <a:schemeClr val="bg1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Месяц 83"/>
          <p:cNvSpPr/>
          <p:nvPr/>
        </p:nvSpPr>
        <p:spPr>
          <a:xfrm rot="221836">
            <a:off x="807121" y="3369628"/>
            <a:ext cx="396003" cy="674521"/>
          </a:xfrm>
          <a:prstGeom prst="moon">
            <a:avLst/>
          </a:prstGeom>
          <a:solidFill>
            <a:schemeClr val="bg1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Месяц 84"/>
          <p:cNvSpPr/>
          <p:nvPr/>
        </p:nvSpPr>
        <p:spPr>
          <a:xfrm rot="12183111">
            <a:off x="2473670" y="2336592"/>
            <a:ext cx="396003" cy="674521"/>
          </a:xfrm>
          <a:prstGeom prst="moon">
            <a:avLst/>
          </a:prstGeom>
          <a:solidFill>
            <a:schemeClr val="bg1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Месяц 85"/>
          <p:cNvSpPr/>
          <p:nvPr/>
        </p:nvSpPr>
        <p:spPr>
          <a:xfrm rot="12183111">
            <a:off x="8260148" y="3551038"/>
            <a:ext cx="396003" cy="674521"/>
          </a:xfrm>
          <a:prstGeom prst="moon">
            <a:avLst/>
          </a:prstGeom>
          <a:solidFill>
            <a:schemeClr val="bg1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Месяц 86"/>
          <p:cNvSpPr/>
          <p:nvPr/>
        </p:nvSpPr>
        <p:spPr>
          <a:xfrm rot="15375510">
            <a:off x="3177004" y="5650203"/>
            <a:ext cx="396003" cy="674521"/>
          </a:xfrm>
          <a:prstGeom prst="moon">
            <a:avLst/>
          </a:prstGeom>
          <a:solidFill>
            <a:schemeClr val="bg1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Блок-схема: узел 87"/>
          <p:cNvSpPr/>
          <p:nvPr/>
        </p:nvSpPr>
        <p:spPr>
          <a:xfrm>
            <a:off x="4000496" y="3571876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Блок-схема: узел 88"/>
          <p:cNvSpPr/>
          <p:nvPr/>
        </p:nvSpPr>
        <p:spPr>
          <a:xfrm>
            <a:off x="4857752" y="2857496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Блок-схема: узел 89"/>
          <p:cNvSpPr/>
          <p:nvPr/>
        </p:nvSpPr>
        <p:spPr>
          <a:xfrm>
            <a:off x="4000496" y="2000240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Блок-схема: узел 90"/>
          <p:cNvSpPr/>
          <p:nvPr/>
        </p:nvSpPr>
        <p:spPr>
          <a:xfrm>
            <a:off x="3643306" y="2071678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Блок-схема: узел 91"/>
          <p:cNvSpPr/>
          <p:nvPr/>
        </p:nvSpPr>
        <p:spPr>
          <a:xfrm>
            <a:off x="3714744" y="1714488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Блок-схема: узел 92"/>
          <p:cNvSpPr/>
          <p:nvPr/>
        </p:nvSpPr>
        <p:spPr>
          <a:xfrm>
            <a:off x="1785918" y="2714620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Блок-схема: узел 93"/>
          <p:cNvSpPr/>
          <p:nvPr/>
        </p:nvSpPr>
        <p:spPr>
          <a:xfrm>
            <a:off x="1357290" y="3000372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Блок-схема: узел 94"/>
          <p:cNvSpPr/>
          <p:nvPr/>
        </p:nvSpPr>
        <p:spPr>
          <a:xfrm>
            <a:off x="2000232" y="3143248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Блок-схема: узел 95"/>
          <p:cNvSpPr/>
          <p:nvPr/>
        </p:nvSpPr>
        <p:spPr>
          <a:xfrm>
            <a:off x="1571604" y="3357562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Блок-схема: узел 96"/>
          <p:cNvSpPr/>
          <p:nvPr/>
        </p:nvSpPr>
        <p:spPr>
          <a:xfrm>
            <a:off x="8001024" y="2643182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Блок-схема: узел 97"/>
          <p:cNvSpPr/>
          <p:nvPr/>
        </p:nvSpPr>
        <p:spPr>
          <a:xfrm>
            <a:off x="7929586" y="3214686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Блок-схема: узел 98"/>
          <p:cNvSpPr/>
          <p:nvPr/>
        </p:nvSpPr>
        <p:spPr>
          <a:xfrm>
            <a:off x="8286776" y="3000372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Блок-схема: узел 99"/>
          <p:cNvSpPr/>
          <p:nvPr/>
        </p:nvSpPr>
        <p:spPr>
          <a:xfrm>
            <a:off x="2857488" y="5286388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Блок-схема: узел 100"/>
          <p:cNvSpPr/>
          <p:nvPr/>
        </p:nvSpPr>
        <p:spPr>
          <a:xfrm>
            <a:off x="2500298" y="5572140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Блок-схема: узел 101"/>
          <p:cNvSpPr/>
          <p:nvPr/>
        </p:nvSpPr>
        <p:spPr>
          <a:xfrm>
            <a:off x="2214546" y="5214950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Блок-схема: узел 102"/>
          <p:cNvSpPr/>
          <p:nvPr/>
        </p:nvSpPr>
        <p:spPr>
          <a:xfrm>
            <a:off x="2571736" y="4929198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Блок-схема: узел 103"/>
          <p:cNvSpPr/>
          <p:nvPr/>
        </p:nvSpPr>
        <p:spPr>
          <a:xfrm>
            <a:off x="7643834" y="2857496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Блок-схема: узел 104"/>
          <p:cNvSpPr/>
          <p:nvPr/>
        </p:nvSpPr>
        <p:spPr>
          <a:xfrm>
            <a:off x="6858016" y="1928802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Блок-схема: узел 105"/>
          <p:cNvSpPr/>
          <p:nvPr/>
        </p:nvSpPr>
        <p:spPr>
          <a:xfrm>
            <a:off x="6000760" y="785794"/>
            <a:ext cx="214314" cy="214314"/>
          </a:xfrm>
          <a:prstGeom prst="flowChartConnector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-0.gif"/>
          <p:cNvPicPr>
            <a:picLocks noChangeAspect="1"/>
          </p:cNvPicPr>
          <p:nvPr/>
        </p:nvPicPr>
        <p:blipFill>
          <a:blip r:embed="rId2" cstate="print">
            <a:lum bright="14000" contrast="2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http://yandex.st/lego/_/La6qi18Z8LwgnZdsAr1qy1GwCw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27584" y="1052736"/>
            <a:ext cx="763284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Используемая литература.</a:t>
            </a:r>
          </a:p>
          <a:p>
            <a:pPr algn="ctr"/>
            <a:endParaRPr lang="ru-RU" sz="2400" dirty="0" smtClean="0"/>
          </a:p>
          <a:p>
            <a:r>
              <a:rPr lang="ru-RU" sz="2400" dirty="0" err="1"/>
              <a:t>А.Бродский</a:t>
            </a:r>
            <a:r>
              <a:rPr lang="ru-RU" sz="2400" dirty="0"/>
              <a:t>. Мороз. </a:t>
            </a:r>
            <a:r>
              <a:rPr lang="en-US" sz="2400" dirty="0">
                <a:hlinkClick r:id="rId5"/>
              </a:rPr>
              <a:t>http://</a:t>
            </a:r>
            <a:r>
              <a:rPr lang="en-US" sz="2400" dirty="0" smtClean="0">
                <a:hlinkClick r:id="rId5"/>
              </a:rPr>
              <a:t>www.solnet.ee/sol/001/s_ng003.html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 err="1" smtClean="0"/>
              <a:t>И.Гурина</a:t>
            </a:r>
            <a:r>
              <a:rPr lang="ru-RU" sz="2400" dirty="0"/>
              <a:t>. Волшебница зима. </a:t>
            </a:r>
            <a:r>
              <a:rPr lang="en-US" sz="2400" dirty="0">
                <a:hlinkClick r:id="rId6"/>
              </a:rPr>
              <a:t>http://</a:t>
            </a:r>
            <a:r>
              <a:rPr lang="en-US" sz="2400" dirty="0" smtClean="0">
                <a:hlinkClick r:id="rId6"/>
              </a:rPr>
              <a:t>cterra.com/stihi/volshebnitsa_zima.html</a:t>
            </a:r>
            <a:endParaRPr lang="ru-RU" sz="2400" dirty="0" smtClean="0"/>
          </a:p>
          <a:p>
            <a:endParaRPr lang="ru-RU" sz="2400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cs typeface="Arial" charset="0"/>
              </a:rPr>
              <a:t>Девочка-снежинка</a:t>
            </a:r>
            <a:r>
              <a:rPr lang="ru-RU" sz="2400" dirty="0">
                <a:cs typeface="Arial" charset="0"/>
              </a:rPr>
              <a:t>. </a:t>
            </a:r>
            <a:r>
              <a:rPr lang="en-US" sz="2400" dirty="0">
                <a:cs typeface="Arial" charset="0"/>
                <a:hlinkClick r:id="rId7"/>
              </a:rPr>
              <a:t>http://</a:t>
            </a:r>
            <a:r>
              <a:rPr lang="en-US" sz="2400" dirty="0" smtClean="0">
                <a:cs typeface="Arial" charset="0"/>
                <a:hlinkClick r:id="rId7"/>
              </a:rPr>
              <a:t>chukcha.net/photorep/17296-talisman-olimpijskix-igr-11-foto.html</a:t>
            </a:r>
            <a:endParaRPr lang="ru-RU" sz="2400" dirty="0" smtClean="0">
              <a:cs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dirty="0">
              <a:cs typeface="Arial" charset="0"/>
            </a:endParaRPr>
          </a:p>
          <a:p>
            <a:r>
              <a:rPr lang="ru-RU" sz="2400" dirty="0" smtClean="0"/>
              <a:t>Снежная </a:t>
            </a:r>
            <a:r>
              <a:rPr lang="ru-RU" sz="2400" dirty="0" smtClean="0"/>
              <a:t>королева. </a:t>
            </a:r>
            <a:r>
              <a:rPr lang="ru-RU" sz="2400" dirty="0" smtClean="0">
                <a:hlinkClick r:id="rId8"/>
              </a:rPr>
              <a:t>http</a:t>
            </a:r>
            <a:r>
              <a:rPr lang="ru-RU" sz="2400" dirty="0">
                <a:hlinkClick r:id="rId8"/>
              </a:rPr>
              <a:t>://www.stihi.ru/2010/01/10…</a:t>
            </a:r>
            <a:endParaRPr lang="ru-RU" sz="2400" dirty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dirty="0"/>
          </a:p>
          <a:p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313674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0.gif"/>
          <p:cNvPicPr>
            <a:picLocks noChangeAspect="1"/>
          </p:cNvPicPr>
          <p:nvPr/>
        </p:nvPicPr>
        <p:blipFill>
          <a:blip r:embed="rId3" cstate="print">
            <a:lum bright="14000" contrast="21000"/>
          </a:blip>
          <a:stretch>
            <a:fillRect/>
          </a:stretch>
        </p:blipFill>
        <p:spPr>
          <a:xfrm>
            <a:off x="29313" y="-2750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42976" y="1571612"/>
            <a:ext cx="7215238" cy="348634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33CC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Добро пожаловать</a:t>
            </a:r>
          </a:p>
          <a:p>
            <a:pPr algn="ctr"/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33CC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в Снежную страну</a:t>
            </a:r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66CC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-0.gif"/>
          <p:cNvPicPr>
            <a:picLocks noChangeAspect="1"/>
          </p:cNvPicPr>
          <p:nvPr/>
        </p:nvPicPr>
        <p:blipFill>
          <a:blip r:embed="rId2" cstate="print">
            <a:lum bright="14000" contrast="2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post-1049834-12621676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0"/>
            <a:ext cx="7454348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0.gif"/>
          <p:cNvPicPr>
            <a:picLocks noChangeAspect="1"/>
          </p:cNvPicPr>
          <p:nvPr/>
        </p:nvPicPr>
        <p:blipFill>
          <a:blip r:embed="rId2" cstate="print">
            <a:lum bright="14000" contrast="2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fileDFTg7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62" y="0"/>
            <a:ext cx="4572000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0.gif"/>
          <p:cNvPicPr>
            <a:picLocks noChangeAspect="1"/>
          </p:cNvPicPr>
          <p:nvPr/>
        </p:nvPicPr>
        <p:blipFill>
          <a:blip r:embed="rId2" cstate="print">
            <a:lum bright="14000" contrast="2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http://img12.nnm.ru/5/0/a/b/f/df50587282ad8c6df9b85ba96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504" y="558181"/>
            <a:ext cx="5754991" cy="574163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8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n-0.gif"/>
          <p:cNvPicPr>
            <a:picLocks noChangeAspect="1"/>
          </p:cNvPicPr>
          <p:nvPr/>
        </p:nvPicPr>
        <p:blipFill>
          <a:blip r:embed="rId2" cstate="print">
            <a:lum bright="14000" contrast="2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8_1_~1.JPG"/>
          <p:cNvPicPr>
            <a:picLocks noChangeAspect="1"/>
          </p:cNvPicPr>
          <p:nvPr/>
        </p:nvPicPr>
        <p:blipFill>
          <a:blip r:embed="rId3" cstate="print"/>
          <a:srcRect l="20833" t="15561" r="20833" b="15561"/>
          <a:stretch>
            <a:fillRect/>
          </a:stretch>
        </p:blipFill>
        <p:spPr>
          <a:xfrm>
            <a:off x="2786050" y="428604"/>
            <a:ext cx="3566362" cy="35719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9_1_~1.JPG"/>
          <p:cNvPicPr>
            <a:picLocks noChangeAspect="1"/>
          </p:cNvPicPr>
          <p:nvPr/>
        </p:nvPicPr>
        <p:blipFill>
          <a:blip r:embed="rId4" cstate="print"/>
          <a:srcRect l="10416" t="9980" r="10416" b="12203"/>
          <a:stretch>
            <a:fillRect/>
          </a:stretch>
        </p:blipFill>
        <p:spPr>
          <a:xfrm>
            <a:off x="428596" y="3000372"/>
            <a:ext cx="3500462" cy="35004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10_1_~1.JPG"/>
          <p:cNvPicPr>
            <a:picLocks noChangeAspect="1"/>
          </p:cNvPicPr>
          <p:nvPr/>
        </p:nvPicPr>
        <p:blipFill>
          <a:blip r:embed="rId5" cstate="print"/>
          <a:srcRect l="6250" t="3125" r="8333" b="5357"/>
          <a:stretch>
            <a:fillRect/>
          </a:stretch>
        </p:blipFill>
        <p:spPr>
          <a:xfrm>
            <a:off x="5357818" y="2928934"/>
            <a:ext cx="3429024" cy="34290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0.gif"/>
          <p:cNvPicPr>
            <a:picLocks noChangeAspect="1"/>
          </p:cNvPicPr>
          <p:nvPr/>
        </p:nvPicPr>
        <p:blipFill>
          <a:blip r:embed="rId2" cstate="print">
            <a:lum bright="14000" contrast="2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11_1_~1.JPG"/>
          <p:cNvPicPr>
            <a:picLocks noChangeAspect="1"/>
          </p:cNvPicPr>
          <p:nvPr/>
        </p:nvPicPr>
        <p:blipFill>
          <a:blip r:embed="rId3" cstate="print"/>
          <a:srcRect l="6250" t="8123" r="10416" b="4557"/>
          <a:stretch>
            <a:fillRect/>
          </a:stretch>
        </p:blipFill>
        <p:spPr>
          <a:xfrm>
            <a:off x="285720" y="1285860"/>
            <a:ext cx="3807812" cy="4093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12_1_~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7686" y="1000108"/>
            <a:ext cx="4500594" cy="45114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-0.gif"/>
          <p:cNvPicPr>
            <a:picLocks noChangeAspect="1"/>
          </p:cNvPicPr>
          <p:nvPr/>
        </p:nvPicPr>
        <p:blipFill>
          <a:blip r:embed="rId2" cstate="print">
            <a:lum bright="14000" contrast="2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1228616457_20j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500042"/>
            <a:ext cx="8358246" cy="5857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71472" y="3857628"/>
            <a:ext cx="791158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chemeClr val="bg1"/>
                </a:solidFill>
              </a:rPr>
              <a:t>Невидимкой, осторожно</a:t>
            </a:r>
            <a:endParaRPr lang="ru-RU" sz="5400" dirty="0" smtClean="0">
              <a:solidFill>
                <a:schemeClr val="bg1"/>
              </a:solidFill>
            </a:endParaRPr>
          </a:p>
          <a:p>
            <a:r>
              <a:rPr lang="ru-RU" sz="5400" b="1" i="1" dirty="0" smtClean="0">
                <a:solidFill>
                  <a:schemeClr val="bg1"/>
                </a:solidFill>
              </a:rPr>
              <a:t>Он является ко мне,</a:t>
            </a:r>
            <a:endParaRPr lang="ru-RU" sz="5400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0.gif"/>
          <p:cNvPicPr>
            <a:picLocks noChangeAspect="1"/>
          </p:cNvPicPr>
          <p:nvPr/>
        </p:nvPicPr>
        <p:blipFill>
          <a:blip r:embed="rId2" cstate="print">
            <a:lum bright="14000" contrast="2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1228616457_20j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7" y="357166"/>
            <a:ext cx="8143932" cy="6125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714348" y="3929066"/>
            <a:ext cx="777309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chemeClr val="bg1"/>
                </a:solidFill>
              </a:rPr>
              <a:t>И рисует, как художник,</a:t>
            </a:r>
            <a:endParaRPr lang="ru-RU" sz="5400" dirty="0" smtClean="0">
              <a:solidFill>
                <a:schemeClr val="bg1"/>
              </a:solidFill>
            </a:endParaRPr>
          </a:p>
          <a:p>
            <a:r>
              <a:rPr lang="ru-RU" sz="5400" b="1" i="1" dirty="0" smtClean="0">
                <a:solidFill>
                  <a:schemeClr val="bg1"/>
                </a:solidFill>
              </a:rPr>
              <a:t>Он узоры на окне.</a:t>
            </a:r>
            <a:endParaRPr lang="ru-RU" sz="5400" dirty="0" smtClean="0">
              <a:solidFill>
                <a:schemeClr val="bg1"/>
              </a:solidFill>
            </a:endParaRPr>
          </a:p>
          <a:p>
            <a:endParaRPr lang="ru-RU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119</Words>
  <Application>Microsoft Office PowerPoint</Application>
  <PresentationFormat>Экран (4:3)</PresentationFormat>
  <Paragraphs>43</Paragraphs>
  <Slides>18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44</cp:revision>
  <dcterms:created xsi:type="dcterms:W3CDTF">2011-01-25T16:55:43Z</dcterms:created>
  <dcterms:modified xsi:type="dcterms:W3CDTF">2013-03-01T21:46:02Z</dcterms:modified>
</cp:coreProperties>
</file>