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3AE0403-11CC-4884-8015-16336BA926AE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7C0A120-D086-4AD9-8403-FE248FF9A1C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konserviruem-sami.ru/tekhnologiya-konservirovaniya/pasterizatsiya-sterilizatsiya-i-ukuporka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5.png"/><Relationship Id="rId4" Type="http://schemas.openxmlformats.org/officeDocument/2006/relationships/hyperlink" Target="file:///D:\&#1044;&#1086;&#1082;&#1091;&#1084;&#1077;&#1085;&#1090;&#1099;-&#1042;&#1077;&#1088;&#1072;\&#1050;&#1091;&#1083;&#1080;&#1085;&#1072;&#1088;&#1080;&#1103;\&#1050;&#1091;&#1083;&#1080;&#1085;&#1072;&#1088;&#1080;&#1103;%20(&#1087;&#1086;&#1091;&#1088;&#1086;&#1095;&#1085;&#1099;&#1077;%20&#1087;&#1083;&#1072;&#1085;&#1099;)\7%20&#1082;&#1083;&#1072;&#1089;&#1089;\1%20&#1095;&#1077;&#1090;&#1074;&#1077;&#1088;&#1090;&#1100;\&#1050;&#1086;&#1085;&#1089;&#1077;&#1088;&#1074;&#1080;&#1088;&#1086;&#1074;&#1072;&#1085;&#1080;&#1077;%20&#1086;&#1074;&#1086;&#1097;&#1077;&#1081;%20&#1080;%20&#1092;&#1088;&#1091;&#1082;&#1090;&#1086;&#1074;\&#1057;&#1087;&#1086;&#1089;&#1086;&#1073;&#1099;%20&#1080;%20&#1074;&#1080;&#1076;&#1099;%20&#1082;&#1086;&#1085;&#1089;&#1077;&#1088;&#1074;&#1080;&#1088;&#1086;&#1074;&#1072;&#1085;&#1080;&#1103;\&#1055;&#1072;&#1089;&#1090;&#1077;&#1088;&#1080;&#1079;&#1072;&#1094;&#1080;&#1103;\&#1050;&#1072;&#1082;%20&#1089;&#1090;&#1077;&#1088;&#1080;&#1083;&#1080;&#1079;&#1086;&#1074;&#1072;&#1090;&#1100;%20&#1073;&#1072;&#1085;&#1082;&#1080;%20&#1089;&#1086;%20&#1089;&#1090;&#1077;&#1082;&#1083;&#1103;&#1085;&#1085;&#1099;&#1084;&#1080;%20&#1082;&#1088;&#1099;&#1096;&#1082;&#1072;&#1084;&#1080;.fl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437112"/>
            <a:ext cx="6593491" cy="725016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</a:rPr>
              <a:t>Пастеризация.</a:t>
            </a:r>
            <a:endParaRPr lang="ru-RU" sz="5400" b="1" i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4705" y="2420889"/>
            <a:ext cx="6629400" cy="2025346"/>
          </a:xfrm>
        </p:spPr>
        <p:txBody>
          <a:bodyPr/>
          <a:lstStyle/>
          <a:p>
            <a:r>
              <a:rPr lang="ru-RU" b="1" dirty="0" smtClean="0"/>
              <a:t>Тема: </a:t>
            </a:r>
            <a:r>
              <a:rPr lang="ru-RU" b="1" dirty="0" smtClean="0">
                <a:solidFill>
                  <a:srgbClr val="0000FF"/>
                </a:solidFill>
              </a:rPr>
              <a:t>Консервирование овощей и фруктов.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6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10026"/>
            <a:ext cx="81369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  <a:effectLst/>
                <a:latin typeface="Arial"/>
              </a:rPr>
              <a:t>Пастеризация </a:t>
            </a:r>
          </a:p>
          <a:p>
            <a:r>
              <a:rPr lang="ru-RU" sz="4000" b="1" i="1" dirty="0" smtClean="0">
                <a:solidFill>
                  <a:srgbClr val="7030A0"/>
                </a:solidFill>
                <a:effectLst/>
                <a:latin typeface="Arial"/>
              </a:rPr>
              <a:t>является одним из лучших методов консервирования плодов и овощей. Она дает возможность свести к минимуму потери витаминов и нежелательные изменения вкуса и внешнего вида продукции.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733256"/>
            <a:ext cx="78488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2"/>
              </a:rPr>
              <a:t>http://konserviruem-sami.ru/tekhnologiya-konservirovaniya/pasterizatsiya-sterilizatsiya-i-ukuporka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427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86" b="100000" l="0" r="97179">
                        <a14:foregroundMark x1="10031" y1="37714" x2="9091" y2="93143"/>
                        <a14:foregroundMark x1="33542" y1="37714" x2="31034" y2="93143"/>
                        <a14:foregroundMark x1="13793" y1="29143" x2="55486" y2="29143"/>
                        <a14:foregroundMark x1="34796" y1="33714" x2="60188" y2="33714"/>
                        <a14:foregroundMark x1="67712" y1="2286" x2="83699" y2="2286"/>
                        <a14:foregroundMark x1="67712" y1="11429" x2="83072" y2="12000"/>
                        <a14:foregroundMark x1="71473" y1="26857" x2="96865" y2="27429"/>
                        <a14:foregroundMark x1="70533" y1="41143" x2="94671" y2="41714"/>
                        <a14:foregroundMark x1="70533" y1="58857" x2="97179" y2="58857"/>
                        <a14:foregroundMark x1="63009" y1="90286" x2="96552" y2="87429"/>
                        <a14:foregroundMark x1="42006" y1="92571" x2="51411" y2="92000"/>
                        <a14:foregroundMark x1="3135" y1="96571" x2="34796" y2="97143"/>
                        <a14:foregroundMark x1="2508" y1="3429" x2="63950" y2="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64"/>
            <a:ext cx="8724077" cy="47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69" y="4365416"/>
            <a:ext cx="3240360" cy="249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91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448938" cy="633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050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56895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Пастеризацию в домашних условиях проводят в водяной бане, для чего берут бак или кастрюлю с широким дном, в которые можно поместить несколько бутылок или банок одного размера.</a:t>
            </a:r>
          </a:p>
          <a:p>
            <a:endParaRPr lang="ru-RU" sz="2000" dirty="0" smtClean="0"/>
          </a:p>
          <a:p>
            <a:r>
              <a:rPr lang="ru-RU" sz="2000" dirty="0" smtClean="0"/>
              <a:t>На дно кладут дополнительное деревянное или металлическое дно (высотой 2,5-3 см) с отверстиями, сверху покрывают его полотном. Можно воспользоваться толстой прокладкой из сложенного в 3—4 слоя полотна.</a:t>
            </a:r>
          </a:p>
          <a:p>
            <a:endParaRPr lang="ru-RU" sz="2000" dirty="0" smtClean="0"/>
          </a:p>
          <a:p>
            <a:r>
              <a:rPr lang="ru-RU" sz="2000" dirty="0" smtClean="0"/>
              <a:t>Затем в водяную баню наливают воду. Уровень ее зависит от способа укупорки. Если банки укупоривают металлическими крышками, то воду наливают с таким расчетом, чтобы уровень ее соответствовал уровню продукта в банках. Таким же образом поступают и с бутылками. Банки, укупоренные крышками с зажимами, могут быть целиком погружены в воду.</a:t>
            </a:r>
          </a:p>
          <a:p>
            <a:r>
              <a:rPr lang="ru-RU" sz="2000" dirty="0" smtClean="0"/>
              <a:t>В одной кастрюле пастеризуют консервы в емкостях только одного размера. Нужно помнить также, что банки и бутылки не должны</a:t>
            </a:r>
          </a:p>
          <a:p>
            <a:r>
              <a:rPr lang="ru-RU" sz="2000" dirty="0" smtClean="0"/>
              <a:t>соприкасаться между собой и с металлическими частями кастрюли (бака).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501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4" action="ppaction://program"/>
          </p:cNvPr>
          <p:cNvSpPr/>
          <p:nvPr/>
        </p:nvSpPr>
        <p:spPr>
          <a:xfrm>
            <a:off x="1830707" y="2967335"/>
            <a:ext cx="54825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Стерилизация</a:t>
            </a: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овощей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Как стерилизовать банки со стеклянными крышками_001_xvi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1" y="134634"/>
            <a:ext cx="8808979" cy="6606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6280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76</TotalTime>
  <Words>194</Words>
  <Application>Microsoft Office PowerPoint</Application>
  <PresentationFormat>Экран (4:3)</PresentationFormat>
  <Paragraphs>14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Аптека</vt:lpstr>
      <vt:lpstr>Тема: Консервирование овощей и фруктов.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Консервирование овощей и фруктов.</dc:title>
  <dc:creator>comp</dc:creator>
  <cp:lastModifiedBy>comp</cp:lastModifiedBy>
  <cp:revision>6</cp:revision>
  <dcterms:created xsi:type="dcterms:W3CDTF">2013-10-01T16:25:57Z</dcterms:created>
  <dcterms:modified xsi:type="dcterms:W3CDTF">2013-10-01T18:18:18Z</dcterms:modified>
</cp:coreProperties>
</file>