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EA67-F488-4544-9D9B-BE3CCBC282E5}" type="datetimeFigureOut">
              <a:rPr lang="ru-RU" smtClean="0"/>
              <a:pPr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17EB2-6C52-4047-9728-433718DBDC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892480" cy="2664296"/>
          </a:xfrm>
        </p:spPr>
        <p:txBody>
          <a:bodyPr>
            <a:normAutofit/>
          </a:bodyPr>
          <a:lstStyle/>
          <a:p>
            <a:pPr algn="just"/>
            <a:r>
              <a:rPr lang="ru-RU" sz="4000" dirty="0" smtClean="0">
                <a:solidFill>
                  <a:srgbClr val="FFFF00"/>
                </a:solidFill>
              </a:rPr>
              <a:t>Информационно-исследовательский проект «Влияние цвета на здоровье»</a:t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Автор: </a:t>
            </a:r>
            <a:r>
              <a:rPr lang="ru-RU" sz="3600" dirty="0" err="1" smtClean="0">
                <a:solidFill>
                  <a:srgbClr val="FF0000"/>
                </a:solidFill>
              </a:rPr>
              <a:t>Бадирова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</a:rPr>
              <a:t>Эльнара</a:t>
            </a:r>
            <a:r>
              <a:rPr lang="ru-RU" sz="3600" dirty="0" smtClean="0">
                <a:solidFill>
                  <a:srgbClr val="FF0000"/>
                </a:solidFill>
              </a:rPr>
              <a:t>, 11 класс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Руководитель: Искра О.Ю.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4857760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МОУ СОШ №1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 Бутурлиновка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3"/>
            <a:ext cx="7929618" cy="385765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err="1" smtClean="0"/>
              <a:t>Цветотерапия</a:t>
            </a:r>
            <a:r>
              <a:rPr lang="ru-RU" dirty="0" smtClean="0"/>
              <a:t> - это древнейшая наука. Еще в древнем Риме использовался такой способ </a:t>
            </a:r>
            <a:r>
              <a:rPr lang="ru-RU" dirty="0" err="1" smtClean="0"/>
              <a:t>цветотерапии</a:t>
            </a:r>
            <a:r>
              <a:rPr lang="ru-RU" dirty="0" smtClean="0"/>
              <a:t>, как насыщение воды цветом. В сосуд с водой клали драгоценные и полудрагоценные камни определенного цвета. А потом прописывали эту воду пить. Для разных недугов использовали разные драгоценные камни. Например, от простуды лечили бирюзой.</a:t>
            </a: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048639"/>
            <a:ext cx="1893982" cy="25320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Каждый охотник желает знать, где сидит фазан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428736"/>
            <a:ext cx="4829180" cy="500066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В современном мире </a:t>
            </a:r>
            <a:r>
              <a:rPr lang="ru-RU" dirty="0" err="1" smtClean="0"/>
              <a:t>цветотерапия</a:t>
            </a:r>
            <a:r>
              <a:rPr lang="ru-RU" dirty="0" smtClean="0"/>
              <a:t> - это один из разделов психотерапии. Методов цветового воздействия -великое множество. Это может быть и медитация на цвет, когда человек долгое время смотрит на определенную гамму. Эффект от </a:t>
            </a:r>
            <a:r>
              <a:rPr lang="ru-RU" dirty="0" err="1" smtClean="0"/>
              <a:t>цветомедитации</a:t>
            </a:r>
            <a:r>
              <a:rPr lang="ru-RU" dirty="0" smtClean="0"/>
              <a:t> мог ощутить любой, кто долго смотрел на оранжево-желтое пламя костра.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3034646" cy="19907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929066"/>
            <a:ext cx="3094769" cy="20549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Красный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2071678"/>
            <a:ext cx="5000660" cy="3197229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Цвет действия. Он стимулирует и подкорку головного мозга, и непосредственно клетки коры головного мозга. Воздействие на подкорку происходит в виде повышения давления, температуры, двигательной активности и активности сексуальной. Что же касается воздействия на клетки коры головного мозга, то красный побуждает к действию. Неважно, будет это рабочая активность или просто повышенная возбудимость.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572008"/>
            <a:ext cx="2000249" cy="20002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2476496" cy="18573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61"/>
            <a:ext cx="2071702" cy="15537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Желтый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829312" cy="297180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Цвет солнца. Великолепный цвет для профилактики депрессий. Если, например, оранжевый способствует выходу из депрессивного состояния, то желтый предупреждает его развитие. Осенью, зимой и ранней весной желтый цвет нам жизненно необходим. Его можно использовать в виде ярких пятен в интерьере или аксессуаров в одежде.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214818"/>
            <a:ext cx="3348915" cy="22955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286256"/>
            <a:ext cx="2738435" cy="20559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Зеленый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2143116"/>
            <a:ext cx="5786478" cy="400052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Относится к холодной гамме, но является самым мягким из цветов этой палитры. Он успокаивает, но почти не тормозит жизненные процессы организма. Однако, есть у зеленого один важный недостаток или достоинство. Это смотря с какой стороны смотреть. Зеленый напрямую воздействует на участок головного мозга, отвечающий за аппетит. Короче говоря, он его повышает. Поэтому если кухня у хозяйки полностью оформлена в зеленых тонах, то кушать там будут много.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2762195" cy="207164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143380"/>
            <a:ext cx="2643206" cy="210927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Антипод красного. Он почти полностью тормозит любую активность. Понижает давление, температуру. Снижает рабочую активность. Обладает усыпляющим эффектом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857628"/>
            <a:ext cx="2366962" cy="23031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000504"/>
            <a:ext cx="2547937" cy="210783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Фиолетовый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043890" cy="197167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</a:t>
            </a:r>
            <a:r>
              <a:rPr lang="ru-RU" dirty="0" err="1" smtClean="0"/>
              <a:t>амый</a:t>
            </a:r>
            <a:r>
              <a:rPr lang="ru-RU" dirty="0" smtClean="0"/>
              <a:t> тормозящий цвет из всей цветовой гаммы. Его долгое воздействие на человека чревато появлением постоянного чувства усталости.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571876"/>
            <a:ext cx="3833604" cy="28464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366</Words>
  <Application>Microsoft Office PowerPoint</Application>
  <PresentationFormat>Экран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Информационно-исследовательский проект «Влияние цвета на здоровье» Автор: Бадирова Эльнара, 11 класс Руководитель: Искра О.Ю.</vt:lpstr>
      <vt:lpstr>Презентация PowerPoint</vt:lpstr>
      <vt:lpstr>Каждый охотник желает знать, где сидит фазан</vt:lpstr>
      <vt:lpstr>Красный</vt:lpstr>
      <vt:lpstr>Желтый </vt:lpstr>
      <vt:lpstr>Зеленый</vt:lpstr>
      <vt:lpstr>Синий</vt:lpstr>
      <vt:lpstr>Фиолетовый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СОЛНЕЧНЫЙ СВЕТ – ИСТОЧНИК ЖИЗНИ Светотерапия</dc:title>
  <dc:creator>Admin</dc:creator>
  <cp:lastModifiedBy>Искра</cp:lastModifiedBy>
  <cp:revision>5</cp:revision>
  <dcterms:created xsi:type="dcterms:W3CDTF">2011-12-19T09:36:21Z</dcterms:created>
  <dcterms:modified xsi:type="dcterms:W3CDTF">2012-01-09T17:19:44Z</dcterms:modified>
</cp:coreProperties>
</file>