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52736" y="364502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80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7101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03848" y="188640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70C0"/>
                </a:solidFill>
              </a:rPr>
              <a:t>Ав</a:t>
            </a:r>
            <a:r>
              <a:rPr lang="ru-RU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иац</a:t>
            </a:r>
            <a:r>
              <a:rPr lang="ru-RU" sz="8000" dirty="0" smtClean="0">
                <a:solidFill>
                  <a:srgbClr val="FF0000"/>
                </a:solidFill>
              </a:rPr>
              <a:t>ия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459432"/>
            <a:ext cx="6984776" cy="4104456"/>
          </a:xfrm>
        </p:spPr>
        <p:txBody>
          <a:bodyPr>
            <a:noAutofit/>
          </a:bodyPr>
          <a:lstStyle/>
          <a:p>
            <a:pPr fontAlgn="t"/>
            <a:r>
              <a:rPr lang="ru-RU" sz="1800" dirty="0" smtClean="0"/>
              <a:t>Есть такие люди, которые способны спокойно соображать на большой скорости, над землёй и даже в космосе. Пилот — это человек, управляющий самолётом, вертолётом или космическим кораблём. Многие дети в детстве мечтают стать лётчиками, но для этого нужно не только желание, но и врождённые задатки. Такая работа возлагает на человека ответственность не только за свою жизнь, но и за жизнь всех пассажиров в салоне. Потому пилот должен в совершенстве знать работу своей машины. </a:t>
            </a:r>
            <a:endParaRPr lang="ru-RU" sz="1800" dirty="0"/>
          </a:p>
        </p:txBody>
      </p:sp>
      <p:pic>
        <p:nvPicPr>
          <p:cNvPr id="8" name="Рисунок 7" descr="wpapers_ru_Кабина-самолё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212976"/>
            <a:ext cx="5724128" cy="31478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4904"/>
            <a:ext cx="4608512" cy="1143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История профессии: Братья Райт первыми изобрели самолёт, который не был просто красивой «махиной», которую невозможно поднять в небо. Изучению системы управления самолётом братья посвятили не один десяток лет. Поэтому, не удивительно, что основателями профессии лётчика можно считать именно этих изобретателей-авиаконструкторов. Они в 1903 году совершили первый полёт на Флайере-1.</a:t>
            </a:r>
            <a:endParaRPr lang="ru-RU" sz="2000" dirty="0"/>
          </a:p>
        </p:txBody>
      </p:sp>
      <p:pic>
        <p:nvPicPr>
          <p:cNvPr id="4" name="Содержимое 3" descr="800px-Wrightfly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196752"/>
            <a:ext cx="4144888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467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Требования к здоровью летчика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Профессия предъявляет повышенные требования к здоровью, для ее получения нужно пройти строгую медкомиссию. Противопоказаний довольно много, одно из самых распространенных — склонность к укачиванию, связанная с особенностями работы вестибулярного аппарата (тем, у кого кружится голова или возникает тошнота на разного рода качелях-каруселях или, тем более, в транспорте, профессия не подходит). Летчики регулярно проходят медицинские осмотры и могут быть отстранены от работы в случае возникновения проблем со здоровьем.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7920880" cy="1584176"/>
          </a:xfrm>
        </p:spPr>
        <p:txBody>
          <a:bodyPr>
            <a:noAutofit/>
          </a:bodyPr>
          <a:lstStyle/>
          <a:p>
            <a:r>
              <a:rPr lang="ru-RU" sz="2000" dirty="0" smtClean="0"/>
              <a:t>Уникальность профессии: Лётчик, естественно, должен не боятся высоты и уметь в критическую ситуацию брать ответственность на себя, иметь профессиональную подготовку. Особенно важно быть инициативным и помнить, что неуверенным в небе делать нечего. Например, у лётчиков-испытателей обычный будничный рабочий день состоит из стрессовых нештатных ситуаций.</a:t>
            </a:r>
            <a:endParaRPr lang="ru-RU" sz="2000" dirty="0"/>
          </a:p>
        </p:txBody>
      </p:sp>
      <p:pic>
        <p:nvPicPr>
          <p:cNvPr id="4" name="Содержимое 3" descr="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3140968"/>
            <a:ext cx="6768752" cy="32758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4402832" cy="5544616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Риски профессии</a:t>
            </a:r>
            <a:r>
              <a:rPr lang="en-US" sz="2000" dirty="0" smtClean="0"/>
              <a:t>: </a:t>
            </a:r>
            <a:r>
              <a:rPr lang="ru-RU" sz="2000" dirty="0" smtClean="0"/>
              <a:t>Самолёт, как любое средство перемещения, иногда бывает непредсказуемое. Если в машине заглохнет двигатель, то её на буксире дотянут к СТО. Когда возникнет у аэроплана такая проблема, то исход будет, к сожалению, летальным для пилота. Это и есть основным риском профессии.</a:t>
            </a:r>
            <a:endParaRPr lang="ru-RU" sz="2000" dirty="0"/>
          </a:p>
        </p:txBody>
      </p:sp>
      <p:pic>
        <p:nvPicPr>
          <p:cNvPr id="4" name="Содержимое 3" descr="1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628800"/>
            <a:ext cx="3653068" cy="3705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5013176"/>
            <a:ext cx="4824536" cy="360040"/>
          </a:xfrm>
        </p:spPr>
        <p:txBody>
          <a:bodyPr>
            <a:noAutofit/>
          </a:bodyPr>
          <a:lstStyle/>
          <a:p>
            <a:r>
              <a:rPr lang="ru-RU" sz="1600" dirty="0" smtClean="0"/>
              <a:t>В настоящее время в России функционируют следующие лётные училища: </a:t>
            </a:r>
            <a:br>
              <a:rPr lang="ru-RU" sz="1600" dirty="0" smtClean="0"/>
            </a:br>
            <a:r>
              <a:rPr lang="ru-RU" sz="1600" dirty="0" smtClean="0"/>
              <a:t>Санкт-Петербургский государственный университет гражданской авиации </a:t>
            </a:r>
            <a:br>
              <a:rPr lang="ru-RU" sz="1600" dirty="0" smtClean="0"/>
            </a:br>
            <a:r>
              <a:rPr lang="ru-RU" sz="1600" dirty="0" smtClean="0"/>
              <a:t>Ульяновское высшее авиационное училище гражданской авиации </a:t>
            </a:r>
            <a:br>
              <a:rPr lang="ru-RU" sz="1600" dirty="0" smtClean="0"/>
            </a:br>
            <a:r>
              <a:rPr lang="ru-RU" sz="1600" dirty="0" smtClean="0"/>
              <a:t>Калужское авиационное летно-техническое училище РОСТО </a:t>
            </a:r>
            <a:br>
              <a:rPr lang="ru-RU" sz="1600" dirty="0" smtClean="0"/>
            </a:br>
            <a:r>
              <a:rPr lang="ru-RU" sz="1600" dirty="0" smtClean="0"/>
              <a:t>Омский лётно-технический колледж </a:t>
            </a:r>
            <a:br>
              <a:rPr lang="ru-RU" sz="1600" dirty="0" smtClean="0"/>
            </a:br>
            <a:r>
              <a:rPr lang="ru-RU" sz="1600" dirty="0" smtClean="0"/>
              <a:t>Краснодарское высшее военное авиационное училище лётчиков </a:t>
            </a:r>
            <a:br>
              <a:rPr lang="ru-RU" sz="1600" dirty="0" smtClean="0"/>
            </a:br>
            <a:r>
              <a:rPr lang="ru-RU" sz="1600" dirty="0" err="1" smtClean="0"/>
              <a:t>Сызранское</a:t>
            </a:r>
            <a:r>
              <a:rPr lang="ru-RU" sz="1600" dirty="0" smtClean="0"/>
              <a:t> ВВАУЛ (ВИ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pic>
        <p:nvPicPr>
          <p:cNvPr id="4" name="Содержимое 3" descr="gla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645024"/>
            <a:ext cx="4499991" cy="2736304"/>
          </a:xfrm>
        </p:spPr>
      </p:pic>
      <p:pic>
        <p:nvPicPr>
          <p:cNvPr id="5" name="Рисунок 4" descr="OLTK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836712"/>
            <a:ext cx="2857500" cy="2274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resize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32656"/>
            <a:ext cx="4000500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260</TotalTime>
  <Words>342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Техническая</vt:lpstr>
      <vt:lpstr>Презентация PowerPoint</vt:lpstr>
      <vt:lpstr>Есть такие люди, которые способны спокойно соображать на большой скорости, над землёй и даже в космосе. Пилот — это человек, управляющий самолётом, вертолётом или космическим кораблём. Многие дети в детстве мечтают стать лётчиками, но для этого нужно не только желание, но и врождённые задатки. Такая работа возлагает на человека ответственность не только за свою жизнь, но и за жизнь всех пассажиров в салоне. Потому пилот должен в совершенстве знать работу своей машины. </vt:lpstr>
      <vt:lpstr>История профессии: Братья Райт первыми изобрели самолёт, который не был просто красивой «махиной», которую невозможно поднять в небо. Изучению системы управления самолётом братья посвятили не один десяток лет. Поэтому, не удивительно, что основателями профессии лётчика можно считать именно этих изобретателей-авиаконструкторов. Они в 1903 году совершили первый полёт на Флайере-1.</vt:lpstr>
      <vt:lpstr>Требования к здоровью летчика</vt:lpstr>
      <vt:lpstr>Уникальность профессии: Лётчик, естественно, должен не боятся высоты и уметь в критическую ситуацию брать ответственность на себя, иметь профессиональную подготовку. Особенно важно быть инициативным и помнить, что неуверенным в небе делать нечего. Например, у лётчиков-испытателей обычный будничный рабочий день состоит из стрессовых нештатных ситуаций.</vt:lpstr>
      <vt:lpstr>Риски профессии: Самолёт, как любое средство перемещения, иногда бывает непредсказуемое. Если в машине заглохнет двигатель, то её на буксире дотянут к СТО. Когда возникнет у аэроплана такая проблема, то исход будет, к сожалению, летальным для пилота. Это и есть основным риском профессии.</vt:lpstr>
      <vt:lpstr>В настоящее время в России функционируют следующие лётные училища:  Санкт-Петербургский государственный университет гражданской авиации  Ульяновское высшее авиационное училище гражданской авиации  Калужское авиационное летно-техническое училище РОСТО  Омский лётно-технический колледж  Краснодарское высшее военное авиационное училище лётчиков  Сызранское ВВАУЛ (ВИ)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Авиация</dc:title>
  <dc:creator>пользователь</dc:creator>
  <cp:lastModifiedBy>Admin</cp:lastModifiedBy>
  <cp:revision>7</cp:revision>
  <dcterms:created xsi:type="dcterms:W3CDTF">2012-10-24T12:05:48Z</dcterms:created>
  <dcterms:modified xsi:type="dcterms:W3CDTF">2013-05-15T09:52:52Z</dcterms:modified>
</cp:coreProperties>
</file>