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63E99-AC97-4D85-A193-4EC0B2892DF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8C281-24BC-4D13-AE74-51ADA7653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281-24BC-4D13-AE74-51ADA765304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281-24BC-4D13-AE74-51ADA765304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6F6990-E928-4587-988D-ECC217071D9A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45D770D-520B-472E-846E-BF5382226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6600" dirty="0" smtClean="0"/>
              <a:t>Морис Равель</a:t>
            </a:r>
            <a:endParaRPr lang="ru-RU" sz="6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/>
              <a:t>Музыкальный ритм болеро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Болеро – испанский народный танец</a:t>
            </a:r>
            <a:endParaRPr lang="ru-RU" sz="44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1524000"/>
            <a:ext cx="4517136" cy="5334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Музыкальный размер танца – ¾</a:t>
            </a:r>
          </a:p>
          <a:p>
            <a:r>
              <a:rPr lang="ru-RU" sz="2800" dirty="0" smtClean="0"/>
              <a:t>В свой ритм   танец заключил  характерный стук кастаньет</a:t>
            </a:r>
          </a:p>
          <a:p>
            <a:r>
              <a:rPr lang="ru-RU" sz="2800" dirty="0" smtClean="0"/>
              <a:t>Умеренный танец  напоминает ритмом полонез</a:t>
            </a:r>
          </a:p>
          <a:p>
            <a:r>
              <a:rPr lang="ru-RU" sz="2800" dirty="0" smtClean="0"/>
              <a:t>В переводе на русский означает «летать»</a:t>
            </a:r>
            <a:endParaRPr lang="ru-RU" sz="28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765902" y="1285860"/>
            <a:ext cx="3982259" cy="5360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Морис Равель – французский композитор (1875- 1937)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2143116"/>
            <a:ext cx="5036379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561142" y="1357298"/>
            <a:ext cx="329713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7883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91575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313"/>
            <a:ext cx="8569356" cy="415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Итак, Равель, танцуем болеро!</a:t>
            </a:r>
          </a:p>
          <a:p>
            <a:r>
              <a:rPr lang="ru-RU" dirty="0" smtClean="0"/>
              <a:t>Для тех. Кто музыку </a:t>
            </a:r>
            <a:r>
              <a:rPr lang="ru-RU" dirty="0" smtClean="0"/>
              <a:t>н</a:t>
            </a:r>
            <a:r>
              <a:rPr lang="ru-RU" dirty="0" smtClean="0"/>
              <a:t>е</a:t>
            </a:r>
            <a:r>
              <a:rPr lang="ru-RU" dirty="0" smtClean="0"/>
              <a:t> </a:t>
            </a:r>
            <a:r>
              <a:rPr lang="ru-RU" dirty="0" smtClean="0"/>
              <a:t>сменит на перо,</a:t>
            </a:r>
          </a:p>
          <a:p>
            <a:r>
              <a:rPr lang="ru-RU" dirty="0" smtClean="0"/>
              <a:t>Есть в этом мире праздник изначальный – </a:t>
            </a:r>
          </a:p>
          <a:p>
            <a:r>
              <a:rPr lang="ru-RU" dirty="0" smtClean="0"/>
              <a:t>Напев волынки, скудный и печальный,</a:t>
            </a:r>
          </a:p>
          <a:p>
            <a:r>
              <a:rPr lang="ru-RU" dirty="0" smtClean="0"/>
              <a:t>И эта пляска медленных крестьян…</a:t>
            </a:r>
          </a:p>
          <a:p>
            <a:r>
              <a:rPr lang="ru-RU" dirty="0" smtClean="0"/>
              <a:t>Испания! Я вновь тобою пьян!..</a:t>
            </a:r>
          </a:p>
          <a:p>
            <a:r>
              <a:rPr lang="ru-RU" dirty="0" smtClean="0"/>
              <a:t>Но жив народ, и песнь его жива.</a:t>
            </a:r>
          </a:p>
          <a:p>
            <a:r>
              <a:rPr lang="ru-RU" dirty="0" smtClean="0"/>
              <a:t>Танцуй Равель свой исполинский танец,</a:t>
            </a:r>
          </a:p>
          <a:p>
            <a:r>
              <a:rPr lang="ru-RU" dirty="0" smtClean="0"/>
              <a:t>Танцуй, Равель! Не унывай, испанец!</a:t>
            </a:r>
          </a:p>
          <a:p>
            <a:r>
              <a:rPr lang="ru-RU" dirty="0" smtClean="0"/>
              <a:t>Вращай, </a:t>
            </a:r>
            <a:r>
              <a:rPr lang="ru-RU" dirty="0"/>
              <a:t>И</a:t>
            </a:r>
            <a:r>
              <a:rPr lang="ru-RU" dirty="0" smtClean="0"/>
              <a:t>стория, литые жернова,</a:t>
            </a:r>
          </a:p>
          <a:p>
            <a:r>
              <a:rPr lang="ru-RU" dirty="0" smtClean="0"/>
              <a:t>Будь мельничихой в грозный час прибоя!</a:t>
            </a:r>
          </a:p>
          <a:p>
            <a:r>
              <a:rPr lang="ru-RU" dirty="0" smtClean="0"/>
              <a:t>О болеро, священный танец боя!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Н.Заболоцкий «Болеро»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Морис Равель  -  музыкант,  сумевший, подобно истинному испанцу, войти в стихию испанских народных ритмов, плениться их красотой и поднять скромный крестьянский танец на пьедестал общечеловеческого восхищения.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Таким образом</a:t>
            </a:r>
            <a:r>
              <a:rPr lang="ru-RU" dirty="0" smtClean="0"/>
              <a:t>,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642918"/>
            <a:ext cx="8429684" cy="5286412"/>
          </a:xfrm>
        </p:spPr>
        <p:txBody>
          <a:bodyPr/>
          <a:lstStyle/>
          <a:p>
            <a:r>
              <a:rPr lang="ru-RU" sz="8000" dirty="0" smtClean="0"/>
              <a:t>Назовите танцы в трёхдольном размере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</TotalTime>
  <Words>180</Words>
  <Application>Microsoft Office PowerPoint</Application>
  <PresentationFormat>Экран (4:3)</PresentationFormat>
  <Paragraphs>26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Музыкальный ритм болеро</vt:lpstr>
      <vt:lpstr>Болеро – испанский народный танец</vt:lpstr>
      <vt:lpstr>Морис Равель – французский композитор (1875- 1937)</vt:lpstr>
      <vt:lpstr>Слайд 4</vt:lpstr>
      <vt:lpstr>Слайд 5</vt:lpstr>
      <vt:lpstr>Слайд 6</vt:lpstr>
      <vt:lpstr>Н.Заболоцкий «Болеро»</vt:lpstr>
      <vt:lpstr>Таким образом,</vt:lpstr>
      <vt:lpstr>Слайд 9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Музыкальный ритм Болеро</dc:title>
  <dc:creator>SamLab.ws</dc:creator>
  <cp:lastModifiedBy>SamLab.ws</cp:lastModifiedBy>
  <cp:revision>6</cp:revision>
  <dcterms:created xsi:type="dcterms:W3CDTF">2009-11-29T11:16:14Z</dcterms:created>
  <dcterms:modified xsi:type="dcterms:W3CDTF">2009-11-29T13:55:55Z</dcterms:modified>
</cp:coreProperties>
</file>