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94DB"/>
    <a:srgbClr val="F8C478"/>
    <a:srgbClr val="C51B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27D5C2-8D0E-4E5C-A310-A74C6A63A40A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DE4033-4502-4F78-B065-2E122AFFD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Аквариум</a:t>
            </a:r>
            <a:r>
              <a:rPr lang="ru-RU" dirty="0" smtClean="0"/>
              <a:t> – маленькая искусственная экосистема</a:t>
            </a:r>
            <a:endParaRPr lang="ru-RU" dirty="0"/>
          </a:p>
        </p:txBody>
      </p:sp>
      <p:pic>
        <p:nvPicPr>
          <p:cNvPr id="1026" name="Picture 2" descr="D:\Светлана\Анимации\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784739"/>
            <a:ext cx="3214710" cy="30732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70916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</a:t>
            </a:r>
            <a:r>
              <a:rPr lang="ru-RU" dirty="0" smtClean="0">
                <a:solidFill>
                  <a:srgbClr val="92D050"/>
                </a:solidFill>
              </a:rPr>
              <a:t>очему аквариум называют искусственной экосистемой?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</a:t>
            </a:r>
            <a:r>
              <a:rPr lang="ru-RU" dirty="0" smtClean="0">
                <a:solidFill>
                  <a:srgbClr val="92D050"/>
                </a:solidFill>
              </a:rPr>
              <a:t>еречисли всех участников круговорота веществ в аквариуме.</a:t>
            </a:r>
          </a:p>
          <a:p>
            <a:endParaRPr lang="ru-RU" dirty="0" smtClean="0">
              <a:solidFill>
                <a:srgbClr val="92D050"/>
              </a:solidFill>
            </a:endParaRPr>
          </a:p>
          <a:p>
            <a:r>
              <a:rPr lang="ru-RU" dirty="0" smtClean="0">
                <a:solidFill>
                  <a:srgbClr val="00B0F0"/>
                </a:solidFill>
              </a:rPr>
              <a:t>Н</a:t>
            </a:r>
            <a:r>
              <a:rPr lang="ru-RU" dirty="0" smtClean="0">
                <a:solidFill>
                  <a:srgbClr val="92D050"/>
                </a:solidFill>
              </a:rPr>
              <a:t>азови, кого из обычных обитателей аквариума ты знаешь.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Ч</a:t>
            </a:r>
            <a:r>
              <a:rPr lang="ru-RU" dirty="0" smtClean="0">
                <a:solidFill>
                  <a:srgbClr val="92D050"/>
                </a:solidFill>
              </a:rPr>
              <a:t>ем аквариум похож, а чем отличается от экосистемы поля?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214422"/>
            <a:ext cx="914400" cy="914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?</a:t>
            </a:r>
          </a:p>
        </p:txBody>
      </p:sp>
      <p:pic>
        <p:nvPicPr>
          <p:cNvPr id="5" name="Picture 2" descr="D:\Светлана\картинки\Школьные\boo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314" y="1857364"/>
            <a:ext cx="1221731" cy="50006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57158" y="3929066"/>
            <a:ext cx="914400" cy="914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?</a:t>
            </a:r>
          </a:p>
        </p:txBody>
      </p:sp>
      <p:sp>
        <p:nvSpPr>
          <p:cNvPr id="7" name="Улыбающееся лицо 6"/>
          <p:cNvSpPr/>
          <p:nvPr/>
        </p:nvSpPr>
        <p:spPr>
          <a:xfrm>
            <a:off x="285720" y="4500570"/>
            <a:ext cx="500066" cy="414334"/>
          </a:xfrm>
          <a:prstGeom prst="smileyFace">
            <a:avLst>
              <a:gd name="adj" fmla="val 4653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EC94DB"/>
                </a:solidFill>
              </a:rPr>
              <a:t>Спасибо за внимание!</a:t>
            </a:r>
            <a:endParaRPr lang="ru-RU" sz="4800" dirty="0">
              <a:solidFill>
                <a:srgbClr val="EC94DB"/>
              </a:solidFill>
            </a:endParaRPr>
          </a:p>
        </p:txBody>
      </p:sp>
      <p:pic>
        <p:nvPicPr>
          <p:cNvPr id="4" name="Picture 2" descr="D:\Светлана\Анимации\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305050"/>
            <a:ext cx="4762500" cy="4552950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59399" y="2071678"/>
            <a:ext cx="6508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Использованы фото из Интернета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5380672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Данную презентацию выполнила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учитель начальных классов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МОУ СОШ №75 г. Волгограда Бочкарёва Светлана Юрьевна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Светлана\Анимации\2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7"/>
            <a:ext cx="4214842" cy="52685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1" name="Picture 3" descr="D:\Светлана\картинки\Окружающий мир\Лена и Миша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643182"/>
            <a:ext cx="4299585" cy="2859093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 flipH="1">
            <a:off x="2928926" y="0"/>
            <a:ext cx="4000528" cy="2786058"/>
          </a:xfrm>
          <a:prstGeom prst="wedgeEllipseCallout">
            <a:avLst/>
          </a:prstGeom>
          <a:solidFill>
            <a:srgbClr val="EC94DB"/>
          </a:solidFill>
          <a:ln>
            <a:solidFill>
              <a:srgbClr val="C51B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51BB1"/>
                </a:solidFill>
              </a:rPr>
              <a:t>Почему мне приходится постоянно продувать воздух и часто менять воду в моём аквариуме? Она мутнеет,  а стёкла покрываются налётом.</a:t>
            </a:r>
            <a:endParaRPr lang="ru-RU" sz="2000" dirty="0">
              <a:solidFill>
                <a:srgbClr val="C51BB1"/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6429388" y="500042"/>
            <a:ext cx="2714612" cy="2143140"/>
          </a:xfrm>
          <a:prstGeom prst="wedgeEllipse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Аквариум – это маленькая искусственная экосистема. Она подчиняется законам природы.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5786454"/>
            <a:ext cx="7629572" cy="9144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Почему в аквариуме Лены рыбам трудно дышать?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6143636" y="785794"/>
            <a:ext cx="2714612" cy="2143140"/>
          </a:xfrm>
          <a:prstGeom prst="wedgeEllipse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Ты забыла поселить в нём одного из важнейших обитателей экосистемы.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Picture 3" descr="D:\Светлана\Анимации\знаки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5857892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6637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Из каких частей состоит экосистема?</a:t>
            </a:r>
          </a:p>
          <a:p>
            <a:r>
              <a:rPr lang="ru-RU" sz="3600" dirty="0" smtClean="0"/>
              <a:t>Какие «профессии» живых организмов необходимы, чтобы круговорот в экосистеме был замкнут?</a:t>
            </a:r>
          </a:p>
          <a:p>
            <a:r>
              <a:rPr lang="ru-RU" sz="3600" dirty="0" smtClean="0"/>
              <a:t>Что такое искусственная экосистема?</a:t>
            </a:r>
            <a:endParaRPr lang="ru-RU" sz="3600" dirty="0"/>
          </a:p>
        </p:txBody>
      </p:sp>
      <p:pic>
        <p:nvPicPr>
          <p:cNvPr id="4" name="Picture 2" descr="D:\Светлана\Анимации\читательgif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458062" y="4516419"/>
            <a:ext cx="1685938" cy="2341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 все части экосистемы, которые мы можем найти в аквариуме.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1714488"/>
            <a:ext cx="3857652" cy="5000660"/>
          </a:xfrm>
          <a:blipFill>
            <a:blip r:embed="rId2" cstate="print"/>
            <a:tile tx="0" ty="0" sx="100000" sy="100000" flip="none" algn="tl"/>
          </a:blipFill>
          <a:ln w="5715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Какие «профессии» живых организмов мы там встретим?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" name="Picture 2" descr="D:\Светлана\Анимации\2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4214842" cy="500066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3074" name="Picture 2" descr="D:\Светлана\картинки\Окружающий мир\бактерии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714752"/>
            <a:ext cx="1299803" cy="1341434"/>
          </a:xfrm>
          <a:prstGeom prst="ellipse">
            <a:avLst/>
          </a:prstGeom>
          <a:noFill/>
        </p:spPr>
      </p:pic>
      <p:pic>
        <p:nvPicPr>
          <p:cNvPr id="3075" name="Picture 3" descr="D:\Светлана\картинки\Окружающий мир\озеро\водоросли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3786190"/>
            <a:ext cx="1295400" cy="1214440"/>
          </a:xfrm>
          <a:prstGeom prst="ellipse">
            <a:avLst/>
          </a:prstGeom>
          <a:noFill/>
        </p:spPr>
      </p:pic>
      <p:pic>
        <p:nvPicPr>
          <p:cNvPr id="3076" name="Picture 4" descr="D:\Светлана\картинки\Окружающий мир\аквариум\золотая рыб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5072074"/>
            <a:ext cx="2571768" cy="151442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Аквариумные растения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Светлана\картинки\Окружающий мир\аквариум\валлиснер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2857500" cy="3810000"/>
          </a:xfrm>
          <a:prstGeom prst="rect">
            <a:avLst/>
          </a:prstGeom>
          <a:noFill/>
        </p:spPr>
      </p:pic>
      <p:pic>
        <p:nvPicPr>
          <p:cNvPr id="4099" name="Picture 3" descr="D:\Светлана\картинки\Окружающий мир\аквариум\элодея.jpg"/>
          <p:cNvPicPr>
            <a:picLocks noChangeAspect="1" noChangeArrowheads="1"/>
          </p:cNvPicPr>
          <p:nvPr/>
        </p:nvPicPr>
        <p:blipFill>
          <a:blip r:embed="rId3" cstate="print"/>
          <a:srcRect b="3230"/>
          <a:stretch>
            <a:fillRect/>
          </a:stretch>
        </p:blipFill>
        <p:spPr bwMode="auto">
          <a:xfrm>
            <a:off x="6715140" y="2285992"/>
            <a:ext cx="2114550" cy="3806800"/>
          </a:xfrm>
          <a:prstGeom prst="rect">
            <a:avLst/>
          </a:prstGeom>
          <a:noFill/>
        </p:spPr>
      </p:pic>
      <p:pic>
        <p:nvPicPr>
          <p:cNvPr id="4100" name="Picture 4" descr="D:\Светлана\картинки\Окружающий мир\аквариум\эхинодорус.jpg"/>
          <p:cNvPicPr>
            <a:picLocks noChangeAspect="1" noChangeArrowheads="1"/>
          </p:cNvPicPr>
          <p:nvPr/>
        </p:nvPicPr>
        <p:blipFill>
          <a:blip r:embed="rId4" cstate="print"/>
          <a:srcRect b="2700"/>
          <a:stretch>
            <a:fillRect/>
          </a:stretch>
        </p:blipFill>
        <p:spPr bwMode="auto">
          <a:xfrm>
            <a:off x="2906880" y="1214422"/>
            <a:ext cx="3845751" cy="285752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072330" y="6286472"/>
            <a:ext cx="1628780" cy="571528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элодея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4143380"/>
            <a:ext cx="2214578" cy="571528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эхинодорус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6286472"/>
            <a:ext cx="2214578" cy="571528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валлиснерия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6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6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60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Теплолюбивые аквариумные рыбки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D:\Светлана\картинки\Окружающий мир\аквариум\сом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357694"/>
            <a:ext cx="2738430" cy="1701250"/>
          </a:xfrm>
          <a:prstGeom prst="rect">
            <a:avLst/>
          </a:prstGeom>
          <a:noFill/>
        </p:spPr>
      </p:pic>
      <p:pic>
        <p:nvPicPr>
          <p:cNvPr id="5124" name="Picture 4" descr="D:\Светлана\картинки\Окружающий мир\аквариум\скаляр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71612"/>
            <a:ext cx="2952770" cy="2214578"/>
          </a:xfrm>
          <a:prstGeom prst="rect">
            <a:avLst/>
          </a:prstGeom>
          <a:noFill/>
        </p:spPr>
      </p:pic>
      <p:pic>
        <p:nvPicPr>
          <p:cNvPr id="5125" name="Picture 5" descr="D:\Светлана\картинки\Окружающий мир\аквариум\гурам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643050"/>
            <a:ext cx="2857500" cy="2124075"/>
          </a:xfrm>
          <a:prstGeom prst="rect">
            <a:avLst/>
          </a:prstGeom>
          <a:noFill/>
        </p:spPr>
      </p:pic>
      <p:pic>
        <p:nvPicPr>
          <p:cNvPr id="5126" name="Picture 6" descr="D:\Светлана\картинки\Окружающий мир\аквариум\барбу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1643050"/>
            <a:ext cx="2473538" cy="1857388"/>
          </a:xfrm>
          <a:prstGeom prst="rect">
            <a:avLst/>
          </a:prstGeom>
          <a:noFill/>
        </p:spPr>
      </p:pic>
      <p:pic>
        <p:nvPicPr>
          <p:cNvPr id="10" name="Picture 2" descr="D:\Светлана\картинки\Окружающий мир\аквариум\меченосецpn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214818"/>
            <a:ext cx="2684463" cy="2012532"/>
          </a:xfrm>
          <a:prstGeom prst="rect">
            <a:avLst/>
          </a:prstGeom>
          <a:noFill/>
        </p:spPr>
      </p:pic>
      <p:pic>
        <p:nvPicPr>
          <p:cNvPr id="11" name="Picture 7" descr="D:\Светлана\картинки\Окружающий мир\аквариум\гупп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4214818"/>
            <a:ext cx="2312999" cy="219775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215206" y="3714752"/>
            <a:ext cx="13430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гурами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768" y="6072206"/>
            <a:ext cx="13430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сомик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500438"/>
            <a:ext cx="13430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барбус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71934" y="6286520"/>
            <a:ext cx="13430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гуппи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3714752"/>
            <a:ext cx="13430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скалярия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71538" y="6215082"/>
            <a:ext cx="13430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меченосец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Холодноводные аквариумные рыбки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Светлана\картинки\Окружающий мир\аквариум\золотая рыб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857496"/>
            <a:ext cx="3086765" cy="1817688"/>
          </a:xfrm>
          <a:prstGeom prst="rect">
            <a:avLst/>
          </a:prstGeom>
          <a:noFill/>
        </p:spPr>
      </p:pic>
      <p:pic>
        <p:nvPicPr>
          <p:cNvPr id="6147" name="Picture 3" descr="D:\Светлана\картинки\Окружающий мир\аквариум\коме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714876" y="2857496"/>
            <a:ext cx="2428893" cy="1766467"/>
          </a:xfrm>
          <a:prstGeom prst="rect">
            <a:avLst/>
          </a:prstGeom>
          <a:noFill/>
        </p:spPr>
      </p:pic>
      <p:pic>
        <p:nvPicPr>
          <p:cNvPr id="6148" name="Picture 4" descr="D:\Светлана\картинки\Окружающий мир\аквариум\7вуалехвостjpg.jpg"/>
          <p:cNvPicPr>
            <a:picLocks noChangeAspect="1" noChangeArrowheads="1"/>
          </p:cNvPicPr>
          <p:nvPr/>
        </p:nvPicPr>
        <p:blipFill>
          <a:blip r:embed="rId4" cstate="print"/>
          <a:srcRect b="6006"/>
          <a:stretch>
            <a:fillRect/>
          </a:stretch>
        </p:blipFill>
        <p:spPr bwMode="auto">
          <a:xfrm>
            <a:off x="714348" y="4500570"/>
            <a:ext cx="2714644" cy="1901355"/>
          </a:xfrm>
          <a:prstGeom prst="rect">
            <a:avLst/>
          </a:prstGeom>
          <a:noFill/>
        </p:spPr>
      </p:pic>
      <p:pic>
        <p:nvPicPr>
          <p:cNvPr id="6149" name="Picture 5" descr="D:\Светлана\картинки\Окружающий мир\аквариум\телескоп.jpg"/>
          <p:cNvPicPr>
            <a:picLocks noChangeAspect="1" noChangeArrowheads="1"/>
          </p:cNvPicPr>
          <p:nvPr/>
        </p:nvPicPr>
        <p:blipFill>
          <a:blip r:embed="rId5" cstate="print"/>
          <a:srcRect l="8504" t="21732" r="29764" b="21260"/>
          <a:stretch>
            <a:fillRect/>
          </a:stretch>
        </p:blipFill>
        <p:spPr bwMode="auto">
          <a:xfrm>
            <a:off x="5857884" y="4429132"/>
            <a:ext cx="2786082" cy="1929603"/>
          </a:xfrm>
          <a:prstGeom prst="rect">
            <a:avLst/>
          </a:prstGeom>
          <a:noFill/>
        </p:spPr>
      </p:pic>
      <p:pic>
        <p:nvPicPr>
          <p:cNvPr id="6150" name="Picture 6" descr="D:\Светлана\картинки\Окружающий мир\озеро\карас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1428737"/>
            <a:ext cx="2286016" cy="159015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15008" y="1500174"/>
            <a:ext cx="1214446" cy="500066"/>
          </a:xfrm>
          <a:prstGeom prst="rect">
            <a:avLst/>
          </a:prstGeom>
          <a:solidFill>
            <a:srgbClr val="F8C4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карась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3500438"/>
            <a:ext cx="1214446" cy="500066"/>
          </a:xfrm>
          <a:prstGeom prst="rect">
            <a:avLst/>
          </a:prstGeom>
          <a:solidFill>
            <a:srgbClr val="F8C4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комета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143248"/>
            <a:ext cx="1785918" cy="785818"/>
          </a:xfrm>
          <a:prstGeom prst="rect">
            <a:avLst/>
          </a:prstGeom>
          <a:solidFill>
            <a:srgbClr val="F8C4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обыкновенная золотая рыбка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143644"/>
            <a:ext cx="1857356" cy="500066"/>
          </a:xfrm>
          <a:prstGeom prst="rect">
            <a:avLst/>
          </a:prstGeom>
          <a:solidFill>
            <a:srgbClr val="F8C4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вуалехвост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768" y="6143644"/>
            <a:ext cx="2000232" cy="500066"/>
          </a:xfrm>
          <a:prstGeom prst="rect">
            <a:avLst/>
          </a:prstGeom>
          <a:solidFill>
            <a:srgbClr val="F8C4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телескоп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Аквариумные животные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Светлана\картинки\Окружающий мир\аквариум\улит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143380"/>
            <a:ext cx="3555996" cy="2511080"/>
          </a:xfrm>
          <a:prstGeom prst="rect">
            <a:avLst/>
          </a:prstGeom>
          <a:noFill/>
        </p:spPr>
      </p:pic>
      <p:pic>
        <p:nvPicPr>
          <p:cNvPr id="7171" name="Picture 3" descr="D:\Светлана\картинки\Окружающий мир\аквариум\черепах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428736"/>
            <a:ext cx="3714744" cy="2786058"/>
          </a:xfrm>
          <a:prstGeom prst="rect">
            <a:avLst/>
          </a:prstGeom>
          <a:noFill/>
        </p:spPr>
      </p:pic>
      <p:pic>
        <p:nvPicPr>
          <p:cNvPr id="6" name="Picture 5" descr="D:\Светлана\картинки\Окружающий мир\ра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146" y="1428736"/>
            <a:ext cx="3436740" cy="27146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1538" y="4143380"/>
            <a:ext cx="84296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рак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6357934"/>
            <a:ext cx="205740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улитка-катушка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4143380"/>
            <a:ext cx="135732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черепаха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600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  <a:ln w="38100">
            <a:solidFill>
              <a:srgbClr val="FF0000"/>
            </a:solidFill>
          </a:ln>
        </p:spPr>
        <p:txBody>
          <a:bodyPr/>
          <a:lstStyle/>
          <a:p>
            <a:r>
              <a:rPr lang="ru-RU" dirty="0" smtClean="0"/>
              <a:t>Аквариум – маленькая искусственная экосистема.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2375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D:\Светлана\Анимации\2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305050"/>
            <a:ext cx="4762500" cy="4552950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</TotalTime>
  <Words>209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Аквариум – маленькая искусственная экосистема</vt:lpstr>
      <vt:lpstr>Слайд 2</vt:lpstr>
      <vt:lpstr>Вспомни…</vt:lpstr>
      <vt:lpstr>Назови все части экосистемы, которые мы можем найти в аквариуме.</vt:lpstr>
      <vt:lpstr>Аквариумные растения</vt:lpstr>
      <vt:lpstr>Теплолюбивые аквариумные рыбки</vt:lpstr>
      <vt:lpstr>Холодноводные аквариумные рыбки</vt:lpstr>
      <vt:lpstr>Аквариумные животные</vt:lpstr>
      <vt:lpstr>Аквариум – маленькая искусственная экосистема.</vt:lpstr>
      <vt:lpstr>Проверь себя: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Аквариум – маленькая искусственная экосистема</dc:title>
  <dc:creator>Dmitriy</dc:creator>
  <cp:lastModifiedBy>Николай</cp:lastModifiedBy>
  <cp:revision>20</cp:revision>
  <dcterms:created xsi:type="dcterms:W3CDTF">2009-09-01T17:14:25Z</dcterms:created>
  <dcterms:modified xsi:type="dcterms:W3CDTF">2012-06-08T12:09:24Z</dcterms:modified>
</cp:coreProperties>
</file>