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8"/>
  </p:notesMasterIdLst>
  <p:sldIdLst>
    <p:sldId id="256" r:id="rId2"/>
    <p:sldId id="287" r:id="rId3"/>
    <p:sldId id="257" r:id="rId4"/>
    <p:sldId id="289" r:id="rId5"/>
    <p:sldId id="258" r:id="rId6"/>
    <p:sldId id="286" r:id="rId7"/>
    <p:sldId id="291" r:id="rId8"/>
    <p:sldId id="259" r:id="rId9"/>
    <p:sldId id="267" r:id="rId10"/>
    <p:sldId id="260" r:id="rId11"/>
    <p:sldId id="264" r:id="rId12"/>
    <p:sldId id="261" r:id="rId13"/>
    <p:sldId id="271" r:id="rId14"/>
    <p:sldId id="272" r:id="rId15"/>
    <p:sldId id="262" r:id="rId16"/>
    <p:sldId id="263" r:id="rId17"/>
    <p:sldId id="268" r:id="rId18"/>
    <p:sldId id="270" r:id="rId19"/>
    <p:sldId id="273" r:id="rId20"/>
    <p:sldId id="274" r:id="rId21"/>
    <p:sldId id="279" r:id="rId22"/>
    <p:sldId id="275" r:id="rId23"/>
    <p:sldId id="276" r:id="rId24"/>
    <p:sldId id="280" r:id="rId25"/>
    <p:sldId id="290" r:id="rId26"/>
    <p:sldId id="28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544" autoAdjust="0"/>
    <p:restoredTop sz="94660"/>
  </p:normalViewPr>
  <p:slideViewPr>
    <p:cSldViewPr>
      <p:cViewPr varScale="1">
        <p:scale>
          <a:sx n="66" d="100"/>
          <a:sy n="66" d="100"/>
        </p:scale>
        <p:origin x="-9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56D91-7FF4-4FC1-9422-E03A92693DAA}" type="datetimeFigureOut">
              <a:rPr lang="ru-RU" smtClean="0"/>
              <a:pPr/>
              <a:t>06.07.2013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977D63-88F6-410F-A9CF-AA685AB54F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77D63-88F6-410F-A9CF-AA685AB54F3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3ABF6-F148-48B0-82AC-BA5A3381041F}" type="datetimeFigureOut">
              <a:rPr lang="ru-RU"/>
              <a:pPr>
                <a:defRPr/>
              </a:pPr>
              <a:t>06.07.2013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06.07.2013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06.07.2013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06.07.2013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06.07.2013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06.07.2013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06.07.2013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06.07.2013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dissolv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im5-tub-ru.yandex.net/i?id=109620096-55-73&amp;n=21" TargetMode="External"/><Relationship Id="rId13" Type="http://schemas.openxmlformats.org/officeDocument/2006/relationships/hyperlink" Target="http://img-fotki.yandex.ru/get/6314/156241142.4/0_8794e_6ab982e7_XL" TargetMode="External"/><Relationship Id="rId18" Type="http://schemas.openxmlformats.org/officeDocument/2006/relationships/hyperlink" Target="http://4put.ru/pictures/max/321/987634.gif" TargetMode="External"/><Relationship Id="rId3" Type="http://schemas.openxmlformats.org/officeDocument/2006/relationships/hyperlink" Target="http://www.velvet.by/files/userfiles/11898/8_iyulya_0.jpg" TargetMode="External"/><Relationship Id="rId21" Type="http://schemas.openxmlformats.org/officeDocument/2006/relationships/hyperlink" Target="http://s55.radikal.ru/i149/1105/07/4a04d4787303.gif" TargetMode="External"/><Relationship Id="rId7" Type="http://schemas.openxmlformats.org/officeDocument/2006/relationships/hyperlink" Target="http://www.tvkrasnodar.ru/img_lib/news/ni_e4ceab2b07c769c82523c84b9f455bc9.jpg" TargetMode="External"/><Relationship Id="rId12" Type="http://schemas.openxmlformats.org/officeDocument/2006/relationships/hyperlink" Target="http://img0.liveinternet.ru/images/attach/c/3/75/956/75956552_large_63776ad20d9e.jpg" TargetMode="External"/><Relationship Id="rId17" Type="http://schemas.openxmlformats.org/officeDocument/2006/relationships/hyperlink" Target="http://s02.radikal.ru/i175/1207/b8/3558b682b38f.gif" TargetMode="External"/><Relationship Id="rId2" Type="http://schemas.openxmlformats.org/officeDocument/2006/relationships/hyperlink" Target="http://basik.ru/images/8_june/02.jpg" TargetMode="External"/><Relationship Id="rId16" Type="http://schemas.openxmlformats.org/officeDocument/2006/relationships/hyperlink" Target="http://im6-tub-ru.yandex.net/i?id=77384146-33-73&amp;n=21" TargetMode="External"/><Relationship Id="rId20" Type="http://schemas.openxmlformats.org/officeDocument/2006/relationships/hyperlink" Target="http://img-fotki.yandex.ru/get/5209/42740774.2f/0_7728b_60525403_X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olnet.ee/holidays/s33_1_p1.html" TargetMode="External"/><Relationship Id="rId11" Type="http://schemas.openxmlformats.org/officeDocument/2006/relationships/hyperlink" Target="http://attachments-blog.tut.by/61414/files/2012/03/ANIMASHKI_028.gif" TargetMode="External"/><Relationship Id="rId5" Type="http://schemas.openxmlformats.org/officeDocument/2006/relationships/hyperlink" Target="http://orthodoxy.org.ua/sites/default/files/image1/512.Petr_Fevronia.jpg" TargetMode="External"/><Relationship Id="rId15" Type="http://schemas.openxmlformats.org/officeDocument/2006/relationships/hyperlink" Target="http://img0.liveinternet.ru/images/attach/c/0/46/79/46079997_i1268.jpg" TargetMode="External"/><Relationship Id="rId10" Type="http://schemas.openxmlformats.org/officeDocument/2006/relationships/hyperlink" Target="http://im5-tub-ru.yandex.net/i?id=192854946-36-73&amp;n=21" TargetMode="External"/><Relationship Id="rId19" Type="http://schemas.openxmlformats.org/officeDocument/2006/relationships/hyperlink" Target="http://img-fotki.yandex.ru/get/6214/42740774.2f/0_77283_2dfe3ba9_XL" TargetMode="External"/><Relationship Id="rId4" Type="http://schemas.openxmlformats.org/officeDocument/2006/relationships/hyperlink" Target="http://s12.radikal.ru/i185/1107/50/2fe8724f051e.jpg" TargetMode="External"/><Relationship Id="rId9" Type="http://schemas.openxmlformats.org/officeDocument/2006/relationships/hyperlink" Target="http://img-fotki.yandex.ru/get/5101/lyudmilaiskakova.1c/0_3532b_ebf83839_XL" TargetMode="External"/><Relationship Id="rId14" Type="http://schemas.openxmlformats.org/officeDocument/2006/relationships/hyperlink" Target="http://stat21.privet.ru/lr/0c189f99af3dfc5cf586132117963256" TargetMode="External"/><Relationship Id="rId22" Type="http://schemas.openxmlformats.org/officeDocument/2006/relationships/hyperlink" Target="http://img-fotki.yandex.ru/get/5210/42740774.2f/0_7728e_bb26b80f_XL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gif"/><Relationship Id="rId4" Type="http://schemas.openxmlformats.org/officeDocument/2006/relationships/image" Target="../media/image28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pedsovet.su/" TargetMode="External"/><Relationship Id="rId2" Type="http://schemas.openxmlformats.org/officeDocument/2006/relationships/hyperlink" Target="http://www.solnet.ee/holidays/s33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goodhouse.ru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youtube.com/watch?v=oizc8VI9HiY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Documents%20and%20Settings\&#1055;&#1086;&#1083;&#1100;&#1079;&#1086;&#1074;&#1072;&#1090;&#1077;&#1083;&#1100;\&#1056;&#1072;&#1073;&#1086;&#1095;&#1080;&#1081;%20&#1089;&#1090;&#1086;&#1083;\&#1083;&#1072;&#1075;&#1077;&#1088;&#1100;%202013\&#1057;&#1062;&#1045;&#1053;&#1040;&#1056;&#1048;&#1048;%202013\&#1044;&#1045;&#1053;&#1068;%20&#1057;&#1045;&#1052;&#1068;&#1048;,%20&#1051;&#1070;&#1041;&#1042;&#1048;%20&#1048;%20&#1042;&#1045;&#1056;&#1053;&#1054;&#1057;&#1058;&#1048;\Diana_Gurckaya_-_8_iyulya_-_Den_semi_lyubvi_i_vernosti_-_Petr_i_Fevronya_(iPlayer.fm).mp3" TargetMode="Externa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142984"/>
            <a:ext cx="7772400" cy="14700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8 июля –День семьи любви и верности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5105400"/>
            <a:ext cx="6400800" cy="17526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Автор: Семкова Н.В. –учитель истории </a:t>
            </a:r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 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категории МКОУ «СОШ № 10»,</a:t>
            </a:r>
          </a:p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г. Нижняя Салда, </a:t>
            </a:r>
          </a:p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Свердловской области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14744" y="0"/>
            <a:ext cx="1723677" cy="52322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2013 год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40.234_99_16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214414" y="1285860"/>
            <a:ext cx="7018338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Содержимое 3" descr="97375048_sv_valent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00034" y="214290"/>
            <a:ext cx="1000132" cy="753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Символ праздника – ромашка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b78e054c5506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28596" y="1857364"/>
            <a:ext cx="4038600" cy="31703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3438" y="2332037"/>
            <a:ext cx="4281518" cy="4525963"/>
          </a:xfrm>
        </p:spPr>
        <p:txBody>
          <a:bodyPr/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Ромашка - это самый известный и распространённый цветок в России.</a:t>
            </a:r>
          </a:p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Издревле, в России,  ромашка – это символ любви!!! </a:t>
            </a:r>
          </a:p>
          <a:p>
            <a:endParaRPr lang="ru-RU" dirty="0"/>
          </a:p>
        </p:txBody>
      </p:sp>
      <p:pic>
        <p:nvPicPr>
          <p:cNvPr id="7" name="Содержимое 3" descr="ANIMASHKI_028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072198" y="0"/>
            <a:ext cx="285750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4963-03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143108" y="928670"/>
            <a:ext cx="4525963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Содержимое 3" descr="97375048_sv_valent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572396" y="214290"/>
            <a:ext cx="1000132" cy="753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3" descr="97375048_sv_valent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14282" y="214290"/>
            <a:ext cx="1000132" cy="753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8794e_6ab982e7_XL.gif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500166" y="1000108"/>
            <a:ext cx="6034087" cy="45259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Содержимое 3" descr="b58ff65892a24bbb6b103d50f1a81d0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57562"/>
            <a:ext cx="1428750" cy="1314450"/>
          </a:xfrm>
          <a:prstGeom prst="rect">
            <a:avLst/>
          </a:prstGeom>
        </p:spPr>
      </p:pic>
      <p:pic>
        <p:nvPicPr>
          <p:cNvPr id="7" name="Содержимое 3" descr="b58ff65892a24bbb6b103d50f1a81d0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5250" y="3500438"/>
            <a:ext cx="1428750" cy="131445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c189f99af3dfc5cf586132117963256.gif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071670" y="1571612"/>
            <a:ext cx="6035675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Содержимое 3" descr="ANIMASHKI_028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285750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6079997_i1268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071670" y="928670"/>
            <a:ext cx="5214974" cy="52149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Содержимое 3" descr="97375048_sv_valent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643570" y="1714488"/>
            <a:ext cx="104312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3" descr="97375048_sv_valent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714612" y="1643050"/>
            <a:ext cx="1000132" cy="753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9109243_f9eae91174e7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000100" y="1142984"/>
            <a:ext cx="7500990" cy="45005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558b682b38f.gif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571604" y="785794"/>
            <a:ext cx="6286544" cy="5500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87634.gif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428728" y="214290"/>
            <a:ext cx="6500812" cy="6370637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77283_2dfe3ba9_XL.gif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428728" y="1071546"/>
            <a:ext cx="6035675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ЦЕЛИ МЕРОПРИЯТИЯ: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>
                <a:latin typeface="Arial" pitchFamily="34" charset="0"/>
                <a:cs typeface="Arial" pitchFamily="34" charset="0"/>
              </a:rPr>
              <a:t>Воспитание ответственного отношения к семье как к базовой ценности общества.</a:t>
            </a:r>
          </a:p>
          <a:p>
            <a:pPr lvl="0"/>
            <a:r>
              <a:rPr lang="ru-RU" dirty="0" smtClean="0">
                <a:latin typeface="Arial" pitchFamily="34" charset="0"/>
                <a:cs typeface="Arial" pitchFamily="34" charset="0"/>
              </a:rPr>
              <a:t>Формирование у детей представления о семье, как о людях, которые любят друг друга, заботятся друг о друге. </a:t>
            </a:r>
          </a:p>
          <a:p>
            <a:pPr lvl="0"/>
            <a:r>
              <a:rPr lang="ru-RU" dirty="0" smtClean="0">
                <a:latin typeface="Arial" pitchFamily="34" charset="0"/>
                <a:cs typeface="Arial" pitchFamily="34" charset="0"/>
              </a:rPr>
              <a:t>Воспитание у учащихся чувства любви и уважения к родителям, гордости за свою семью. </a:t>
            </a:r>
          </a:p>
          <a:p>
            <a:endParaRPr lang="ru-RU" dirty="0"/>
          </a:p>
        </p:txBody>
      </p:sp>
      <p:pic>
        <p:nvPicPr>
          <p:cNvPr id="4" name="Содержимое 3" descr="97375048_sv_valent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000496" y="5214950"/>
            <a:ext cx="1428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7728b_60525403_XL.gif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214414" y="928670"/>
            <a:ext cx="7049785" cy="5286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a04d4787303.gif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785918" y="714356"/>
            <a:ext cx="5715040" cy="5715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7728e_bb26b80f_XL.gif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142976" y="785794"/>
            <a:ext cx="7358062" cy="551815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14356"/>
          </a:xfrm>
        </p:spPr>
        <p:txBody>
          <a:bodyPr/>
          <a:lstStyle/>
          <a:p>
            <a:pPr algn="r"/>
            <a:r>
              <a:rPr lang="ru-RU" sz="3200" dirty="0" smtClean="0">
                <a:solidFill>
                  <a:srgbClr val="FFFF00"/>
                </a:solidFill>
              </a:rPr>
              <a:t>Источники иллюстраций: 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14356"/>
            <a:ext cx="8229600" cy="5786478"/>
          </a:xfrm>
        </p:spPr>
        <p:txBody>
          <a:bodyPr/>
          <a:lstStyle/>
          <a:p>
            <a:r>
              <a:rPr lang="ru-RU" sz="1400" dirty="0" smtClean="0"/>
              <a:t>1 слайд </a:t>
            </a:r>
            <a:r>
              <a:rPr lang="en-US" sz="1400" dirty="0" smtClean="0">
                <a:hlinkClick r:id="rId2"/>
              </a:rPr>
              <a:t>http://basik.ru/images/8_june/02.jpg</a:t>
            </a:r>
            <a:endParaRPr lang="ru-RU" sz="1400" dirty="0" smtClean="0"/>
          </a:p>
          <a:p>
            <a:r>
              <a:rPr lang="ru-RU" sz="1400" dirty="0" smtClean="0"/>
              <a:t>3 слайд Ромашка </a:t>
            </a:r>
            <a:r>
              <a:rPr lang="en-US" sz="1400" dirty="0" smtClean="0">
                <a:hlinkClick r:id="rId3"/>
              </a:rPr>
              <a:t>http://www.velvet.by/files/userfiles/11898/8_iyulya_0.jpg</a:t>
            </a:r>
            <a:endParaRPr lang="ru-RU" sz="1400" dirty="0" smtClean="0"/>
          </a:p>
          <a:p>
            <a:r>
              <a:rPr lang="ru-RU" sz="1400" dirty="0" smtClean="0"/>
              <a:t>4 слайд семья </a:t>
            </a:r>
            <a:r>
              <a:rPr lang="en-US" sz="1400" dirty="0" smtClean="0">
                <a:hlinkClick r:id="rId4"/>
              </a:rPr>
              <a:t>http://s12.radikal.ru/i185/1107/50/2fe8724f051e.jpg</a:t>
            </a:r>
            <a:endParaRPr lang="ru-RU" sz="1400" dirty="0" smtClean="0"/>
          </a:p>
          <a:p>
            <a:r>
              <a:rPr lang="ru-RU" sz="1400" dirty="0" smtClean="0"/>
              <a:t>5 слайд Св. Петр и Феврония </a:t>
            </a:r>
            <a:r>
              <a:rPr lang="en-US" sz="1400" dirty="0" smtClean="0">
                <a:hlinkClick r:id="rId5"/>
              </a:rPr>
              <a:t>http://orthodoxy.org.ua/sites/default/files/image1/512.Petr_Fevronia.jpg</a:t>
            </a:r>
            <a:endParaRPr lang="ru-RU" sz="1400" dirty="0" smtClean="0"/>
          </a:p>
          <a:p>
            <a:r>
              <a:rPr lang="ru-RU" sz="1400" dirty="0" smtClean="0"/>
              <a:t>6 слайд </a:t>
            </a:r>
            <a:r>
              <a:rPr lang="en-US" sz="1400" dirty="0" smtClean="0">
                <a:hlinkClick r:id="rId6"/>
              </a:rPr>
              <a:t>http://www.solnet.ee/holidays/s33_1_p1.html</a:t>
            </a:r>
            <a:endParaRPr lang="ru-RU" sz="1400" dirty="0" smtClean="0"/>
          </a:p>
          <a:p>
            <a:r>
              <a:rPr lang="ru-RU" sz="1400" dirty="0" smtClean="0"/>
              <a:t>8 слайд  Св. Петр и Феврония </a:t>
            </a:r>
            <a:r>
              <a:rPr lang="en-US" sz="1400" dirty="0" smtClean="0">
                <a:hlinkClick r:id="rId7"/>
              </a:rPr>
              <a:t>http://www.tvkrasnodar.ru/img_lib/news/ni_e4ceab2b07c769c82523c84b9f455bc9.jpg</a:t>
            </a:r>
            <a:endParaRPr lang="ru-RU" sz="1400" dirty="0" smtClean="0"/>
          </a:p>
          <a:p>
            <a:r>
              <a:rPr lang="ru-RU" sz="1400" dirty="0" smtClean="0"/>
              <a:t>9  слайд  Св. Петр и Феврония </a:t>
            </a:r>
            <a:r>
              <a:rPr lang="en-US" sz="1400" dirty="0" smtClean="0">
                <a:hlinkClick r:id="rId8"/>
              </a:rPr>
              <a:t>http://im5-tub-ru.yandex.net/i?id=109620096-55-73&amp;n=21</a:t>
            </a:r>
            <a:endParaRPr lang="ru-RU" sz="1400" dirty="0" smtClean="0"/>
          </a:p>
          <a:p>
            <a:r>
              <a:rPr lang="ru-RU" sz="1400" dirty="0" smtClean="0"/>
              <a:t>10 слайд </a:t>
            </a:r>
            <a:r>
              <a:rPr lang="en-US" sz="1400" dirty="0" smtClean="0">
                <a:hlinkClick r:id="rId9"/>
              </a:rPr>
              <a:t>http://img-fotki.yandex.ru/get/5101/lyudmilaiskakova.1c/0_3532b_ebf83839_XL</a:t>
            </a:r>
            <a:endParaRPr lang="ru-RU" sz="1400" dirty="0" smtClean="0"/>
          </a:p>
          <a:p>
            <a:r>
              <a:rPr lang="ru-RU" sz="1400" dirty="0" smtClean="0"/>
              <a:t>11 слайд </a:t>
            </a:r>
            <a:r>
              <a:rPr lang="en-US" sz="1400" dirty="0" smtClean="0">
                <a:hlinkClick r:id="rId10"/>
              </a:rPr>
              <a:t>http://im5-tub-ru.yandex.net/i?id=192854946-36-73&amp;n=21</a:t>
            </a:r>
            <a:endParaRPr lang="ru-RU" sz="1400" dirty="0" smtClean="0"/>
          </a:p>
          <a:p>
            <a:r>
              <a:rPr lang="ru-RU" sz="1400" dirty="0" smtClean="0"/>
              <a:t>Ромашка </a:t>
            </a:r>
            <a:r>
              <a:rPr lang="en-US" sz="1400" dirty="0" smtClean="0">
                <a:hlinkClick r:id="rId11"/>
              </a:rPr>
              <a:t>http://attachments-blog.tut.by/61414/files/2012/03/ANIMASHKI_028.gif</a:t>
            </a:r>
            <a:endParaRPr lang="ru-RU" sz="1400" dirty="0" smtClean="0"/>
          </a:p>
          <a:p>
            <a:r>
              <a:rPr lang="ru-RU" sz="1400" dirty="0" smtClean="0"/>
              <a:t>12 слайд </a:t>
            </a:r>
            <a:r>
              <a:rPr lang="en-US" sz="1400" dirty="0" smtClean="0">
                <a:hlinkClick r:id="rId12"/>
              </a:rPr>
              <a:t>http://img0.liveinternet.ru/images/attach/c/3/75/956/75956552_large_63776ad20d9e.jpg</a:t>
            </a:r>
            <a:endParaRPr lang="ru-RU" sz="1400" dirty="0" smtClean="0"/>
          </a:p>
          <a:p>
            <a:r>
              <a:rPr lang="ru-RU" sz="1400" dirty="0" smtClean="0"/>
              <a:t>13 слайд - </a:t>
            </a:r>
            <a:r>
              <a:rPr lang="en-US" sz="1400" dirty="0" smtClean="0">
                <a:hlinkClick r:id="rId13"/>
              </a:rPr>
              <a:t>http://img-fotki.yandex.ru/get/6314/156241142.4/0_8794e_6ab982e7_XL</a:t>
            </a:r>
            <a:endParaRPr lang="ru-RU" sz="1400" dirty="0" smtClean="0"/>
          </a:p>
          <a:p>
            <a:r>
              <a:rPr lang="ru-RU" sz="1400" dirty="0" smtClean="0"/>
              <a:t>14 слайд - </a:t>
            </a:r>
            <a:r>
              <a:rPr lang="en-US" sz="1400" dirty="0" smtClean="0">
                <a:hlinkClick r:id="rId14"/>
              </a:rPr>
              <a:t>http://stat21.privet.ru/lr/0c189f99af3dfc5cf586132117963256</a:t>
            </a:r>
            <a:endParaRPr lang="ru-RU" sz="1400" dirty="0" smtClean="0"/>
          </a:p>
          <a:p>
            <a:r>
              <a:rPr lang="ru-RU" sz="1400" dirty="0" smtClean="0"/>
              <a:t>15 слайд - </a:t>
            </a:r>
            <a:r>
              <a:rPr lang="en-US" sz="1400" dirty="0" smtClean="0">
                <a:hlinkClick r:id="rId15"/>
              </a:rPr>
              <a:t>http://img0.liveinternet.ru/images/attach/c/0/46/79/46079997_i1268.jpg</a:t>
            </a:r>
            <a:endParaRPr lang="ru-RU" sz="1400" dirty="0" smtClean="0"/>
          </a:p>
          <a:p>
            <a:r>
              <a:rPr lang="ru-RU" sz="1400" dirty="0" smtClean="0"/>
              <a:t>16 слайд - </a:t>
            </a:r>
            <a:r>
              <a:rPr lang="en-US" sz="1400" dirty="0" smtClean="0">
                <a:hlinkClick r:id="rId16"/>
              </a:rPr>
              <a:t>http://im6-tub-ru.yandex.net/i?id=77384146-33-73&amp;n=21</a:t>
            </a:r>
            <a:endParaRPr lang="ru-RU" sz="1400" dirty="0" smtClean="0"/>
          </a:p>
          <a:p>
            <a:r>
              <a:rPr lang="ru-RU" sz="1400" dirty="0" smtClean="0"/>
              <a:t>17 слайд - </a:t>
            </a:r>
            <a:r>
              <a:rPr lang="en-US" sz="1400" dirty="0" smtClean="0">
                <a:hlinkClick r:id="rId17"/>
              </a:rPr>
              <a:t>http://s02.radikal.ru/i175/1207/b8/3558b682b38f.gif</a:t>
            </a:r>
            <a:endParaRPr lang="ru-RU" sz="1400" dirty="0" smtClean="0"/>
          </a:p>
          <a:p>
            <a:r>
              <a:rPr lang="ru-RU" sz="1400" dirty="0" smtClean="0"/>
              <a:t>18 слайд - </a:t>
            </a:r>
            <a:r>
              <a:rPr lang="en-US" sz="1400" dirty="0" smtClean="0">
                <a:hlinkClick r:id="rId18"/>
              </a:rPr>
              <a:t>http://4put.ru/pictures/max/321/987634.gif</a:t>
            </a:r>
            <a:endParaRPr lang="ru-RU" sz="1400" dirty="0" smtClean="0"/>
          </a:p>
          <a:p>
            <a:r>
              <a:rPr lang="ru-RU" sz="1400" dirty="0" smtClean="0"/>
              <a:t>19 слайд - </a:t>
            </a:r>
            <a:r>
              <a:rPr lang="en-US" sz="1400" dirty="0" smtClean="0">
                <a:hlinkClick r:id="rId19"/>
              </a:rPr>
              <a:t>http://img-fotki.yandex.ru/get/6214/42740774.2f/0_77283_2dfe3ba9_XL</a:t>
            </a:r>
            <a:endParaRPr lang="ru-RU" sz="1400" dirty="0" smtClean="0"/>
          </a:p>
          <a:p>
            <a:r>
              <a:rPr lang="ru-RU" sz="1400" dirty="0" smtClean="0"/>
              <a:t>20 слайд - </a:t>
            </a:r>
            <a:r>
              <a:rPr lang="en-US" sz="1400" dirty="0" smtClean="0">
                <a:hlinkClick r:id="rId20"/>
              </a:rPr>
              <a:t>http://img-fotki.yandex.ru/get/5209/42740774.2f/0_7728b_60525403_XL</a:t>
            </a:r>
            <a:endParaRPr lang="ru-RU" sz="1400" dirty="0" smtClean="0"/>
          </a:p>
          <a:p>
            <a:r>
              <a:rPr lang="ru-RU" sz="1400" dirty="0" smtClean="0"/>
              <a:t>21 слайд - </a:t>
            </a:r>
            <a:r>
              <a:rPr lang="en-US" sz="1400" dirty="0" smtClean="0">
                <a:hlinkClick r:id="rId21"/>
              </a:rPr>
              <a:t>http://s55.radikal.ru/i149/1105/07/4a04d4787303.gif</a:t>
            </a:r>
            <a:endParaRPr lang="ru-RU" sz="1400" dirty="0" smtClean="0"/>
          </a:p>
          <a:p>
            <a:r>
              <a:rPr lang="ru-RU" sz="1400" dirty="0" smtClean="0"/>
              <a:t>22 слайд - </a:t>
            </a:r>
            <a:r>
              <a:rPr lang="en-US" sz="1400" dirty="0" smtClean="0">
                <a:hlinkClick r:id="rId22"/>
              </a:rPr>
              <a:t>http://img-fotki.yandex.ru/get/5210/42740774.2f/0_7728e_bb26b80f_XL</a:t>
            </a:r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7375048_sv_valent.gif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571472" y="1000108"/>
            <a:ext cx="1428750" cy="1076325"/>
          </a:xfrm>
        </p:spPr>
      </p:pic>
      <p:sp>
        <p:nvSpPr>
          <p:cNvPr id="5" name="Прямоугольник 4"/>
          <p:cNvSpPr/>
          <p:nvPr/>
        </p:nvSpPr>
        <p:spPr>
          <a:xfrm>
            <a:off x="2214546" y="100010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http://img0.liveinternet.ru/images/attach/c/7/97/375/97375048_sv_valent.gif</a:t>
            </a:r>
            <a:endParaRPr lang="ru-RU" dirty="0"/>
          </a:p>
        </p:txBody>
      </p:sp>
      <p:pic>
        <p:nvPicPr>
          <p:cNvPr id="6" name="Содержимое 3" descr="b58ff65892a24bbb6b103d50f1a81d0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2000240"/>
            <a:ext cx="1428750" cy="131445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214546" y="221455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http://mama.tomsk.ru/foto/albums/userpics/26226/b58ff65892a24bbb6b103d50f1a81d02.gif</a:t>
            </a:r>
            <a:endParaRPr lang="ru-RU" dirty="0"/>
          </a:p>
        </p:txBody>
      </p:sp>
      <p:pic>
        <p:nvPicPr>
          <p:cNvPr id="8" name="Содержимое 3" descr="20121127181940!Romaski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662" y="3286124"/>
            <a:ext cx="952500" cy="128587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214546" y="34290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http://wiki.omskedu.ru/images/archive/d/d0/20121127181940!Romaski.gif</a:t>
            </a:r>
            <a:endParaRPr lang="ru-RU" dirty="0"/>
          </a:p>
        </p:txBody>
      </p:sp>
      <p:pic>
        <p:nvPicPr>
          <p:cNvPr id="10" name="Содержимое 3" descr="22491-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662" y="4500570"/>
            <a:ext cx="1143008" cy="128752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214546" y="471488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http://vitasart.3bb.ru/uploads/0000/0f/ec/22491-1.gif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29129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http://www.solnet.ee/holidays/s33.html</a:t>
            </a:r>
            <a:r>
              <a:rPr lang="ru-RU" dirty="0" smtClean="0"/>
              <a:t> - О празднике, памятниках, медалях</a:t>
            </a:r>
          </a:p>
          <a:p>
            <a:r>
              <a:rPr lang="ru-RU" dirty="0" smtClean="0"/>
              <a:t>Шаблон - </a:t>
            </a:r>
            <a:r>
              <a:rPr lang="ru-RU" dirty="0" smtClean="0">
                <a:latin typeface="Calibri" pitchFamily="34" charset="0"/>
              </a:rPr>
              <a:t>Сайт - </a:t>
            </a:r>
            <a:r>
              <a:rPr lang="en-US" dirty="0" smtClean="0">
                <a:latin typeface="Calibri" pitchFamily="34" charset="0"/>
                <a:hlinkClick r:id="rId3"/>
              </a:rPr>
              <a:t>http://pedsovet.su/</a:t>
            </a:r>
            <a:endParaRPr lang="ru-RU" dirty="0" smtClean="0">
              <a:latin typeface="Calibri" pitchFamily="34" charset="0"/>
            </a:endParaRPr>
          </a:p>
          <a:p>
            <a:r>
              <a:rPr lang="ru-RU" dirty="0" smtClean="0">
                <a:latin typeface="Calibri" pitchFamily="34" charset="0"/>
              </a:rPr>
              <a:t>Сценарии праздников </a:t>
            </a:r>
            <a:r>
              <a:rPr lang="ru-RU" dirty="0" err="1" smtClean="0">
                <a:latin typeface="Calibri" pitchFamily="34" charset="0"/>
                <a:hlinkClick r:id="rId4"/>
              </a:rPr>
              <a:t>www.goodhouse.ru</a:t>
            </a:r>
            <a:r>
              <a:rPr lang="ru-RU" dirty="0" smtClean="0">
                <a:latin typeface="Calibri" pitchFamily="34" charset="0"/>
                <a:hlinkClick r:id="rId4"/>
              </a:rPr>
              <a:t>/</a:t>
            </a:r>
            <a:r>
              <a:rPr lang="ru-RU" dirty="0" smtClean="0">
                <a:latin typeface="Calibri" pitchFamily="34" charset="0"/>
              </a:rPr>
              <a:t> Детский- Праздник</a:t>
            </a:r>
          </a:p>
          <a:p>
            <a:pPr>
              <a:buNone/>
            </a:pPr>
            <a:r>
              <a:rPr lang="ru-RU" dirty="0" smtClean="0">
                <a:latin typeface="Calibri" pitchFamily="34" charset="0"/>
              </a:rPr>
              <a:t>    Все для веселого детского праздника Конкурсы, игры, идеи, программа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c2bf7563404de579a0a0cd65a986d6b.gif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357290" y="3714752"/>
            <a:ext cx="6429420" cy="2200275"/>
          </a:xfrm>
        </p:spPr>
      </p:pic>
      <p:pic>
        <p:nvPicPr>
          <p:cNvPr id="6" name="Содержимое 3" descr="c3c4da95deef.gif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1357290" y="428604"/>
            <a:ext cx="6400800" cy="3500438"/>
          </a:xfrm>
        </p:spPr>
      </p:pic>
      <p:sp>
        <p:nvSpPr>
          <p:cNvPr id="5" name="Прямоугольник 4"/>
          <p:cNvSpPr/>
          <p:nvPr/>
        </p:nvSpPr>
        <p:spPr>
          <a:xfrm>
            <a:off x="2214546" y="6215082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/>
              <a:t>http://stat21.privet.ru/lr/0c2bf7563404de579a0a0cd65a986d6b</a:t>
            </a:r>
            <a:endParaRPr lang="ru-RU" sz="1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_iyulya_0.jpg"/>
          <p:cNvPicPr>
            <a:picLocks noGrp="1" noChangeAspect="1"/>
          </p:cNvPicPr>
          <p:nvPr>
            <p:ph sz="half" idx="4294967295"/>
          </p:nvPr>
        </p:nvPicPr>
        <p:blipFill>
          <a:blip r:embed="rId3" cstate="screen"/>
          <a:stretch>
            <a:fillRect/>
          </a:stretch>
        </p:blipFill>
        <p:spPr>
          <a:xfrm>
            <a:off x="1000100" y="0"/>
            <a:ext cx="7068321" cy="40719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Содержимое 5"/>
          <p:cNvSpPr>
            <a:spLocks noGrp="1"/>
          </p:cNvSpPr>
          <p:nvPr>
            <p:ph sz="half" idx="4294967295"/>
          </p:nvPr>
        </p:nvSpPr>
        <p:spPr>
          <a:xfrm>
            <a:off x="500034" y="4071942"/>
            <a:ext cx="8286776" cy="2571758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Что может быть семьи дороже?</a:t>
            </a:r>
          </a:p>
          <a:p>
            <a:pPr algn="ctr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Теплом встречает отчий дом, </a:t>
            </a:r>
          </a:p>
          <a:p>
            <a:pPr algn="ctr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Здесь ждут тебя всегда с любовью,</a:t>
            </a:r>
          </a:p>
          <a:p>
            <a:pPr algn="ctr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И провожают в путь с добром!</a:t>
            </a:r>
          </a:p>
          <a:p>
            <a:endParaRPr lang="ru-RU" dirty="0"/>
          </a:p>
        </p:txBody>
      </p:sp>
      <p:pic>
        <p:nvPicPr>
          <p:cNvPr id="7" name="Содержимое 3" descr="b58ff65892a24bbb6b103d50f1a81d0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087100" cy="1000132"/>
          </a:xfrm>
          <a:prstGeom prst="rect">
            <a:avLst/>
          </a:prstGeom>
        </p:spPr>
      </p:pic>
      <p:pic>
        <p:nvPicPr>
          <p:cNvPr id="8" name="Содержимое 3" descr="b58ff65892a24bbb6b103d50f1a81d0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9276" y="0"/>
            <a:ext cx="1164724" cy="107154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86808" cy="192882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 июля 2013 года исполняется пять лет со дня установления Дня семьи, любви и согласия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14612" y="2714620"/>
            <a:ext cx="4169186" cy="2768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Содержимое 3" descr="0c2bf7563404de579a0a0cd65a986d6b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643174" y="5286388"/>
            <a:ext cx="421484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Святые Петр и Феврония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512.Petr_Fevronia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85341" y="1600200"/>
            <a:ext cx="3182318" cy="4525963"/>
          </a:xfrm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На Руси есть сказ о том,</a:t>
            </a:r>
          </a:p>
          <a:p>
            <a:pPr>
              <a:buNone/>
            </a:pPr>
            <a:r>
              <a:rPr lang="ru-RU" dirty="0" smtClean="0"/>
              <a:t>Как Феврония с Петром</a:t>
            </a:r>
          </a:p>
          <a:p>
            <a:pPr>
              <a:buNone/>
            </a:pPr>
            <a:r>
              <a:rPr lang="ru-RU" dirty="0" smtClean="0"/>
              <a:t>Были парою примерной,</a:t>
            </a:r>
          </a:p>
          <a:p>
            <a:pPr>
              <a:buNone/>
            </a:pPr>
            <a:r>
              <a:rPr lang="ru-RU" dirty="0" smtClean="0"/>
              <a:t>Дружной, любящей и верной</a:t>
            </a:r>
          </a:p>
          <a:p>
            <a:pPr>
              <a:buNone/>
            </a:pPr>
            <a:r>
              <a:rPr lang="ru-RU" dirty="0" smtClean="0"/>
              <a:t>Много бед перенесли,</a:t>
            </a:r>
          </a:p>
          <a:p>
            <a:pPr>
              <a:buNone/>
            </a:pPr>
            <a:r>
              <a:rPr lang="ru-RU" dirty="0" smtClean="0"/>
              <a:t>Но расстаться не смогли,</a:t>
            </a:r>
          </a:p>
          <a:p>
            <a:pPr>
              <a:buNone/>
            </a:pPr>
            <a:r>
              <a:rPr lang="ru-RU" dirty="0" smtClean="0"/>
              <a:t>Верой-правдой брак держали</a:t>
            </a:r>
          </a:p>
          <a:p>
            <a:pPr>
              <a:buNone/>
            </a:pPr>
            <a:r>
              <a:rPr lang="ru-RU" dirty="0" smtClean="0"/>
              <a:t>И друг друга уважали!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Содержимое 3" descr="97375048_sv_valent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643834" y="214290"/>
            <a:ext cx="1000132" cy="753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3" descr="97375048_sv_valent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5786454"/>
            <a:ext cx="1071570" cy="807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Петр и Феврония Муромские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 видеофильм</a:t>
            </a:r>
          </a:p>
          <a:p>
            <a:r>
              <a:rPr lang="en-US" dirty="0" smtClean="0">
                <a:hlinkClick r:id="rId2"/>
              </a:rPr>
              <a:t>http://www.youtube.com/watch?v=oizc8VI9HiY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15164" y="1600200"/>
            <a:ext cx="330467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Содержимое 3" descr="22491-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714480" y="3929066"/>
            <a:ext cx="16573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Обсуждение фильма: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1. Понравилась ли вам история о Петре и Февронии?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2. Из знатного ли рода происходила Феврония или кем она была?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3. Что особенного она сделала для князя Петра? 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4. Как прожили свою жизнь Пётр и Феврония? 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 bwMode="auto">
          <a:xfrm>
            <a:off x="357158" y="1857364"/>
            <a:ext cx="4429124" cy="33218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643438" y="1142984"/>
            <a:ext cx="4038600" cy="4525963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Ради счастья, счастья нашего средь ромашковых лугов</a:t>
            </a:r>
          </a:p>
          <a:p>
            <a:pPr>
              <a:buNone/>
            </a:pP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Петр-князь с женой Февронией завещали нам любовь.</a:t>
            </a:r>
          </a:p>
          <a:p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Diana_Gurckaya_-_8_iyulya_-_Den_semi_lyubvi_i_vernosti_-_Petr_i_Fevronya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72462" y="85723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750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000108"/>
            <a:ext cx="486727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Содержимое 3" descr="97375048_sv_valent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28596" y="1142984"/>
            <a:ext cx="1000132" cy="753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3" descr="97375048_sv_valent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500958" y="5143512"/>
            <a:ext cx="1000132" cy="753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слайда Ромашковая Русь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Оформление слайда Ромашковая Русь</Template>
  <TotalTime>234</TotalTime>
  <Words>427</Words>
  <PresentationFormat>Экран (4:3)</PresentationFormat>
  <Paragraphs>95</Paragraphs>
  <Slides>26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Оформление слайда Ромашковая Русь</vt:lpstr>
      <vt:lpstr>8 июля –День семьи любви и верности</vt:lpstr>
      <vt:lpstr>ЦЕЛИ МЕРОПРИЯТИЯ:</vt:lpstr>
      <vt:lpstr>Слайд 3</vt:lpstr>
      <vt:lpstr>8 июля 2013 года исполняется пять лет со дня установления Дня семьи, любви и согласия</vt:lpstr>
      <vt:lpstr>Святые Петр и Феврония</vt:lpstr>
      <vt:lpstr>Петр и Феврония Муромские</vt:lpstr>
      <vt:lpstr>Обсуждение фильма:</vt:lpstr>
      <vt:lpstr>Слайд 8</vt:lpstr>
      <vt:lpstr>Слайд 9</vt:lpstr>
      <vt:lpstr>Слайд 10</vt:lpstr>
      <vt:lpstr>Символ праздника – ромашка 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Источники иллюстраций: </vt:lpstr>
      <vt:lpstr>Слайд 24</vt:lpstr>
      <vt:lpstr>Источники 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 июля –День семьи любви и верности</dc:title>
  <cp:lastModifiedBy>Пользователь</cp:lastModifiedBy>
  <cp:revision>28</cp:revision>
  <dcterms:modified xsi:type="dcterms:W3CDTF">2013-07-06T15:36:55Z</dcterms:modified>
</cp:coreProperties>
</file>