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3" autoAdjust="0"/>
    <p:restoredTop sz="94637" autoAdjust="0"/>
  </p:normalViewPr>
  <p:slideViewPr>
    <p:cSldViewPr>
      <p:cViewPr varScale="1">
        <p:scale>
          <a:sx n="79" d="100"/>
          <a:sy n="79" d="100"/>
        </p:scale>
        <p:origin x="-7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872992"/>
      </p:ext>
    </p:extLst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822063"/>
      </p:ext>
    </p:extLst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559356"/>
      </p:ext>
    </p:extLst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712739"/>
      </p:ext>
    </p:extLst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344642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186514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668209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712228"/>
      </p:ext>
    </p:extLst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269843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775535"/>
      </p:ext>
    </p:extLst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959400"/>
      </p:ext>
    </p:extLst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6D97F-4444-46D8-8943-8DB8C2923A0C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B88FD-81E4-4C62-BA99-FB9F4E4CB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649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3078">
            <a:off x="162167" y="203846"/>
            <a:ext cx="5338896" cy="3571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88024" y="33010"/>
            <a:ext cx="40366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З Р А И Л Ь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8" y="3861048"/>
            <a:ext cx="3840088" cy="2874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56340"/>
            <a:ext cx="3427090" cy="2575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756" y="3531979"/>
            <a:ext cx="5179454" cy="32031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96526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" t="3224" r="4279" b="3224"/>
          <a:stretch/>
        </p:blipFill>
        <p:spPr bwMode="auto">
          <a:xfrm>
            <a:off x="5004049" y="0"/>
            <a:ext cx="4139952" cy="5221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40366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З Р А И Л Ь</a:t>
            </a:r>
            <a:endParaRPr lang="ru-RU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85549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Столица —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Иерусалим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Государственный язык — иврит.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04" y="1593435"/>
            <a:ext cx="48728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88 % населения исповедует иудаизм,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 делает Израиль страной с самым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большим иудейским населением в мире.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163" y="261085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Население 7,825 млн жителей, из них: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75,3 %— евреи,  (20,5 %) — арабы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163" y="3271229"/>
            <a:ext cx="53420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стране  используется еврейский календарь.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52" y="3687054"/>
            <a:ext cx="50011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территории Израиля находятся 7 объектов, занесённые в список всемирного наследия ЮНЕСКО.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51168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3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19519" y="0"/>
            <a:ext cx="29049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 А К У С К И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46331"/>
            <a:ext cx="3888432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14607" y="3272998"/>
            <a:ext cx="1858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 </a:t>
            </a:r>
            <a:r>
              <a:rPr lang="ru-RU" sz="2400" b="1" dirty="0" err="1" smtClean="0">
                <a:latin typeface="Monotype Corsiva" pitchFamily="66" charset="0"/>
              </a:rPr>
              <a:t>Гефилте</a:t>
            </a:r>
            <a:r>
              <a:rPr lang="ru-RU" sz="2400" b="1" dirty="0" smtClean="0">
                <a:latin typeface="Monotype Corsiva" pitchFamily="66" charset="0"/>
              </a:rPr>
              <a:t> фиш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46331"/>
            <a:ext cx="396044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53236" y="320343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Селедочный салат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65094"/>
            <a:ext cx="3888432" cy="2712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94875" y="6146562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latin typeface="Monotype Corsiva" pitchFamily="66" charset="0"/>
              </a:rPr>
              <a:t>Мухаммара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65094"/>
            <a:ext cx="3888432" cy="2759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281699" y="6137421"/>
            <a:ext cx="829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Брик </a:t>
            </a:r>
            <a:endParaRPr lang="ru-RU" sz="24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59367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0" y="571500"/>
            <a:ext cx="4035714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62287" y="7259"/>
            <a:ext cx="4219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 Е Р В Ы Е  Б Л Ю Д А</a:t>
            </a:r>
            <a:endParaRPr lang="ru-RU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620" y="592034"/>
            <a:ext cx="4034183" cy="27649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86" y="3587824"/>
            <a:ext cx="3922858" cy="2922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9150" y="3202813"/>
            <a:ext cx="3042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Куриный суп с </a:t>
            </a:r>
            <a:r>
              <a:rPr lang="ru-RU" sz="2400" b="1" dirty="0" err="1" smtClean="0">
                <a:latin typeface="Monotype Corsiva" pitchFamily="66" charset="0"/>
              </a:rPr>
              <a:t>кнедлями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164" y="6279703"/>
            <a:ext cx="2949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Борщ сладкий холодный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613" y="3587824"/>
            <a:ext cx="4069189" cy="28901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226" y="3198167"/>
            <a:ext cx="2694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Похлебка с чечевицей 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25402" y="6279702"/>
            <a:ext cx="3677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Картофельный суп с молоком</a:t>
            </a:r>
            <a:endParaRPr lang="ru-RU" sz="24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9146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59081" y="0"/>
            <a:ext cx="4225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Т О Р Ы Е  Б Л Ю ДА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816424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6606" y="3103339"/>
            <a:ext cx="3166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Мина с брокколи и сыром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885" y="484866"/>
            <a:ext cx="4197469" cy="2944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44619" y="310333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Баранина с помидорами,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фасолью и луком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49252"/>
            <a:ext cx="3816424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7945" y="6075919"/>
            <a:ext cx="34435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err="1" smtClean="0">
                <a:latin typeface="Monotype Corsiva" pitchFamily="66" charset="0"/>
              </a:rPr>
              <a:t>Латкес</a:t>
            </a:r>
            <a:r>
              <a:rPr lang="ru-RU" sz="2400" b="1" dirty="0" smtClean="0">
                <a:latin typeface="Monotype Corsiva" pitchFamily="66" charset="0"/>
              </a:rPr>
              <a:t> с мацой и творогом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363" y="3449252"/>
            <a:ext cx="4056512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62380" y="6075919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latin typeface="Monotype Corsiva" pitchFamily="66" charset="0"/>
              </a:rPr>
              <a:t>Цимес</a:t>
            </a:r>
            <a:endParaRPr lang="ru-RU" sz="24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75824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14096" y="0"/>
            <a:ext cx="27158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Д Е С Е Р Т Ы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775521" cy="2844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85956" y="3018057"/>
            <a:ext cx="1250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latin typeface="Monotype Corsiva" pitchFamily="66" charset="0"/>
              </a:rPr>
              <a:t>Хароссет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3960440" cy="2931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58725" y="3054424"/>
            <a:ext cx="39869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 Тропический фруктовый салат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11" y="3335924"/>
            <a:ext cx="3762038" cy="3045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41691" y="6150495"/>
            <a:ext cx="2752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Кокосовые пирамидки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41495"/>
            <a:ext cx="3908594" cy="30186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91247" y="6334081"/>
            <a:ext cx="17219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Ушки Амана</a:t>
            </a:r>
            <a:endParaRPr lang="ru-RU" sz="24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4804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2" y="690338"/>
            <a:ext cx="4884887" cy="32370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85140" y="0"/>
            <a:ext cx="11737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Маца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390" y="3789040"/>
            <a:ext cx="3855766" cy="2891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012" y="407707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Маца - это ритуальный хлеб, который пекут на </a:t>
            </a:r>
            <a:r>
              <a:rPr lang="ru-RU" sz="3200" b="1" dirty="0" err="1">
                <a:latin typeface="Monotype Corsiva" pitchFamily="66" charset="0"/>
              </a:rPr>
              <a:t>Песах</a:t>
            </a:r>
            <a:r>
              <a:rPr lang="ru-RU" sz="3200" b="1" dirty="0">
                <a:latin typeface="Monotype Corsiva" pitchFamily="66" charset="0"/>
              </a:rPr>
              <a:t> в память об исходе евреев из Египта.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489" y="836712"/>
            <a:ext cx="3695567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32461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23714" y="0"/>
            <a:ext cx="26965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В Ы П Е Ч К А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816424" cy="2957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0406" y="3013501"/>
            <a:ext cx="40426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Творожная иерусалимская </a:t>
            </a:r>
          </a:p>
          <a:p>
            <a:pPr algn="ctr"/>
            <a:r>
              <a:rPr lang="ru-RU" sz="2400" b="1" dirty="0" err="1" smtClean="0">
                <a:latin typeface="Monotype Corsiva" pitchFamily="66" charset="0"/>
              </a:rPr>
              <a:t>кодафа</a:t>
            </a:r>
            <a:r>
              <a:rPr lang="ru-RU" sz="2400" b="1" dirty="0" smtClean="0">
                <a:latin typeface="Monotype Corsiva" pitchFamily="66" charset="0"/>
              </a:rPr>
              <a:t> в сиропе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29797"/>
            <a:ext cx="3769766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58427" y="3156464"/>
            <a:ext cx="1596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latin typeface="Monotype Corsiva" pitchFamily="66" charset="0"/>
              </a:rPr>
              <a:t>Аманташен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3816424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61096" y="6343699"/>
            <a:ext cx="941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Леках 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17032"/>
            <a:ext cx="3769766" cy="2829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48758" y="634898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Хала </a:t>
            </a:r>
            <a:endParaRPr lang="ru-RU" sz="24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75944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196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Helena</dc:creator>
  <cp:lastModifiedBy>Helena</cp:lastModifiedBy>
  <cp:revision>13</cp:revision>
  <dcterms:created xsi:type="dcterms:W3CDTF">2012-11-19T18:13:05Z</dcterms:created>
  <dcterms:modified xsi:type="dcterms:W3CDTF">2012-11-29T15:52:13Z</dcterms:modified>
</cp:coreProperties>
</file>