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BAEE18F-2EAB-4F77-B942-D4BF81CE5881}" type="datetimeFigureOut">
              <a:rPr lang="ru-RU" smtClean="0"/>
              <a:t>25.02.2013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BC0C4F3-AC92-4A11-BE2C-54E5E9D662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3024780"/>
          </a:xfrm>
        </p:spPr>
        <p:txBody>
          <a:bodyPr>
            <a:normAutofit fontScale="90000"/>
          </a:bodyPr>
          <a:lstStyle/>
          <a:p>
            <a:r>
              <a:rPr lang="ru-RU" sz="5300" b="1" dirty="0"/>
              <a:t>Бронхиты у детей</a:t>
            </a:r>
            <a:r>
              <a:rPr lang="ru-RU" b="1" dirty="0"/>
              <a:t>: острый бронхит, острый </a:t>
            </a:r>
            <a:r>
              <a:rPr lang="ru-RU" b="1" dirty="0" err="1"/>
              <a:t>обструктивный</a:t>
            </a:r>
            <a:r>
              <a:rPr lang="ru-RU" b="1" dirty="0"/>
              <a:t> бронхит, острый </a:t>
            </a:r>
            <a:r>
              <a:rPr lang="ru-RU" b="1" dirty="0" err="1"/>
              <a:t>бронхиолит</a:t>
            </a:r>
            <a:r>
              <a:rPr lang="ru-RU" b="1" dirty="0"/>
              <a:t>. Симптомы.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57094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0000"/>
                </a:solidFill>
                <a:latin typeface="Arial"/>
              </a:rPr>
              <a:t>Осложнения: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развитие гиперкапнии 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апноэ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и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асфиксия; </a:t>
            </a: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очень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редко возникают пневмоторакс и медиастинальная эмфизема.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752133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B0F0"/>
                </a:solidFill>
              </a:rPr>
              <a:t>Острый </a:t>
            </a:r>
            <a:r>
              <a:rPr lang="ru-RU" b="1" i="1" dirty="0" err="1">
                <a:solidFill>
                  <a:srgbClr val="00B0F0"/>
                </a:solidFill>
              </a:rPr>
              <a:t>обструктивный</a:t>
            </a:r>
            <a:r>
              <a:rPr lang="ru-RU" b="1" i="1" dirty="0">
                <a:solidFill>
                  <a:srgbClr val="00B0F0"/>
                </a:solidFill>
              </a:rPr>
              <a:t> бронхит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острый бронхит, протекающий с синдромом бронхиальной обструкции. Обычно развивается у детей на 2-3-м году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42296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32656"/>
            <a:ext cx="8208912" cy="6048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649467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7024744" cy="1143000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>Клиника </a:t>
            </a:r>
            <a:r>
              <a:rPr lang="ru-RU" sz="3600" b="1" dirty="0"/>
              <a:t>острого </a:t>
            </a:r>
            <a:r>
              <a:rPr lang="ru-RU" sz="3600" b="1" dirty="0" err="1"/>
              <a:t>обструктивного</a:t>
            </a:r>
            <a:r>
              <a:rPr lang="ru-RU" sz="3600" b="1" dirty="0"/>
              <a:t> бронхита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064896" cy="4968552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Признаки бронхиальной обструкции нередко развиваются уже в первый день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ОРВИ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шумное свистящее дыхание с удлинённым выдохом, слышное на расстоянии (дистанционные хрипы).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Дети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могут быть беспокойными, часто меняют положение тела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.</a:t>
            </a:r>
          </a:p>
          <a:p>
            <a:r>
              <a:rPr lang="ru-RU" dirty="0">
                <a:solidFill>
                  <a:srgbClr val="000000"/>
                </a:solidFill>
                <a:latin typeface="Arial"/>
              </a:rPr>
              <a:t>Выражены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тахипноэ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смешанная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или экспираторная одышка;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грудная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клетка вздута, втягиваются её уступчивые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места.</a:t>
            </a:r>
          </a:p>
          <a:p>
            <a:r>
              <a:rPr lang="ru-RU" dirty="0" err="1" smtClean="0">
                <a:solidFill>
                  <a:srgbClr val="000000"/>
                </a:solidFill>
                <a:latin typeface="Arial"/>
              </a:rPr>
              <a:t>Перкуторный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звук коробочный.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При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аускультации выявляют большое количество рассеянных влажных средне- и крупнопузырчатых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6063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721876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F0"/>
                </a:solidFill>
                <a:latin typeface="Arial"/>
              </a:rPr>
              <a:t>Острый бронхит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- воспалительное поражение бронхов любого калибра различной этиологии (инфекционной, аллергической, токсической),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развившееся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за короткий промежуток времени. Выделяют острый бронхит, острый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обструктивный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бронхит, острый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бронхиолит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784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Этиология о. бронхита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Чаще всего этиологический фактор острого бронхита - различные вирусы, реже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бактерии. Возможны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аллергические острые бронхиты. Бронхит нередко сопровождает дифтерию, брюшной тиф, коклюш. Этиология бронхитов и их клинические особенности нередко зависят от возраста детей.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79513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8280920" cy="6192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73081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Клиника бронхита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2323652"/>
            <a:ext cx="7128908" cy="412968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Д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лительность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лихорадки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составляет в среднем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2-3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дня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Кашель сухой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и навязчивый в начале заболевания, в дальнейшем - влажный и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продуктивный</a:t>
            </a:r>
          </a:p>
          <a:p>
            <a:pPr>
              <a:buFont typeface="Wingdings" pitchFamily="2" charset="2"/>
              <a:buChar char="Ø"/>
            </a:pPr>
            <a:r>
              <a:rPr lang="ru-RU" dirty="0">
                <a:solidFill>
                  <a:srgbClr val="000000"/>
                </a:solidFill>
                <a:latin typeface="Arial"/>
              </a:rPr>
              <a:t>При аускультации выявляют распространённые диффузные грубые сухие и влажные средне- и крупнопузырчатые хрипы.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85194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>
                <a:solidFill>
                  <a:srgbClr val="00B0F0"/>
                </a:solidFill>
              </a:rPr>
              <a:t>Острый </a:t>
            </a:r>
            <a:r>
              <a:rPr lang="ru-RU" b="1" i="1" dirty="0" err="1">
                <a:solidFill>
                  <a:srgbClr val="00B0F0"/>
                </a:solidFill>
              </a:rPr>
              <a:t>бронхиолит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solidFill>
                  <a:srgbClr val="000000"/>
                </a:solidFill>
                <a:latin typeface="Arial"/>
              </a:rPr>
              <a:t>острое воспаление мелких бронхов и бронхиол, протекающее с дыхательной недостаточностью и обилием мелкопузырчатых хрипов. Заболевание развивается преимущественно у детей на первом году жизни.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27324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027113"/>
            <a:ext cx="7024688" cy="11430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2324100"/>
            <a:ext cx="6777038" cy="3508375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0" y="1223963"/>
            <a:ext cx="5715000" cy="441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498713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024744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Клиническая картина острого </a:t>
            </a:r>
            <a:r>
              <a:rPr lang="ru-RU" b="1" dirty="0" err="1"/>
              <a:t>бронхиолита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628800"/>
            <a:ext cx="6777317" cy="5112568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ru-RU" u="sng" dirty="0" smtClean="0">
                <a:solidFill>
                  <a:srgbClr val="000000"/>
                </a:solidFill>
                <a:latin typeface="Arial"/>
              </a:rPr>
              <a:t>Выражены </a:t>
            </a:r>
            <a:r>
              <a:rPr lang="ru-RU" u="sng" dirty="0">
                <a:solidFill>
                  <a:srgbClr val="000000"/>
                </a:solidFill>
                <a:latin typeface="Arial"/>
              </a:rPr>
              <a:t>признаки дыхательной недостаточности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: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цианоз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носогубноготреугольника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,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одышка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экспираторная или смешанная,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тахипноэ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. 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 marL="68580" indent="0">
              <a:buNone/>
            </a:pPr>
            <a:r>
              <a:rPr lang="ru-RU" dirty="0" smtClean="0">
                <a:solidFill>
                  <a:srgbClr val="000000"/>
                </a:solidFill>
                <a:latin typeface="Arial"/>
              </a:rPr>
              <a:t>Часто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наблюдают вздутие грудной клетки, участие вспомогательной мускулатуры вдыхании, втяжение уступчивых мест грудной клетки. </a:t>
            </a:r>
            <a:endParaRPr lang="ru-RU" dirty="0" smtClean="0">
              <a:solidFill>
                <a:srgbClr val="000000"/>
              </a:solidFill>
              <a:latin typeface="Arial"/>
            </a:endParaRPr>
          </a:p>
          <a:p>
            <a:pPr marL="6858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При перкуссии выявляют коробочный </a:t>
            </a:r>
            <a:r>
              <a:rPr lang="ru-RU" dirty="0" err="1">
                <a:solidFill>
                  <a:srgbClr val="000000"/>
                </a:solidFill>
                <a:latin typeface="Arial"/>
              </a:rPr>
              <a:t>перкуторный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звук.</a:t>
            </a:r>
          </a:p>
          <a:p>
            <a:pPr marL="6858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П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ри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аускультации - рассеянные влажные мелкопузырчатые хрипы на вдохе и выдохе.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406508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</TotalTime>
  <Words>290</Words>
  <Application>Microsoft Office PowerPoint</Application>
  <PresentationFormat>Экран (4:3)</PresentationFormat>
  <Paragraphs>35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Остин</vt:lpstr>
      <vt:lpstr>Бронхиты у детей: острый бронхит, острый обструктивный бронхит, острый бронхиолит. Симптомы.</vt:lpstr>
      <vt:lpstr>Презентация PowerPoint</vt:lpstr>
      <vt:lpstr>Острый бронхит</vt:lpstr>
      <vt:lpstr>Этиология о. бронхита</vt:lpstr>
      <vt:lpstr>Презентация PowerPoint</vt:lpstr>
      <vt:lpstr>Клиника бронхита</vt:lpstr>
      <vt:lpstr>Острый бронхиолит</vt:lpstr>
      <vt:lpstr> </vt:lpstr>
      <vt:lpstr>Клиническая картина острого бронхиолита</vt:lpstr>
      <vt:lpstr>Осложнения:</vt:lpstr>
      <vt:lpstr>Острый обструктивный бронхит</vt:lpstr>
      <vt:lpstr>Презентация PowerPoint</vt:lpstr>
      <vt:lpstr>Клиника острого обструктивного бронхита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Бронхиты у детей: острый бронхит, острый обструктивный бронхит, острый бронхиолит. Симптомы.</dc:title>
  <dc:creator>Дмитрий Каленюк</dc:creator>
  <cp:lastModifiedBy>Дмитрий Каленюк</cp:lastModifiedBy>
  <cp:revision>3</cp:revision>
  <dcterms:created xsi:type="dcterms:W3CDTF">2013-02-24T20:47:39Z</dcterms:created>
  <dcterms:modified xsi:type="dcterms:W3CDTF">2013-02-24T21:14:13Z</dcterms:modified>
</cp:coreProperties>
</file>