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EC51-3E2D-4217-B1D5-B1FEF8B0999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128F-258F-48FC-A0B3-C088858213A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EC51-3E2D-4217-B1D5-B1FEF8B0999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128F-258F-48FC-A0B3-C08885821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EC51-3E2D-4217-B1D5-B1FEF8B0999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128F-258F-48FC-A0B3-C08885821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EC51-3E2D-4217-B1D5-B1FEF8B0999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128F-258F-48FC-A0B3-C08885821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EC51-3E2D-4217-B1D5-B1FEF8B0999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128F-258F-48FC-A0B3-C088858213A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EC51-3E2D-4217-B1D5-B1FEF8B0999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128F-258F-48FC-A0B3-C08885821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EC51-3E2D-4217-B1D5-B1FEF8B0999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128F-258F-48FC-A0B3-C08885821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EC51-3E2D-4217-B1D5-B1FEF8B0999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128F-258F-48FC-A0B3-C08885821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EC51-3E2D-4217-B1D5-B1FEF8B0999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128F-258F-48FC-A0B3-C08885821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EC51-3E2D-4217-B1D5-B1FEF8B0999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128F-258F-48FC-A0B3-C08885821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EC51-3E2D-4217-B1D5-B1FEF8B0999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F2F128F-258F-48FC-A0B3-C088858213A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9FEC51-3E2D-4217-B1D5-B1FEF8B0999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F2F128F-258F-48FC-A0B3-C088858213A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4%D0%B0%D0%BD%D1%82%D0%B0%D1%81%D1%82%D0%B8%D0%BA%D0%B0" TargetMode="External"/><Relationship Id="rId3" Type="http://schemas.openxmlformats.org/officeDocument/2006/relationships/hyperlink" Target="http://ru.wikipedia.org/wiki/%D0%93%D0%B5%D1%80%D0%BC%D0%B0%D0%BD%D0%B8%D1%8F" TargetMode="External"/><Relationship Id="rId7" Type="http://schemas.openxmlformats.org/officeDocument/2006/relationships/hyperlink" Target="http://ru.wikipedia.org/wiki/%D0%A5%D0%B0%D0%BD%D1%81%D0%B8_%D0%9A%D1%8E%D1%80%D1%88" TargetMode="External"/><Relationship Id="rId12" Type="http://schemas.openxmlformats.org/officeDocument/2006/relationships/image" Target="../media/image5.png"/><Relationship Id="rId2" Type="http://schemas.openxmlformats.org/officeDocument/2006/relationships/hyperlink" Target="http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A%D1%80%D0%B5%D1%84%D0%B5%D0%BB%D1%8C%D0%B4" TargetMode="External"/><Relationship Id="rId11" Type="http://schemas.openxmlformats.org/officeDocument/2006/relationships/hyperlink" Target="http://ru.wikipedia.org/wiki/%D0%9A%D0%B8%D0%BD%D0%B3,_%D0%A1%D1%82%D0%B8%D0%B2%D0%B5%D0%BD" TargetMode="External"/><Relationship Id="rId5" Type="http://schemas.openxmlformats.org/officeDocument/2006/relationships/hyperlink" Target="http://ru.wikipedia.org/wiki/1984_%D0%B3%D0%BE%D0%B4_%D0%B2_%D0%BC%D1%83%D0%B7%D1%8B%D0%BA%D0%B5" TargetMode="External"/><Relationship Id="rId10" Type="http://schemas.openxmlformats.org/officeDocument/2006/relationships/hyperlink" Target="http://ru.wikipedia.org/wiki/%D0%9C%D1%83%D1%80%D0%BA%D0%BE%D0%BA,_%D0%9C%D0%B0%D0%B9%D0%BA%D0%BB" TargetMode="External"/><Relationship Id="rId4" Type="http://schemas.openxmlformats.org/officeDocument/2006/relationships/hyperlink" Target="http://ru.wikipedia.org/wiki/%D0%9C%D0%B5%D1%82%D0%B0%D0%BB" TargetMode="External"/><Relationship Id="rId9" Type="http://schemas.openxmlformats.org/officeDocument/2006/relationships/hyperlink" Target="http://ru.wikipedia.org/wiki/%D0%A2%D0%BE%D0%BB%D0%BA%D0%B8%D0%BD,_%D0%94%D0%B6%D0%BE%D0%BD_%D0%A0%D0%BE%D0%BD%D0%B0%D0%BB%D1%8C%D0%B4_%D0%A0%D1%83%D1%8D%D0%BB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0%B5%D1%80%D0%BC%D0%B0%D0%BD%D0%B8%D1%8F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://ru.wikipedia.org/wiki/%D0%A0%D1%83%D1%81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3%D0%B0%D0%BD%D0%BD%D0%BE%D0%B2%D0%B5%D1%80" TargetMode="External"/><Relationship Id="rId5" Type="http://schemas.openxmlformats.org/officeDocument/2006/relationships/hyperlink" Target="http://ru.wikipedia.org/wiki/1965_%D0%B3%D0%BE%D0%B4_%D0%B2_%D0%BC%D1%83%D0%B7%D1%8B%D0%BA%D0%B5" TargetMode="External"/><Relationship Id="rId4" Type="http://schemas.openxmlformats.org/officeDocument/2006/relationships/hyperlink" Target="http://ru.wikipedia.org/wiki/%D0%A0%D0%BE%D0%BA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D%D0%BA%D1%81%D0%BF%D1%80%D0%B5%D1%81%D1%81%D0%B8%D0%BE%D0%BD%D0%B8%D0%B7%D0%BC" TargetMode="External"/><Relationship Id="rId3" Type="http://schemas.openxmlformats.org/officeDocument/2006/relationships/hyperlink" Target="http://ru.wikipedia.org/wiki/%D0%98%D0%BD%D0%B4%D0%B0%D1%81%D1%82%D1%80%D0%B8%D0%B0%D0%BB" TargetMode="External"/><Relationship Id="rId7" Type="http://schemas.openxmlformats.org/officeDocument/2006/relationships/hyperlink" Target="http://ru.wikipedia.org/wiki/%D0%AD%D0%B3%D0%BE" TargetMode="External"/><Relationship Id="rId2" Type="http://schemas.openxmlformats.org/officeDocument/2006/relationships/hyperlink" Target="http://ru.wikipedia.org/wiki/%D0%94%D0%B0%D1%80%D0%BA%D0%B2%D1%8D%D0%B9%D0%B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1%80%D0%B5%D0%B9%D0%B4,_%D0%97%D0%B8%D0%B3%D0%BC%D1%83%D0%BD%D0%B4" TargetMode="External"/><Relationship Id="rId11" Type="http://schemas.openxmlformats.org/officeDocument/2006/relationships/image" Target="../media/image7.png"/><Relationship Id="rId5" Type="http://schemas.openxmlformats.org/officeDocument/2006/relationships/hyperlink" Target="http://ru.wikipedia.org/wiki/%D0%9F%D1%81%D0%B8%D1%85%D0%BE%D0%B0%D0%BD%D0%B0%D0%BB%D0%B8%D0%B7" TargetMode="External"/><Relationship Id="rId10" Type="http://schemas.openxmlformats.org/officeDocument/2006/relationships/hyperlink" Target="http://ru.wikipedia.org/wiki/%D0%93%D1%80%D0%B8%D0%BC" TargetMode="External"/><Relationship Id="rId4" Type="http://schemas.openxmlformats.org/officeDocument/2006/relationships/hyperlink" Target="http://ru.wikipedia.org/wiki/%D0%AD%D0%BB%D0%B5%D0%BA%D1%82%D1%80%D0%BE%D0%BD%D0%BD%D0%B0%D1%8F_%D0%BC%D1%83%D0%B7%D1%8B%D0%BA%D0%B0" TargetMode="External"/><Relationship Id="rId9" Type="http://schemas.openxmlformats.org/officeDocument/2006/relationships/hyperlink" Target="http://ru.wikipedia.org/wiki/%D0%A2%D0%B5%D0%B0%D1%82%D1%8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492896"/>
            <a:ext cx="748883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Музыкальные 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коллективы 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Германии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6513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48681"/>
            <a:ext cx="7630616" cy="2664295"/>
          </a:xfrm>
        </p:spPr>
        <p:txBody>
          <a:bodyPr>
            <a:normAutofit/>
          </a:bodyPr>
          <a:lstStyle/>
          <a:p>
            <a:r>
              <a:rPr lang="ru-RU" sz="3600" dirty="0" err="1" smtClean="0"/>
              <a:t>Gamma</a:t>
            </a:r>
            <a:r>
              <a:rPr lang="ru-RU" sz="3600" dirty="0" smtClean="0"/>
              <a:t> </a:t>
            </a:r>
            <a:r>
              <a:rPr lang="ru-RU" sz="3600" dirty="0" err="1" smtClean="0"/>
              <a:t>Ray</a:t>
            </a:r>
            <a:r>
              <a:rPr lang="ru-RU" sz="3600" dirty="0" smtClean="0"/>
              <a:t> — немецкая метал-группа, созданная в 1989 году Каем </a:t>
            </a:r>
            <a:r>
              <a:rPr lang="ru-RU" sz="3600" dirty="0" err="1" smtClean="0"/>
              <a:t>Хансеном</a:t>
            </a:r>
            <a:r>
              <a:rPr lang="ru-RU" sz="3600" dirty="0" smtClean="0"/>
              <a:t>, бывшим гитаристом и вокалистом группы </a:t>
            </a:r>
            <a:r>
              <a:rPr lang="ru-RU" sz="3600" dirty="0" err="1" smtClean="0"/>
              <a:t>Helloween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193965"/>
            <a:ext cx="4680520" cy="3519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3327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826180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err="1" smtClean="0"/>
              <a:t>Helloween</a:t>
            </a:r>
            <a:r>
              <a:rPr lang="ru-RU" sz="2000" dirty="0" smtClean="0"/>
              <a:t> </a:t>
            </a:r>
            <a:r>
              <a:rPr lang="ru-RU" sz="2000" dirty="0" smtClean="0"/>
              <a:t>(от англ. </a:t>
            </a:r>
            <a:r>
              <a:rPr lang="ru-RU" sz="2000" dirty="0" err="1" smtClean="0"/>
              <a:t>hell</a:t>
            </a:r>
            <a:r>
              <a:rPr lang="ru-RU" sz="2000" dirty="0" smtClean="0"/>
              <a:t> — «ад» и </a:t>
            </a:r>
            <a:r>
              <a:rPr lang="ru-RU" sz="2000" dirty="0" err="1" smtClean="0"/>
              <a:t>Halloween</a:t>
            </a:r>
            <a:r>
              <a:rPr lang="ru-RU" sz="2000" dirty="0" smtClean="0"/>
              <a:t>) — немецкая </a:t>
            </a:r>
            <a:r>
              <a:rPr lang="ru-RU" sz="2000" dirty="0" err="1" smtClean="0"/>
              <a:t>пауэр</a:t>
            </a:r>
            <a:r>
              <a:rPr lang="ru-RU" sz="2000" dirty="0" smtClean="0"/>
              <a:t>-металлическая группа. Считаются одними из основоположников </a:t>
            </a:r>
            <a:r>
              <a:rPr lang="ru-RU" sz="2000" dirty="0" err="1" smtClean="0"/>
              <a:t>пауэр</a:t>
            </a:r>
            <a:r>
              <a:rPr lang="ru-RU" sz="2000" dirty="0" smtClean="0"/>
              <a:t>-метал. Впервые под этим названием (</a:t>
            </a:r>
            <a:r>
              <a:rPr lang="ru-RU" sz="2000" dirty="0" err="1" smtClean="0"/>
              <a:t>Helloween</a:t>
            </a:r>
            <a:r>
              <a:rPr lang="ru-RU" sz="2000" dirty="0" smtClean="0"/>
              <a:t>) музыканты выступили в 1984 году. Единственные участники, оставшиеся в группе с того момента и до нынешнего времени, — Михаэль </a:t>
            </a:r>
            <a:r>
              <a:rPr lang="ru-RU" sz="2000" dirty="0" err="1" smtClean="0"/>
              <a:t>Вайкат</a:t>
            </a:r>
            <a:r>
              <a:rPr lang="ru-RU" sz="2000" dirty="0" smtClean="0"/>
              <a:t> и </a:t>
            </a:r>
            <a:r>
              <a:rPr lang="ru-RU" sz="2000" dirty="0" err="1" smtClean="0"/>
              <a:t>Маркус</a:t>
            </a:r>
            <a:r>
              <a:rPr lang="ru-RU" sz="2000" dirty="0" smtClean="0"/>
              <a:t> </a:t>
            </a:r>
            <a:r>
              <a:rPr lang="ru-RU" sz="2000" dirty="0" err="1" smtClean="0"/>
              <a:t>Гросскопф</a:t>
            </a:r>
            <a:r>
              <a:rPr lang="ru-RU" sz="2000" dirty="0" smtClean="0"/>
              <a:t>. С 1989 года состав несколько раз менялся. В связи со сменой вокалистов в истории группы обычно выделяют «эпоху </a:t>
            </a:r>
            <a:r>
              <a:rPr lang="ru-RU" sz="2000" dirty="0" err="1" smtClean="0"/>
              <a:t>Хансена</a:t>
            </a:r>
            <a:r>
              <a:rPr lang="ru-RU" sz="2000" dirty="0" smtClean="0"/>
              <a:t>» (1984—1986), «эпоху Киске» (1987—1993) и «эпоху </a:t>
            </a:r>
            <a:r>
              <a:rPr lang="ru-RU" sz="2000" dirty="0" err="1" smtClean="0"/>
              <a:t>Дериса</a:t>
            </a:r>
            <a:r>
              <a:rPr lang="ru-RU" sz="2000" dirty="0" smtClean="0"/>
              <a:t>» (с 1994 по настоящее время).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086828"/>
            <a:ext cx="4608512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5790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637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7180"/>
            <a:ext cx="8229600" cy="58289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err="1" smtClean="0"/>
              <a:t>Rammstein</a:t>
            </a:r>
            <a:r>
              <a:rPr lang="ru-RU" sz="2800" dirty="0" smtClean="0"/>
              <a:t> (МФА (нем.): [ˈ</a:t>
            </a:r>
            <a:r>
              <a:rPr lang="ru-RU" sz="2800" dirty="0" err="1" smtClean="0"/>
              <a:t>ʀamʃtaɪ̯n</a:t>
            </a:r>
            <a:r>
              <a:rPr lang="ru-RU" sz="2800" dirty="0" smtClean="0"/>
              <a:t>]) — немецкая рок-группа, образованная в январе 1994 года в Берлине. Их музыкальный стиль относится к немецкой тяжёлой сцене </a:t>
            </a:r>
            <a:r>
              <a:rPr lang="ru-RU" sz="2800" dirty="0" err="1" smtClean="0"/>
              <a:t>Neue</a:t>
            </a:r>
            <a:r>
              <a:rPr lang="ru-RU" sz="2800" dirty="0" smtClean="0"/>
              <a:t> </a:t>
            </a:r>
            <a:r>
              <a:rPr lang="ru-RU" sz="2800" dirty="0" err="1" smtClean="0"/>
              <a:t>Deutsche</a:t>
            </a:r>
            <a:r>
              <a:rPr lang="ru-RU" sz="2800" dirty="0" smtClean="0"/>
              <a:t> </a:t>
            </a:r>
            <a:r>
              <a:rPr lang="ru-RU" sz="2800" dirty="0" err="1" smtClean="0"/>
              <a:t>Härte</a:t>
            </a:r>
            <a:r>
              <a:rPr lang="ru-RU" sz="2800" dirty="0" smtClean="0"/>
              <a:t>. </a:t>
            </a:r>
            <a:r>
              <a:rPr lang="ru-RU" sz="2800" dirty="0" err="1" smtClean="0"/>
              <a:t>Rammstein</a:t>
            </a:r>
            <a:r>
              <a:rPr lang="ru-RU" sz="2800" dirty="0" smtClean="0"/>
              <a:t> — одна из самых популярных метал-групп Германии, широко известная и в остальном мире. Большинство песен исполняются на немецком языке. 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698021"/>
            <a:ext cx="3888432" cy="2924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4058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err="1"/>
              <a:t>Blind</a:t>
            </a:r>
            <a:r>
              <a:rPr lang="ru-RU" sz="2800" b="1" dirty="0"/>
              <a:t> </a:t>
            </a:r>
            <a:r>
              <a:rPr lang="ru-RU" sz="2800" b="1" dirty="0" err="1"/>
              <a:t>Guardian</a:t>
            </a:r>
            <a:r>
              <a:rPr lang="ru-RU" sz="2800" dirty="0"/>
              <a:t> (</a:t>
            </a:r>
            <a:r>
              <a:rPr lang="ru-RU" sz="2800" dirty="0">
                <a:hlinkClick r:id="rId2" tooltip="Английский язык"/>
              </a:rPr>
              <a:t>англ.</a:t>
            </a:r>
            <a:r>
              <a:rPr lang="ru-RU" sz="2800" dirty="0"/>
              <a:t> </a:t>
            </a:r>
            <a:r>
              <a:rPr lang="ru-RU" sz="2800" i="1" dirty="0"/>
              <a:t>Слепой страж</a:t>
            </a:r>
            <a:r>
              <a:rPr lang="ru-RU" sz="2800" dirty="0"/>
              <a:t> или </a:t>
            </a:r>
            <a:r>
              <a:rPr lang="ru-RU" sz="2800" i="1" dirty="0"/>
              <a:t>Слепой поводырь</a:t>
            </a:r>
            <a:r>
              <a:rPr lang="ru-RU" sz="2800" dirty="0"/>
              <a:t>; [</a:t>
            </a:r>
            <a:r>
              <a:rPr lang="ru-RU" sz="2800" dirty="0" err="1"/>
              <a:t>blaɪnd</a:t>
            </a:r>
            <a:r>
              <a:rPr lang="ru-RU" sz="2800" dirty="0"/>
              <a:t> '</a:t>
            </a:r>
            <a:r>
              <a:rPr lang="ru-RU" sz="2800" dirty="0" err="1"/>
              <a:t>gɑːdɪən</a:t>
            </a:r>
            <a:r>
              <a:rPr lang="ru-RU" sz="2800" dirty="0"/>
              <a:t>]) — </a:t>
            </a:r>
            <a:r>
              <a:rPr lang="ru-RU" sz="2800" dirty="0">
                <a:hlinkClick r:id="rId3" tooltip="Германия"/>
              </a:rPr>
              <a:t>немецкая</a:t>
            </a:r>
            <a:r>
              <a:rPr lang="ru-RU" sz="2800" dirty="0"/>
              <a:t> </a:t>
            </a:r>
            <a:r>
              <a:rPr lang="ru-RU" sz="2800" dirty="0">
                <a:hlinkClick r:id="rId4" tooltip="Метал"/>
              </a:rPr>
              <a:t>метал</a:t>
            </a:r>
            <a:r>
              <a:rPr lang="ru-RU" sz="2800" dirty="0"/>
              <a:t>-группа, образованная в </a:t>
            </a:r>
            <a:r>
              <a:rPr lang="ru-RU" sz="2800" dirty="0">
                <a:hlinkClick r:id="rId5" tooltip="1984 год в музыке"/>
              </a:rPr>
              <a:t>1984 году</a:t>
            </a:r>
            <a:r>
              <a:rPr lang="ru-RU" sz="2800" dirty="0"/>
              <a:t> в </a:t>
            </a:r>
            <a:r>
              <a:rPr lang="ru-RU" sz="2800" dirty="0" err="1"/>
              <a:t>городе</a:t>
            </a:r>
            <a:r>
              <a:rPr lang="ru-RU" sz="2800" dirty="0" err="1">
                <a:hlinkClick r:id="rId6" tooltip="Крефельд"/>
              </a:rPr>
              <a:t>Крефельд</a:t>
            </a:r>
            <a:r>
              <a:rPr lang="ru-RU" sz="2800" dirty="0"/>
              <a:t>.</a:t>
            </a:r>
          </a:p>
          <a:p>
            <a:pPr marL="0" indent="0">
              <a:buNone/>
            </a:pPr>
            <a:r>
              <a:rPr lang="ru-RU" sz="2800" dirty="0"/>
              <a:t>Тексты группы, написанные вокалистом </a:t>
            </a:r>
            <a:r>
              <a:rPr lang="ru-RU" sz="2800" dirty="0" err="1">
                <a:hlinkClick r:id="rId7" tooltip="Ханси Кюрш"/>
              </a:rPr>
              <a:t>Ханси</a:t>
            </a:r>
            <a:r>
              <a:rPr lang="ru-RU" sz="2800" dirty="0">
                <a:hlinkClick r:id="rId7" tooltip="Ханси Кюрш"/>
              </a:rPr>
              <a:t> </a:t>
            </a:r>
            <a:r>
              <a:rPr lang="ru-RU" sz="2800" dirty="0" err="1">
                <a:hlinkClick r:id="rId7" tooltip="Ханси Кюрш"/>
              </a:rPr>
              <a:t>Кюршем</a:t>
            </a:r>
            <a:r>
              <a:rPr lang="ru-RU" sz="2800" dirty="0"/>
              <a:t>, основаны на сюжетах из </a:t>
            </a:r>
            <a:r>
              <a:rPr lang="ru-RU" sz="2800" dirty="0">
                <a:hlinkClick r:id="rId8" tooltip="Фантастика"/>
              </a:rPr>
              <a:t>фантастических</a:t>
            </a:r>
            <a:r>
              <a:rPr lang="ru-RU" sz="2800" dirty="0"/>
              <a:t> произведений: книг </a:t>
            </a:r>
            <a:r>
              <a:rPr lang="ru-RU" sz="2800" dirty="0">
                <a:hlinkClick r:id="rId9" tooltip="Толкин, Джон Рональд Руэл"/>
              </a:rPr>
              <a:t>Джона </a:t>
            </a:r>
            <a:r>
              <a:rPr lang="ru-RU" sz="2800" dirty="0" err="1">
                <a:hlinkClick r:id="rId9" tooltip="Толкин, Джон Рональд Руэл"/>
              </a:rPr>
              <a:t>Толкина</a:t>
            </a:r>
            <a:r>
              <a:rPr lang="ru-RU" sz="2800" dirty="0"/>
              <a:t>, </a:t>
            </a:r>
            <a:r>
              <a:rPr lang="ru-RU" sz="2800" dirty="0">
                <a:hlinkClick r:id="rId10" tooltip="Муркок, Майкл"/>
              </a:rPr>
              <a:t>Майкла </a:t>
            </a:r>
            <a:r>
              <a:rPr lang="ru-RU" sz="2800" dirty="0" err="1">
                <a:hlinkClick r:id="rId10" tooltip="Муркок, Майкл"/>
              </a:rPr>
              <a:t>Муркока</a:t>
            </a:r>
            <a:r>
              <a:rPr lang="ru-RU" sz="2800" dirty="0"/>
              <a:t>, </a:t>
            </a:r>
            <a:r>
              <a:rPr lang="ru-RU" sz="2800" dirty="0">
                <a:hlinkClick r:id="rId11" tooltip="Кинг, Стивен"/>
              </a:rPr>
              <a:t>Стивена Кинга</a:t>
            </a:r>
            <a:r>
              <a:rPr lang="ru-RU" sz="2800" dirty="0"/>
              <a:t>, а также легендах и мифах разных народов. 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132298"/>
            <a:ext cx="3816424" cy="264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135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r>
              <a:rPr lang="ru-RU" sz="2800" b="1" dirty="0" err="1"/>
              <a:t>Scorpions</a:t>
            </a:r>
            <a:r>
              <a:rPr lang="ru-RU" sz="2800" dirty="0"/>
              <a:t> (</a:t>
            </a:r>
            <a:r>
              <a:rPr lang="ru-RU" sz="2800" dirty="0">
                <a:hlinkClick r:id="rId2" tooltip="Русский язык"/>
              </a:rPr>
              <a:t>рус.</a:t>
            </a:r>
            <a:r>
              <a:rPr lang="ru-RU" sz="2800" dirty="0"/>
              <a:t> </a:t>
            </a:r>
            <a:r>
              <a:rPr lang="ru-RU" sz="2800" i="1" dirty="0"/>
              <a:t>«Скорпионы»</a:t>
            </a:r>
            <a:r>
              <a:rPr lang="ru-RU" sz="2800" dirty="0"/>
              <a:t>) — легендарная </a:t>
            </a:r>
            <a:r>
              <a:rPr lang="ru-RU" sz="2800" dirty="0">
                <a:hlinkClick r:id="rId3" tooltip="Германия"/>
              </a:rPr>
              <a:t>немецкая</a:t>
            </a:r>
            <a:r>
              <a:rPr lang="ru-RU" sz="2800" dirty="0"/>
              <a:t> </a:t>
            </a:r>
            <a:r>
              <a:rPr lang="ru-RU" sz="2800" dirty="0">
                <a:hlinkClick r:id="rId4" tooltip="Рок"/>
              </a:rPr>
              <a:t>рок</a:t>
            </a:r>
            <a:r>
              <a:rPr lang="ru-RU" sz="2800" dirty="0"/>
              <a:t>-группа, основана в</a:t>
            </a:r>
            <a:r>
              <a:rPr lang="ru-RU" sz="2800" dirty="0">
                <a:hlinkClick r:id="rId5" tooltip="1965 год в музыке"/>
              </a:rPr>
              <a:t>1965 году</a:t>
            </a:r>
            <a:r>
              <a:rPr lang="ru-RU" sz="2800" dirty="0"/>
              <a:t> в </a:t>
            </a:r>
            <a:r>
              <a:rPr lang="ru-RU" sz="2800" dirty="0">
                <a:hlinkClick r:id="rId6" tooltip="Ганновер"/>
              </a:rPr>
              <a:t>Ганновере</a:t>
            </a:r>
            <a:r>
              <a:rPr lang="ru-RU" sz="2800" dirty="0"/>
              <a:t>. Для стиля группы были характерны как классический рок, так и лирические гитарные баллады. Является одной из самых популярных групп на мировой рок-сцене, продавшей более 100 миллионов копий </a:t>
            </a:r>
            <a:r>
              <a:rPr lang="ru-RU" sz="2800" dirty="0" smtClean="0"/>
              <a:t>альбомов.</a:t>
            </a:r>
            <a:endParaRPr lang="ru-RU" sz="2800" dirty="0"/>
          </a:p>
          <a:p>
            <a:r>
              <a:rPr lang="ru-RU" sz="2800" dirty="0" smtClean="0"/>
              <a:t>С </a:t>
            </a:r>
            <a:r>
              <a:rPr lang="ru-RU" sz="2800" dirty="0"/>
              <a:t>2010 года гастролирует с прощальным туром «</a:t>
            </a:r>
            <a:r>
              <a:rPr lang="ru-RU" sz="2800" dirty="0" err="1"/>
              <a:t>Get</a:t>
            </a:r>
            <a:r>
              <a:rPr lang="ru-RU" sz="2800" dirty="0"/>
              <a:t> </a:t>
            </a:r>
            <a:r>
              <a:rPr lang="ru-RU" sz="2800" dirty="0" err="1"/>
              <a:t>Your</a:t>
            </a:r>
            <a:r>
              <a:rPr lang="ru-RU" sz="2800" dirty="0"/>
              <a:t> </a:t>
            </a:r>
            <a:r>
              <a:rPr lang="ru-RU" sz="2800" dirty="0" err="1"/>
              <a:t>Sting</a:t>
            </a:r>
            <a:r>
              <a:rPr lang="ru-RU" sz="2800" dirty="0"/>
              <a:t> </a:t>
            </a:r>
            <a:r>
              <a:rPr lang="ru-RU" sz="2800" dirty="0" err="1"/>
              <a:t>And</a:t>
            </a:r>
            <a:r>
              <a:rPr lang="ru-RU" sz="2800" dirty="0"/>
              <a:t> </a:t>
            </a:r>
            <a:r>
              <a:rPr lang="ru-RU" sz="2800" dirty="0" err="1"/>
              <a:t>Blackout</a:t>
            </a:r>
            <a:r>
              <a:rPr lang="ru-RU" sz="2800" dirty="0"/>
              <a:t>», который продлится до 2013 года.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565867"/>
            <a:ext cx="2880320" cy="2166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2992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ru-RU" sz="2800" b="1" dirty="0" err="1"/>
              <a:t>Das</a:t>
            </a:r>
            <a:r>
              <a:rPr lang="ru-RU" sz="2800" b="1" dirty="0"/>
              <a:t> </a:t>
            </a:r>
            <a:r>
              <a:rPr lang="ru-RU" sz="2800" b="1" dirty="0" err="1"/>
              <a:t>Ich</a:t>
            </a:r>
            <a:r>
              <a:rPr lang="ru-RU" sz="2800" dirty="0"/>
              <a:t> — немецкая группа, играющая в стилях </a:t>
            </a:r>
            <a:r>
              <a:rPr lang="ru-RU" sz="2800" dirty="0" err="1">
                <a:hlinkClick r:id="rId2" tooltip="Дарквэйв"/>
              </a:rPr>
              <a:t>дарквэйв</a:t>
            </a:r>
            <a:r>
              <a:rPr lang="ru-RU" sz="2800" dirty="0"/>
              <a:t>, </a:t>
            </a:r>
            <a:r>
              <a:rPr lang="ru-RU" sz="2800" dirty="0" err="1">
                <a:hlinkClick r:id="rId3" tooltip="Индастриал"/>
              </a:rPr>
              <a:t>индастриал</a:t>
            </a:r>
            <a:r>
              <a:rPr lang="ru-RU" sz="2800" dirty="0"/>
              <a:t>, </a:t>
            </a:r>
            <a:r>
              <a:rPr lang="ru-RU" sz="2800" dirty="0">
                <a:hlinkClick r:id="rId4" tooltip="Электронная музыка"/>
              </a:rPr>
              <a:t>электро-готик</a:t>
            </a:r>
            <a:r>
              <a:rPr lang="ru-RU" sz="2800" dirty="0"/>
              <a:t>. Название </a:t>
            </a:r>
            <a:r>
              <a:rPr lang="ru-RU" sz="2800" i="1" dirty="0" err="1"/>
              <a:t>Das</a:t>
            </a:r>
            <a:r>
              <a:rPr lang="ru-RU" sz="2800" i="1" dirty="0"/>
              <a:t> </a:t>
            </a:r>
            <a:r>
              <a:rPr lang="ru-RU" sz="2800" i="1" dirty="0" err="1"/>
              <a:t>Ich</a:t>
            </a:r>
            <a:r>
              <a:rPr lang="ru-RU" sz="2800" dirty="0"/>
              <a:t> заимствовано из работ основателя </a:t>
            </a:r>
            <a:r>
              <a:rPr lang="ru-RU" sz="2800" dirty="0">
                <a:hlinkClick r:id="rId5" tooltip="Психоанализ"/>
              </a:rPr>
              <a:t>психоанализа</a:t>
            </a:r>
            <a:r>
              <a:rPr lang="ru-RU" sz="2800" dirty="0"/>
              <a:t> </a:t>
            </a:r>
            <a:r>
              <a:rPr lang="ru-RU" sz="2800" dirty="0">
                <a:hlinkClick r:id="rId6" tooltip="Фрейд, Зигмунд"/>
              </a:rPr>
              <a:t>Зигмунда Фрейда</a:t>
            </a:r>
            <a:r>
              <a:rPr lang="ru-RU" sz="2800" dirty="0"/>
              <a:t> (например </a:t>
            </a:r>
            <a:r>
              <a:rPr lang="ru-RU" sz="2800" i="1" dirty="0" err="1"/>
              <a:t>Freud</a:t>
            </a:r>
            <a:r>
              <a:rPr lang="ru-RU" sz="2800" i="1" dirty="0"/>
              <a:t>, </a:t>
            </a:r>
            <a:r>
              <a:rPr lang="ru-RU" sz="2800" i="1" dirty="0" err="1"/>
              <a:t>Sigmund</a:t>
            </a:r>
            <a:r>
              <a:rPr lang="ru-RU" sz="2800" i="1" dirty="0"/>
              <a:t> (1923), </a:t>
            </a:r>
            <a:r>
              <a:rPr lang="ru-RU" sz="2800" i="1" dirty="0" err="1"/>
              <a:t>Das</a:t>
            </a:r>
            <a:r>
              <a:rPr lang="ru-RU" sz="2800" i="1" dirty="0"/>
              <a:t> </a:t>
            </a:r>
            <a:r>
              <a:rPr lang="ru-RU" sz="2800" i="1" dirty="0" err="1"/>
              <a:t>Ich</a:t>
            </a:r>
            <a:r>
              <a:rPr lang="ru-RU" sz="2800" i="1" dirty="0"/>
              <a:t> </a:t>
            </a:r>
            <a:r>
              <a:rPr lang="ru-RU" sz="2800" i="1" dirty="0" err="1"/>
              <a:t>und</a:t>
            </a:r>
            <a:r>
              <a:rPr lang="ru-RU" sz="2800" i="1" dirty="0"/>
              <a:t> </a:t>
            </a:r>
            <a:r>
              <a:rPr lang="ru-RU" sz="2800" i="1" dirty="0" err="1"/>
              <a:t>das</a:t>
            </a:r>
            <a:r>
              <a:rPr lang="ru-RU" sz="2800" i="1" dirty="0"/>
              <a:t> </a:t>
            </a:r>
            <a:r>
              <a:rPr lang="ru-RU" sz="2800" i="1" dirty="0" err="1"/>
              <a:t>Es</a:t>
            </a:r>
            <a:r>
              <a:rPr lang="ru-RU" sz="2800" dirty="0"/>
              <a:t>) и тесно связано с термином </a:t>
            </a:r>
            <a:r>
              <a:rPr lang="ru-RU" sz="2800" dirty="0">
                <a:hlinkClick r:id="rId7" tooltip="Эго"/>
              </a:rPr>
              <a:t>Эго</a:t>
            </a:r>
            <a:r>
              <a:rPr lang="ru-RU" sz="2800" dirty="0"/>
              <a:t>. Основной мотив творчества группы — </a:t>
            </a:r>
            <a:r>
              <a:rPr lang="ru-RU" sz="2800" dirty="0">
                <a:hlinkClick r:id="rId8" tooltip="Экспрессионизм"/>
              </a:rPr>
              <a:t>экспрессионистские</a:t>
            </a:r>
            <a:r>
              <a:rPr lang="ru-RU" sz="2800" dirty="0"/>
              <a:t> стихи, наложенные на электронную музыку. На концертах музыканты широко </a:t>
            </a:r>
            <a:r>
              <a:rPr lang="ru-RU" sz="2800" dirty="0" smtClean="0"/>
              <a:t>используют </a:t>
            </a:r>
            <a:r>
              <a:rPr lang="ru-RU" sz="2800" dirty="0" smtClean="0">
                <a:hlinkClick r:id="rId9" tooltip="Театр"/>
              </a:rPr>
              <a:t>театральные</a:t>
            </a:r>
            <a:r>
              <a:rPr lang="ru-RU" sz="2800" dirty="0"/>
              <a:t> приёмы, декорации, </a:t>
            </a:r>
            <a:r>
              <a:rPr lang="ru-RU" sz="2800" dirty="0">
                <a:hlinkClick r:id="rId10" tooltip="Грим"/>
              </a:rPr>
              <a:t>грим</a:t>
            </a:r>
            <a:r>
              <a:rPr lang="ru-RU" sz="2800" dirty="0"/>
              <a:t>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597325"/>
            <a:ext cx="2736304" cy="2226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3943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</TotalTime>
  <Words>87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Презентация PowerPoint</vt:lpstr>
      <vt:lpstr>Gamma Ray — немецкая метал-группа, созданная в 1989 году Каем Хансеном, бывшим гитаристом и вокалистом группы Helloween.</vt:lpstr>
      <vt:lpstr>           Helloween (от англ. hell — «ад» и Halloween) — немецкая пауэр-металлическая группа. Считаются одними из основоположников пауэр-метал. Впервые под этим названием (Helloween) музыканты выступили в 1984 году. Единственные участники, оставшиеся в группе с того момента и до нынешнего времени, — Михаэль Вайкат и Маркус Гросскопф. С 1989 года состав несколько раз менялся. В связи со сменой вокалистов в истории группы обычно выделяют «эпоху Хансена» (1984—1986), «эпоху Киске» (1987—1993) и «эпоху Дериса» (с 1994 по настоящее время).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Gamma Ray — немецкая метал-группа, созданная в 1989 году Каем Хансеном, бывшим гитаристом и вокалистом группы Helloween.</dc:title>
  <dc:creator>Лариса</dc:creator>
  <cp:lastModifiedBy>Лариса</cp:lastModifiedBy>
  <cp:revision>3</cp:revision>
  <dcterms:created xsi:type="dcterms:W3CDTF">2012-10-09T16:25:36Z</dcterms:created>
  <dcterms:modified xsi:type="dcterms:W3CDTF">2013-01-23T18:35:09Z</dcterms:modified>
</cp:coreProperties>
</file>