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8" r:id="rId3"/>
    <p:sldId id="264" r:id="rId4"/>
    <p:sldId id="269" r:id="rId5"/>
    <p:sldId id="292" r:id="rId6"/>
    <p:sldId id="288" r:id="rId7"/>
    <p:sldId id="267" r:id="rId8"/>
    <p:sldId id="271" r:id="rId9"/>
    <p:sldId id="274" r:id="rId10"/>
    <p:sldId id="275" r:id="rId11"/>
    <p:sldId id="276" r:id="rId12"/>
    <p:sldId id="290" r:id="rId13"/>
    <p:sldId id="291" r:id="rId14"/>
    <p:sldId id="268" r:id="rId15"/>
    <p:sldId id="286" r:id="rId16"/>
    <p:sldId id="272" r:id="rId17"/>
    <p:sldId id="281" r:id="rId18"/>
    <p:sldId id="278" r:id="rId19"/>
    <p:sldId id="279" r:id="rId20"/>
    <p:sldId id="280" r:id="rId21"/>
    <p:sldId id="273" r:id="rId22"/>
    <p:sldId id="282" r:id="rId23"/>
    <p:sldId id="283" r:id="rId24"/>
    <p:sldId id="284" r:id="rId25"/>
    <p:sldId id="285" r:id="rId26"/>
    <p:sldId id="293" r:id="rId27"/>
    <p:sldId id="295" r:id="rId28"/>
    <p:sldId id="294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42E94-7DA5-48D3-8F39-1299FB70DBAD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BCFD8-A0EB-41C4-ADEE-C4971E227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DDC90-7375-4194-BBB7-856790CB22D3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11587-F80F-45BF-A5D4-77D24AE352D7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2F6E-5340-44BD-BBE3-2925FFAFB23A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6352-1C82-49CA-8FF2-681E21134B05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28620-E1D7-4DAC-BE9C-2939AC9BE188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7996-E2B8-464B-88CD-1838DB8B4509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9FF-D55E-4F9F-8092-D084F639DB32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1EAD-A7DA-47D0-ADA5-AA67FEEF334A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91DB-B502-43D2-A5A6-19395F6DEEE9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3777-7E89-4D35-81A8-95A848FDDB96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7681-6F87-47C4-9D33-9C56EB7ADEA3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email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05BCC-43A1-4F82-B867-095C93100923}" type="datetime1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05ABF213-0A3E-4342-A1B6-54021D8DD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1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\&#1052;&#1086;&#1080;%20&#1076;&#1086;&#1082;&#1091;&#1084;&#1077;&#1085;&#1090;&#1099;\&#1052;&#1086;&#1080;%20&#1088;&#1080;&#1089;&#1091;&#1085;&#1082;&#1080;\2010-2011\&#1048;&#1079;&#1086;&#1073;&#1088;&#1072;&#1078;&#1077;&#1085;&#1080;&#1077;\&#1074;&#1080;&#1076;&#1077;&#1086;&#1082;\&#1048;&#1079;&#1086;&#1073;&#1088;&#1072;&#1078;&#1077;&#1085;&#1080;&#1077;%201285.m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57364"/>
            <a:ext cx="8676456" cy="147002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«ПИТАЕМСЯ  ПРАВИЛЬНО!»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инсценированное представление учащихся 7 класса, посещающих драмкружок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Тукай - </a:t>
            </a:r>
            <a:r>
              <a:rPr lang="ru-RU" dirty="0" err="1" smtClean="0"/>
              <a:t>Кырлай</a:t>
            </a:r>
            <a:endParaRPr lang="ru-RU" dirty="0"/>
          </a:p>
        </p:txBody>
      </p:sp>
      <p:pic>
        <p:nvPicPr>
          <p:cNvPr id="7" name="Содержимое 6" descr="Изображение 147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700808"/>
            <a:ext cx="4038600" cy="3676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3" descr="Изображение 148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276872"/>
            <a:ext cx="4038600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«Папа, мама, я - </a:t>
            </a:r>
            <a:br>
              <a:rPr lang="ru-RU" dirty="0" smtClean="0"/>
            </a:br>
            <a:r>
              <a:rPr lang="ru-RU" dirty="0" smtClean="0"/>
              <a:t> спортивная семья»</a:t>
            </a:r>
            <a:endParaRPr lang="ru-RU" dirty="0"/>
          </a:p>
        </p:txBody>
      </p:sp>
      <p:pic>
        <p:nvPicPr>
          <p:cNvPr id="4" name="Содержимое 3" descr="Изображение 96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636912"/>
            <a:ext cx="4495800" cy="403244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3" descr="DSC0720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556792"/>
            <a:ext cx="4038600" cy="3532832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Умело сочетаем труд и отдых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User\Рабочий стол\6 класс\Изображение 28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39552" y="1556792"/>
            <a:ext cx="4038600" cy="3748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Содержимое 4" descr="DSC0062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55976" y="2564904"/>
            <a:ext cx="4470648" cy="34369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0055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260648"/>
            <a:ext cx="4464496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060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55976" y="3140968"/>
            <a:ext cx="4470648" cy="3340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 rot="19977752">
            <a:off x="156714" y="3223292"/>
            <a:ext cx="90918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Катаемся на коньках и на лыжах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Выступление драмкружка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DSC082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4008" y="1556792"/>
            <a:ext cx="4032448" cy="4741987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одержимое 3" descr="DSC0822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7544" y="2420888"/>
            <a:ext cx="4038600" cy="3100958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11560" y="148478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«Бал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Барсика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Мурки»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«Сказка про Машу и Митю»</a:t>
            </a:r>
            <a:br>
              <a:rPr lang="ru-RU" dirty="0" smtClean="0"/>
            </a:br>
            <a:r>
              <a:rPr lang="ru-RU" sz="1800" dirty="0" smtClean="0"/>
              <a:t>инсценировка по ПДД</a:t>
            </a:r>
            <a:endParaRPr lang="ru-RU" dirty="0"/>
          </a:p>
        </p:txBody>
      </p:sp>
      <p:pic>
        <p:nvPicPr>
          <p:cNvPr id="8" name="Изображение 1285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«Сказка о глупом мышонке на спортивный лад»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DSC087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84482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25000"/>
                <a:lumOff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Содержимое 3" descr="DSC087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7984" y="2780928"/>
            <a:ext cx="4038600" cy="324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----_1~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 rot="19946828">
            <a:off x="2642776" y="4278811"/>
            <a:ext cx="6010984" cy="92333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Здоровая пища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Белки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Прораб на стройке организма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Белок – основа нашей жизни.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Он отличает всё живое,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И созидает нас, и строит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8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9992" y="1556792"/>
            <a:ext cx="4320480" cy="453650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Хотите улыбаться чаще,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Добрее быть, дружить с удачей?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Так  о жирах не забывайте.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Умело их употребляйте!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Запомнить правило несложно: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Умеренность всегда поможет!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7" name="Содержимое 6" descr="3e2e0510bf9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272795" y="0"/>
            <a:ext cx="2871205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XEteGDA7h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1916832"/>
            <a:ext cx="2679104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6633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100211163114-larg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6136" y="4005064"/>
            <a:ext cx="3047487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6633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Улыбающееся лицо 9"/>
          <p:cNvSpPr/>
          <p:nvPr/>
        </p:nvSpPr>
        <p:spPr>
          <a:xfrm>
            <a:off x="251520" y="332656"/>
            <a:ext cx="2160240" cy="1368152"/>
          </a:xfrm>
          <a:prstGeom prst="smileyFace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за здоровый образ жизни</a:t>
            </a:r>
            <a:endParaRPr lang="ru-RU" dirty="0"/>
          </a:p>
        </p:txBody>
      </p:sp>
      <p:pic>
        <p:nvPicPr>
          <p:cNvPr id="8" name="Содержимое 3" descr="P10300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925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Углевод – источник энергии</a:t>
            </a:r>
            <a:endParaRPr lang="ru-RU" dirty="0"/>
          </a:p>
        </p:txBody>
      </p:sp>
      <p:pic>
        <p:nvPicPr>
          <p:cNvPr id="4" name="Содержимое 3" descr="aec1fe596955465e74414436329326b8_h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4172272" cy="3743349"/>
          </a:xfrm>
          <a:prstGeom prst="ellipse">
            <a:avLst/>
          </a:prstGeom>
          <a:ln w="63500" cap="rnd">
            <a:solidFill>
              <a:schemeClr val="tx2">
                <a:lumMod val="50000"/>
                <a:lumOff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Содержимое 5" descr="сахар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27984" y="2780928"/>
            <a:ext cx="4176464" cy="3672407"/>
          </a:xfrm>
          <a:prstGeom prst="ellipse">
            <a:avLst/>
          </a:prstGeom>
          <a:ln w="63500" cap="rnd">
            <a:solidFill>
              <a:schemeClr val="bg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a25e2105ca769b1e49cab644b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11760" y="188640"/>
            <a:ext cx="6480720" cy="6264696"/>
          </a:xfrm>
        </p:spPr>
      </p:pic>
      <p:sp>
        <p:nvSpPr>
          <p:cNvPr id="7" name="Прямоугольник 6"/>
          <p:cNvSpPr/>
          <p:nvPr/>
        </p:nvSpPr>
        <p:spPr>
          <a:xfrm rot="19429582">
            <a:off x="-862684" y="1374154"/>
            <a:ext cx="52751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Витамины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3" descr="Pills_marchin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0"/>
            <a:ext cx="8280919" cy="630932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35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r="14712" b="1685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7560890_vitamin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0"/>
            <a:ext cx="756084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-06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404664"/>
            <a:ext cx="7992888" cy="612068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f4ca_2c503971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0"/>
            <a:ext cx="6408712" cy="6597352"/>
          </a:xfrm>
          <a:prstGeom prst="rect">
            <a:avLst/>
          </a:prstGeom>
          <a:ln w="1270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6019b3069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332656"/>
            <a:ext cx="5688632" cy="6525344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oktor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332657"/>
            <a:ext cx="8424936" cy="5745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308507">
            <a:off x="334821" y="2125056"/>
            <a:ext cx="834407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удьте здоровы!!!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87004" y="1556792"/>
            <a:ext cx="517000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Будьте 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здоровы!!!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547664" y="1196752"/>
            <a:ext cx="6048672" cy="46085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Будьте здоровы!!!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DSC088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124744"/>
            <a:ext cx="3394472" cy="4741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188640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1412776"/>
            <a:ext cx="4932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Методическая тема: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i="1" dirty="0" smtClean="0">
                <a:solidFill>
                  <a:srgbClr val="FF0000"/>
                </a:solidFill>
              </a:rPr>
              <a:t>Сохранение и укрепление здоровья учащихся на уроках русского языка и литературы и во внеурочной деятельности»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19872" y="2276872"/>
            <a:ext cx="244827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b="1" dirty="0" smtClean="0"/>
              <a:t>Сохранение  и укрепление  здоровья </a:t>
            </a:r>
            <a:endParaRPr lang="ru-RU" sz="2000" b="1" dirty="0"/>
          </a:p>
        </p:txBody>
      </p:sp>
      <p:sp>
        <p:nvSpPr>
          <p:cNvPr id="5" name="Овал 4"/>
          <p:cNvSpPr/>
          <p:nvPr/>
        </p:nvSpPr>
        <p:spPr>
          <a:xfrm>
            <a:off x="3491880" y="476672"/>
            <a:ext cx="230425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FF"/>
                </a:solidFill>
              </a:rPr>
              <a:t>Правильное питание</a:t>
            </a:r>
            <a:endParaRPr lang="ru-RU" sz="2000" b="1" i="1" dirty="0">
              <a:solidFill>
                <a:srgbClr val="FF00F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7544" y="2132856"/>
            <a:ext cx="230425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Правильное сочетание труда и отдыха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372200" y="1772816"/>
            <a:ext cx="223224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Соблюдение   ПДД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71600" y="4149080"/>
            <a:ext cx="223224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Соблюдение правил личной гигиены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156176" y="4149080"/>
            <a:ext cx="252028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Двигательная активность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364088" y="3645024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652120" y="2996952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644008" y="1772816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7" idx="6"/>
          </p:cNvCxnSpPr>
          <p:nvPr/>
        </p:nvCxnSpPr>
        <p:spPr>
          <a:xfrm flipH="1" flipV="1">
            <a:off x="2771800" y="2852936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059832" y="3789040"/>
            <a:ext cx="67640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491880" y="4869160"/>
            <a:ext cx="242656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Пребывание на свежем воздухе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716016" y="407707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6228184" y="285728"/>
            <a:ext cx="2448272" cy="1415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971600" y="548680"/>
            <a:ext cx="208823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691680" y="9087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ЗОЖ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43702" y="357166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Пропаганда ЗОЖ на занятиях драмкружка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5" name="Прямая со стрелкой 24"/>
          <p:cNvCxnSpPr>
            <a:endCxn id="19" idx="5"/>
          </p:cNvCxnSpPr>
          <p:nvPr/>
        </p:nvCxnSpPr>
        <p:spPr>
          <a:xfrm flipH="1" flipV="1">
            <a:off x="2754017" y="1655008"/>
            <a:ext cx="1241919" cy="1053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148064" y="1484784"/>
            <a:ext cx="12961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18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88640"/>
            <a:ext cx="4038600" cy="2932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SDC1210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95536" y="342900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Изображение 2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4528558" y="547498"/>
            <a:ext cx="3947932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Изображение 38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3212976"/>
            <a:ext cx="4080453" cy="3060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Содержимое 6" descr="P90101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1159072">
            <a:off x="4643406" y="2636912"/>
            <a:ext cx="4500594" cy="3931370"/>
          </a:xfrm>
          <a:prstGeom prst="ellipse">
            <a:avLst/>
          </a:prstGeom>
          <a:ln w="63500" cap="rnd">
            <a:solidFill>
              <a:schemeClr val="bg2">
                <a:lumMod val="2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643306" y="332656"/>
            <a:ext cx="528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Положительный эмоциональный фон на каждом уроке</a:t>
            </a:r>
          </a:p>
        </p:txBody>
      </p:sp>
      <p:pic>
        <p:nvPicPr>
          <p:cNvPr id="9" name="Рисунок 8" descr="DSC0061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0964873">
            <a:off x="165621" y="908434"/>
            <a:ext cx="4380857" cy="3427970"/>
          </a:xfrm>
          <a:prstGeom prst="ellipse">
            <a:avLst/>
          </a:prstGeom>
          <a:ln w="63500" cap="rnd">
            <a:solidFill>
              <a:schemeClr val="bg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Поход в </a:t>
            </a:r>
            <a:r>
              <a:rPr lang="ru-RU" dirty="0" err="1" smtClean="0"/>
              <a:t>Акбатырево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Велопоход</a:t>
            </a:r>
            <a:endParaRPr lang="ru-RU" dirty="0"/>
          </a:p>
        </p:txBody>
      </p:sp>
      <p:pic>
        <p:nvPicPr>
          <p:cNvPr id="4" name="Содержимое 3" descr="SDC1210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51520" y="2708920"/>
            <a:ext cx="4328220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Турпоход</a:t>
            </a:r>
            <a:endParaRPr lang="ru-RU" dirty="0"/>
          </a:p>
        </p:txBody>
      </p:sp>
      <p:pic>
        <p:nvPicPr>
          <p:cNvPr id="8" name="Содержимое 7" descr="DSCN099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932040" y="2204864"/>
            <a:ext cx="3744416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Общешкольный День здоровья</a:t>
            </a:r>
            <a:endParaRPr lang="ru-RU" dirty="0"/>
          </a:p>
        </p:txBody>
      </p:sp>
      <p:pic>
        <p:nvPicPr>
          <p:cNvPr id="6" name="Содержимое 5" descr="DSC094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 мероприятиях </a:t>
            </a:r>
            <a:br>
              <a:rPr lang="ru-RU" dirty="0" smtClean="0"/>
            </a:br>
            <a:r>
              <a:rPr lang="ru-RU" dirty="0" smtClean="0"/>
              <a:t>по ПДД</a:t>
            </a:r>
            <a:endParaRPr lang="ru-RU" dirty="0"/>
          </a:p>
        </p:txBody>
      </p:sp>
      <p:pic>
        <p:nvPicPr>
          <p:cNvPr id="7" name="Содержимое 6" descr="Изображение 12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988840"/>
            <a:ext cx="4038600" cy="33888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Изображение 116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348880"/>
            <a:ext cx="4038600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F213-0A3E-4342-A1B6-54021D8DD58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493</TotalTime>
  <Words>239</Words>
  <Application>Microsoft Office PowerPoint</Application>
  <PresentationFormat>Экран (4:3)</PresentationFormat>
  <Paragraphs>79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Welcome</vt:lpstr>
      <vt:lpstr>«ПИТАЕМСЯ  ПРАВИЛЬНО!»</vt:lpstr>
      <vt:lpstr>Мы за здоровый образ жизни</vt:lpstr>
      <vt:lpstr> </vt:lpstr>
      <vt:lpstr>Слайд 4</vt:lpstr>
      <vt:lpstr>Слайд 5</vt:lpstr>
      <vt:lpstr> </vt:lpstr>
      <vt:lpstr>Поход в Акбатырево</vt:lpstr>
      <vt:lpstr>Общешкольный День здоровья</vt:lpstr>
      <vt:lpstr>Участие в мероприятиях  по ПДД</vt:lpstr>
      <vt:lpstr>Экскурсия в Тукай - Кырлай</vt:lpstr>
      <vt:lpstr>«Папа, мама, я -   спортивная семья»</vt:lpstr>
      <vt:lpstr>Умело сочетаем труд и отдых</vt:lpstr>
      <vt:lpstr>Слайд 13</vt:lpstr>
      <vt:lpstr>Выступление драмкружка</vt:lpstr>
      <vt:lpstr>«Сказка про Машу и Митю» инсценировка по ПДД</vt:lpstr>
      <vt:lpstr>«Сказка о глупом мышонке на спортивный лад»</vt:lpstr>
      <vt:lpstr>Слайд 17</vt:lpstr>
      <vt:lpstr>Белки </vt:lpstr>
      <vt:lpstr>Жиры </vt:lpstr>
      <vt:lpstr>Углевод – источник энергии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МОУ СОШ с.Н-Смаиль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59</cp:revision>
  <dcterms:created xsi:type="dcterms:W3CDTF">2012-01-19T07:35:32Z</dcterms:created>
  <dcterms:modified xsi:type="dcterms:W3CDTF">2013-01-14T07:51:35Z</dcterms:modified>
</cp:coreProperties>
</file>