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sldIdLst>
    <p:sldId id="271" r:id="rId2"/>
    <p:sldId id="281" r:id="rId3"/>
    <p:sldId id="272" r:id="rId4"/>
    <p:sldId id="293" r:id="rId5"/>
    <p:sldId id="257" r:id="rId6"/>
    <p:sldId id="258" r:id="rId7"/>
    <p:sldId id="259" r:id="rId8"/>
    <p:sldId id="260" r:id="rId9"/>
    <p:sldId id="263" r:id="rId10"/>
    <p:sldId id="265" r:id="rId11"/>
    <p:sldId id="267" r:id="rId12"/>
    <p:sldId id="282" r:id="rId13"/>
    <p:sldId id="283" r:id="rId14"/>
    <p:sldId id="287" r:id="rId15"/>
    <p:sldId id="288" r:id="rId16"/>
    <p:sldId id="289" r:id="rId17"/>
    <p:sldId id="290" r:id="rId18"/>
    <p:sldId id="284" r:id="rId19"/>
    <p:sldId id="291" r:id="rId20"/>
    <p:sldId id="285" r:id="rId21"/>
    <p:sldId id="286" r:id="rId22"/>
    <p:sldId id="29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6F020"/>
    <a:srgbClr val="62F12F"/>
    <a:srgbClr val="66FF33"/>
    <a:srgbClr val="008000"/>
    <a:srgbClr val="CC0099"/>
    <a:srgbClr val="660033"/>
    <a:srgbClr val="990099"/>
    <a:srgbClr val="6633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CCDF04-870F-485E-BD6D-9EF58E24CA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75E89-BF71-448B-8182-2997044153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8D741-60C6-4482-8F71-C40B3C59E0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BFB6D-62CB-4D92-8F05-2E9C39360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791FB-056E-4224-989F-5930326032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58A296-08D9-4AA9-869F-B227294FC7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709B31-8150-4FB9-83C5-58A529403F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71A0FE-8D1C-484D-83EE-00AC2CE75A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49DA2-DE2B-4D17-AB72-EE25C49096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54E925-F513-4797-BEEF-9841D42351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A4881-8AC3-44AF-888B-9F8C2DE243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4DB669-70B3-4ED2-A771-4B325F68FD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3A8DBC6-CE93-44A6-B78A-00900B1FDC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Мои рисунки\Образцы рисунков\277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57166"/>
            <a:ext cx="6357982" cy="5903819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714356"/>
            <a:ext cx="7415215" cy="4675192"/>
          </a:xfrm>
        </p:spPr>
        <p:txBody>
          <a:bodyPr>
            <a:noAutofit/>
          </a:bodyPr>
          <a:lstStyle/>
          <a:p>
            <a:pPr eaLnBrk="1" hangingPunct="1"/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«Совет мудрецов»</a:t>
            </a: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/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Учитель:  </a:t>
            </a:r>
            <a:r>
              <a:rPr lang="ru-RU" sz="20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Цинадзе</a:t>
            </a: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 Олеся Валентиновна</a:t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МБОУ «Гимназия №4» г.о. Дзержинский.</a:t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  <a:t> 5 декабря , 2011</a:t>
            </a:r>
            <a:b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charset="0"/>
                <a:cs typeface="Arial" charset="0"/>
              </a:rPr>
            </a:br>
            <a:endParaRPr lang="ru-RU" sz="2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0"/>
            <a:ext cx="8229600" cy="445611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Ученый с мировым именем Иннокентий открыл кастрюлю, обнаружил там 400 граммов гречневой каши, выразил массу обнаруженной каши в тоннах и быстро съел. Сколько тонн каши съел ученый с мировым именем? </a:t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730750" y="4292600"/>
            <a:ext cx="4413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56F020"/>
                </a:solidFill>
                <a:latin typeface="Comic Sans MS" pitchFamily="66" charset="0"/>
              </a:rPr>
              <a:t>0,0004 т</a:t>
            </a:r>
          </a:p>
        </p:txBody>
      </p:sp>
      <p:pic>
        <p:nvPicPr>
          <p:cNvPr id="22532" name="Picture 6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860800"/>
            <a:ext cx="2376487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8913"/>
            <a:ext cx="8089900" cy="4008437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Печальный </a:t>
            </a: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дядя Боря хотел сам сварить себе суп, и у него получилось полкастрюли зеленой гадости. Объем этой гадости, которую дядя Боря не отважился попробовать, 0,001 куб.м. Масса этого кубического дециметра гадости 1 кг 300 г. вычисли плотность дяди Бориной гадости. </a:t>
            </a:r>
          </a:p>
        </p:txBody>
      </p:sp>
      <p:pic>
        <p:nvPicPr>
          <p:cNvPr id="24579" name="Picture 4" descr="ZTRANSP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270750" y="2349500"/>
            <a:ext cx="1873250" cy="1060450"/>
          </a:xfrm>
          <a:noFill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827088" y="4076700"/>
            <a:ext cx="568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CC00"/>
                </a:solidFill>
                <a:latin typeface="Comic Sans MS" pitchFamily="66" charset="0"/>
              </a:rPr>
              <a:t>Плотность зеленой гадости, которую печальный дядя Боря так никогда и не смог оторвать от кастрюли, 1,3 кг/м</a:t>
            </a:r>
            <a:r>
              <a:rPr lang="ru-RU" sz="2400" b="1" baseline="30000" dirty="0">
                <a:solidFill>
                  <a:srgbClr val="00CC00"/>
                </a:solidFill>
                <a:latin typeface="Comic Sans MS" pitchFamily="66" charset="0"/>
              </a:rPr>
              <a:t>3</a:t>
            </a:r>
            <a:endParaRPr lang="ru-RU" sz="2400" b="1" dirty="0">
              <a:solidFill>
                <a:srgbClr val="00CC00"/>
              </a:solidFill>
              <a:latin typeface="Comic Sans MS" pitchFamily="66" charset="0"/>
            </a:endParaRPr>
          </a:p>
        </p:txBody>
      </p:sp>
      <p:sp>
        <p:nvSpPr>
          <p:cNvPr id="14344" name="WordArt 8"/>
          <p:cNvSpPr>
            <a:spLocks noChangeArrowheads="1" noChangeShapeType="1" noTextEdit="1"/>
          </p:cNvSpPr>
          <p:nvPr/>
        </p:nvSpPr>
        <p:spPr bwMode="auto">
          <a:xfrm>
            <a:off x="1547813" y="5876925"/>
            <a:ext cx="30289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Размышляем...</a:t>
            </a:r>
          </a:p>
        </p:txBody>
      </p:sp>
      <p:pic>
        <p:nvPicPr>
          <p:cNvPr id="14345" name="Picture 9" descr="124193599246039df08b17f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422116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2868610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пути от Сашиного дома до школы – 1500 м. Время оставшееся до начала занятий, - 30 минут. С какой скоростью должен равномерно двигаться Саша, чтобы наверняка не попасть на первый сорокапятиминутный урок – контрольную по алгебре?</a:t>
            </a:r>
            <a:endParaRPr lang="ru-RU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500570"/>
            <a:ext cx="8229600" cy="16255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56F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Сашина </a:t>
            </a:r>
            <a:r>
              <a:rPr lang="ru-RU" sz="2400" b="1" dirty="0" smtClean="0">
                <a:solidFill>
                  <a:srgbClr val="56F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скорость ни в коем случае не должна превышать 20 м/мин. Иначе двойка по алгебре обеспечена.</a:t>
            </a:r>
            <a:endParaRPr lang="ru-RU" sz="2400" b="1" dirty="0">
              <a:solidFill>
                <a:srgbClr val="56F0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«Пойми меня!»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Мудрецы должны описать своим оппонентам прибор, не называя его и не произнося название физической величины, которую он измеряет. Оппоненты должны назвать этот прибор.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Весы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Администратор\Мои документы\7 класс\ves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40000"/>
          </a:blip>
          <a:stretch>
            <a:fillRect/>
          </a:stretch>
        </p:blipFill>
        <p:spPr bwMode="auto">
          <a:xfrm>
            <a:off x="2428875" y="2505869"/>
            <a:ext cx="4286250" cy="271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Секундомер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Администратор\Мои документы\7 класс\секундоме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285860"/>
            <a:ext cx="4572032" cy="521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термометр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Администратор\Мои документы\7 класс\термомет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62000" y="1672431"/>
            <a:ext cx="3429000" cy="4381500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Мои документы\7 класс\термометр медицински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992893" y="1600200"/>
            <a:ext cx="334921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Мерный цилиндр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мерный цилиндр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4" y="1142984"/>
            <a:ext cx="5798275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«Лаборатория»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2" name="Picture 40" descr="http://school-617.spb.ru/img/opy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118" y="1714488"/>
            <a:ext cx="8553882" cy="357187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214422"/>
            <a:ext cx="7929618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ru-RU" sz="3600" dirty="0" smtClean="0">
                <a:solidFill>
                  <a:srgbClr val="0000CC"/>
                </a:solidFill>
              </a:rPr>
              <a:t>В этом туре мудрецы должны определить плотность </a:t>
            </a:r>
            <a:r>
              <a:rPr lang="ru-RU" sz="3600" dirty="0" err="1" smtClean="0">
                <a:solidFill>
                  <a:srgbClr val="0000CC"/>
                </a:solidFill>
              </a:rPr>
              <a:t>предло-женного</a:t>
            </a:r>
            <a:r>
              <a:rPr lang="ru-RU" sz="3600" dirty="0" smtClean="0">
                <a:solidFill>
                  <a:srgbClr val="0000CC"/>
                </a:solidFill>
              </a:rPr>
              <a:t> вещества с помощью различных  приборов.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214290"/>
            <a:ext cx="828677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Разминка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ll Users\Документы\Мои рисунки\Образцы рисунков\fileF9lh3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142984"/>
            <a:ext cx="5500726" cy="5312889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Итоги нашего совета мудрецов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Мудрецами первого ранга нарекаются учащиеся 7 «»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Мудрецами второго ранга нарекаются учащиеся 7 «»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  <a:tabLst>
                <a:tab pos="2171700" algn="l"/>
              </a:tabLst>
            </a:pP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новых встреч!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err="1" smtClean="0">
                <a:solidFill>
                  <a:srgbClr val="0000CC"/>
                </a:solidFill>
              </a:rPr>
              <a:t>Кирик</a:t>
            </a:r>
            <a:r>
              <a:rPr lang="ru-RU" dirty="0" smtClean="0">
                <a:solidFill>
                  <a:srgbClr val="0000CC"/>
                </a:solidFill>
              </a:rPr>
              <a:t> Л.А. Физика -7. Разноуровневые самостоятельные и контрольные работы.- М.: </a:t>
            </a:r>
            <a:r>
              <a:rPr lang="ru-RU" dirty="0" err="1" smtClean="0">
                <a:solidFill>
                  <a:srgbClr val="0000CC"/>
                </a:solidFill>
              </a:rPr>
              <a:t>Илекса</a:t>
            </a:r>
            <a:r>
              <a:rPr lang="ru-RU" dirty="0" smtClean="0">
                <a:solidFill>
                  <a:srgbClr val="0000CC"/>
                </a:solidFill>
              </a:rPr>
              <a:t>, 2007.</a:t>
            </a:r>
          </a:p>
          <a:p>
            <a:pPr lvl="0"/>
            <a:r>
              <a:rPr lang="ru-RU" dirty="0" smtClean="0">
                <a:solidFill>
                  <a:srgbClr val="0000CC"/>
                </a:solidFill>
              </a:rPr>
              <a:t>Остер г. Физика. Задачник. - М.: изд. дом «</a:t>
            </a:r>
            <a:r>
              <a:rPr lang="ru-RU" dirty="0" err="1" smtClean="0">
                <a:solidFill>
                  <a:srgbClr val="0000CC"/>
                </a:solidFill>
              </a:rPr>
              <a:t>Росмэн</a:t>
            </a:r>
            <a:r>
              <a:rPr lang="ru-RU" dirty="0" smtClean="0">
                <a:solidFill>
                  <a:srgbClr val="0000CC"/>
                </a:solidFill>
              </a:rPr>
              <a:t>», 1999.</a:t>
            </a:r>
          </a:p>
          <a:p>
            <a:pPr lvl="0"/>
            <a:r>
              <a:rPr lang="ru-RU" dirty="0" err="1" smtClean="0">
                <a:solidFill>
                  <a:srgbClr val="0000CC"/>
                </a:solidFill>
              </a:rPr>
              <a:t>Пёрышкин</a:t>
            </a:r>
            <a:r>
              <a:rPr lang="ru-RU" dirty="0" smtClean="0">
                <a:solidFill>
                  <a:srgbClr val="0000CC"/>
                </a:solidFill>
              </a:rPr>
              <a:t> А.В. Физика 7 </a:t>
            </a:r>
            <a:r>
              <a:rPr lang="ru-RU" dirty="0" err="1" smtClean="0">
                <a:solidFill>
                  <a:srgbClr val="0000CC"/>
                </a:solidFill>
              </a:rPr>
              <a:t>кл</a:t>
            </a:r>
            <a:r>
              <a:rPr lang="ru-RU" dirty="0" smtClean="0">
                <a:solidFill>
                  <a:srgbClr val="0000CC"/>
                </a:solidFill>
              </a:rPr>
              <a:t>.: Учеб. для </a:t>
            </a:r>
            <a:r>
              <a:rPr lang="ru-RU" dirty="0" err="1" smtClean="0">
                <a:solidFill>
                  <a:srgbClr val="0000CC"/>
                </a:solidFill>
              </a:rPr>
              <a:t>общеобразоват</a:t>
            </a:r>
            <a:r>
              <a:rPr lang="ru-RU" dirty="0" smtClean="0">
                <a:solidFill>
                  <a:srgbClr val="0000CC"/>
                </a:solidFill>
              </a:rPr>
              <a:t>. учеб. заведений. – М.: Дрофа, 2000.</a:t>
            </a:r>
          </a:p>
          <a:p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333375"/>
            <a:ext cx="8713787" cy="6524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1.Наука, изучающая природные явления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2. Что упало Ньютону на голову?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3.В чем измеряется объем?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4.Величина, характеризующая быстроту движения 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5.Как определить пройденный путь?</a:t>
            </a:r>
            <a:endParaRPr lang="ru-RU" sz="2800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6.</a:t>
            </a:r>
            <a:r>
              <a:rPr lang="ru-RU" b="1" dirty="0" smtClean="0">
                <a:latin typeface="Comic Sans MS" pitchFamily="66" charset="0"/>
              </a:rPr>
              <a:t>Линия, вдоль которой движется тело?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7.Прибор для измерения массы тела?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8.Из чего состоят все тела?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9.Какой буквой обозначают время?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10.Формула массы.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11.Единицей измерения скорости является? </a:t>
            </a:r>
          </a:p>
          <a:p>
            <a:pPr lvl="1" eaLnBrk="1" hangingPunct="1">
              <a:buFontTx/>
              <a:buNone/>
            </a:pPr>
            <a:endParaRPr lang="ru-RU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Мои рисунки\Образцы рисунков\Задачник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928670"/>
            <a:ext cx="4509863" cy="543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500042"/>
            <a:ext cx="8469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для мудрецов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3375"/>
            <a:ext cx="7667625" cy="39592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Коля ловил девчонок, окунал их в лужу и старательно измерял глубину погружения каждой девчонки, а Толя только стоял рядышком и смотрел, как девчонки барахтаются. Чем отличаются Колины действия от Толиных, и как такие действия называют физики?</a:t>
            </a:r>
            <a:r>
              <a:rPr lang="ru-RU" dirty="0" smtClean="0"/>
              <a:t>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258888" y="4365625"/>
            <a:ext cx="650081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CC00"/>
                </a:solidFill>
                <a:latin typeface="Comic Sans MS" pitchFamily="66" charset="0"/>
              </a:rPr>
              <a:t>Толя наблюдал, а Коля ставил опыты.</a:t>
            </a:r>
          </a:p>
        </p:txBody>
      </p:sp>
      <p:pic>
        <p:nvPicPr>
          <p:cNvPr id="15364" name="Picture 5" descr="6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3789363"/>
            <a:ext cx="1298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0"/>
            <a:ext cx="7210425" cy="44370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мешает семикласснику Васе, пойманному директором школы на месте курения, распасться на отдельные молекулы и врассыпную исчезнуть из вида? </a:t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7" name="Picture 6" descr="An-bnet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885113" y="404813"/>
            <a:ext cx="933450" cy="2246312"/>
          </a:xfrm>
          <a:noFill/>
        </p:spPr>
      </p:pic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2319338" y="5748338"/>
            <a:ext cx="484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908175" y="4508500"/>
            <a:ext cx="650081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CC00"/>
                </a:solidFill>
                <a:latin typeface="Comic Sans MS" pitchFamily="66" charset="0"/>
              </a:rPr>
              <a:t>Взаимное притяжение молекул.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0"/>
            <a:ext cx="8424863" cy="42926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Петя ехал к бабушке на электричке, и всю дорогу над ним издевались какие-то два неведомые ему явления. Одно при каждой остановке толкало Петю вперед, а другое, когда вагон трогался - дергало назад. Что это за хулиганские явления, и может ли транспортная милиция с ними справиться? </a:t>
            </a:r>
            <a:b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smtClean="0">
                <a:solidFill>
                  <a:srgbClr val="0000CC"/>
                </a:solidFill>
              </a:rPr>
              <a:t/>
            </a:r>
            <a:br>
              <a:rPr lang="ru-RU" sz="2800" dirty="0" smtClean="0">
                <a:solidFill>
                  <a:srgbClr val="0000CC"/>
                </a:solidFill>
              </a:rPr>
            </a:br>
            <a:endParaRPr lang="ru-RU" sz="2800" dirty="0" smtClean="0">
              <a:solidFill>
                <a:srgbClr val="0000CC"/>
              </a:solidFill>
            </a:endParaRPr>
          </a:p>
        </p:txBody>
      </p:sp>
      <p:pic>
        <p:nvPicPr>
          <p:cNvPr id="17411" name="Picture 4" descr="Wizloop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4724400"/>
            <a:ext cx="1747837" cy="1800225"/>
          </a:xfrm>
          <a:noFill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03575" y="4868863"/>
            <a:ext cx="542131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rgbClr val="00CC00"/>
                </a:solidFill>
                <a:latin typeface="Comic Sans MS" pitchFamily="66" charset="0"/>
              </a:rPr>
              <a:t>Инерция движения и покоя.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60350"/>
            <a:ext cx="8229600" cy="20891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Четырехлетняя Маша подкралась у мамы за спиной к зеркалу и, действуя совершенно бесшумно, вылила себе на голову три флакона французских духов. Как мама, сидя к Маше спиной, догадалась о случившемся? 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827088" y="2492375"/>
            <a:ext cx="2160587" cy="858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Думаем!</a:t>
            </a:r>
          </a:p>
        </p:txBody>
      </p:sp>
      <p:pic>
        <p:nvPicPr>
          <p:cNvPr id="7173" name="Picture 5" descr="29116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786190"/>
            <a:ext cx="3262313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23851" y="3644900"/>
            <a:ext cx="40338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56F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 запаху. Случилась диффузия. Молекулы французских духов молча расползлись по комнате и заплыли маме в ноздри</a:t>
            </a:r>
            <a:endParaRPr lang="ru-RU" sz="2400" b="1" dirty="0">
              <a:solidFill>
                <a:srgbClr val="56F02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88913"/>
            <a:ext cx="4029075" cy="44561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без всяких весов убедиться, что массы близнецов- братьев Мити и Вити одинаковы? </a:t>
            </a:r>
          </a:p>
        </p:txBody>
      </p:sp>
      <p:pic>
        <p:nvPicPr>
          <p:cNvPr id="21507" name="Picture 4" descr="28171234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404813"/>
            <a:ext cx="3395662" cy="2263775"/>
          </a:xfr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116013" y="3860800"/>
            <a:ext cx="74374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56F02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Пусть братья с одинаковой скоростью помчатся по школьному коридору навстречу друг другу. Потом надо измерить веревочкой, на одинаковые ли расстояния отлетели братья. Если да, то да. Если нет – значит, одного из братьев в роддоме подменили.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</TotalTime>
  <Words>615</Words>
  <Application>Microsoft Office PowerPoint</Application>
  <PresentationFormat>Экран (4:3)</PresentationFormat>
  <Paragraphs>62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  «Совет мудрецов»              Учитель:  Цинадзе Олеся Валентиновна МБОУ «Гимназия №4» г.о. Дзержинский.  5 декабря , 2011 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Длина пути от Сашиного дома до школы – 1500 м. Время оставшееся до начала занятий, - 30 минут. С какой скоростью должен равномерно двигаться Саша, чтобы наверняка не попасть на первый сорокапятиминутный урок – контрольную по алгебре?</vt:lpstr>
      <vt:lpstr>«Пойми меня!»</vt:lpstr>
      <vt:lpstr>Весы</vt:lpstr>
      <vt:lpstr>Секундомер</vt:lpstr>
      <vt:lpstr>термометр</vt:lpstr>
      <vt:lpstr>Мерный цилиндр</vt:lpstr>
      <vt:lpstr>«Лаборатория»</vt:lpstr>
      <vt:lpstr>Слайд 19</vt:lpstr>
      <vt:lpstr>Итоги нашего совета мудрецов</vt:lpstr>
      <vt:lpstr>Слайд 21</vt:lpstr>
      <vt:lpstr>Литература</vt:lpstr>
    </vt:vector>
  </TitlesOfParts>
  <Company>Scool22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физика</dc:title>
  <dc:creator>Teatcher</dc:creator>
  <cp:lastModifiedBy>Hom_comp</cp:lastModifiedBy>
  <cp:revision>47</cp:revision>
  <dcterms:created xsi:type="dcterms:W3CDTF">2007-04-27T04:36:50Z</dcterms:created>
  <dcterms:modified xsi:type="dcterms:W3CDTF">2012-06-24T06:12:41Z</dcterms:modified>
</cp:coreProperties>
</file>