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7" r:id="rId8"/>
    <p:sldId id="269" r:id="rId9"/>
    <p:sldId id="268" r:id="rId10"/>
    <p:sldId id="263" r:id="rId11"/>
    <p:sldId id="271" r:id="rId12"/>
    <p:sldId id="272" r:id="rId13"/>
    <p:sldId id="273" r:id="rId14"/>
    <p:sldId id="274" r:id="rId15"/>
    <p:sldId id="275" r:id="rId16"/>
    <p:sldId id="276" r:id="rId17"/>
    <p:sldId id="279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550032-C76A-410A-8690-73030D582F80}" type="datetimeFigureOut">
              <a:rPr lang="ru-RU" smtClean="0"/>
              <a:pPr/>
              <a:t>11.10.2013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373634-B86B-42D3-AFF2-D2F273E53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ГБУ «Комплексный центр социального обслуживания населения г.Каменска-Уральского» работает социальный пункт проката средств реабилитации и адаптации</a:t>
            </a:r>
            <a:r>
              <a:rPr lang="ru-RU" sz="4400" i="1" dirty="0" smtClean="0"/>
              <a:t/>
            </a:r>
            <a:br>
              <a:rPr lang="ru-RU" sz="4400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308988"/>
          </a:xfrm>
        </p:spPr>
        <p:txBody>
          <a:bodyPr>
            <a:normAutofit/>
          </a:bodyPr>
          <a:lstStyle/>
          <a:p>
            <a:endParaRPr lang="ru-RU" sz="32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    Здесь вы можете воспользоваться необходимыми для вас техническими средствами реабилитации бесплатно сроком от 1 до 6 месяцев.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ходунки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2" name="Picture 2" descr="C:\Documents and Settings\Dmitrieva_AS\Рабочий стол\от Татьяны Ивановны средства реабилитации\P7210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4357718" cy="5524538"/>
          </a:xfrm>
          <a:prstGeom prst="rect">
            <a:avLst/>
          </a:prstGeom>
          <a:noFill/>
        </p:spPr>
      </p:pic>
      <p:pic>
        <p:nvPicPr>
          <p:cNvPr id="5123" name="Picture 3" descr="C:\Documents and Settings\Dmitrieva_AS\Рабочий стол\от Татьяны Ивановны средства реабилитации\P721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285860"/>
            <a:ext cx="4357718" cy="5524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57166"/>
            <a:ext cx="8686800" cy="572295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6000" b="1" i="1" dirty="0" smtClean="0">
                <a:solidFill>
                  <a:srgbClr val="7030A0"/>
                </a:solidFill>
              </a:rPr>
              <a:t>Средства облегчающие жизнь</a:t>
            </a:r>
            <a:endParaRPr lang="ru-RU" sz="6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прикроватный столик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Documents and Settings\Dmitrieva_AS\Рабочий стол\от Татьяны Ивановны средства реабилитации\P721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308350" cy="5195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ступени для входа в ванну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7170" name="Picture 2" descr="C:\Documents and Settings\Dmitrieva_AS\Рабочий стол\от Татьяны Ивановны средства реабилитации\P7210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6808284" cy="5106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сиденье для ванны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8194" name="Picture 2" descr="C:\Documents and Settings\Dmitrieva_AS\Рабочий стол\от Татьяны Ивановны средства реабилитации\P7210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7" y="1285860"/>
            <a:ext cx="7143799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опора под спину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G:\%EF%EE%E4%F1%F2%E0%E2%EA%E0.png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501885" cy="5322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приспособление для мытья головы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0242" name="Picture 2" descr="G:\shop_103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4572032" cy="3643338"/>
          </a:xfrm>
          <a:prstGeom prst="rect">
            <a:avLst/>
          </a:prstGeom>
          <a:noFill/>
        </p:spPr>
      </p:pic>
      <p:pic>
        <p:nvPicPr>
          <p:cNvPr id="10243" name="Picture 3" descr="G:\105_1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0" y="2000240"/>
            <a:ext cx="4381500" cy="439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Тренажер для разработки нижних конечностей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1266" name="Picture 2" descr="G:\cf098065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428736"/>
            <a:ext cx="5805404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  <a:defRPr/>
            </a:pPr>
            <a:endParaRPr lang="ru-RU" altLang="ru-RU" sz="44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altLang="ru-RU" sz="4400" b="1" i="1" dirty="0" smtClean="0">
                <a:solidFill>
                  <a:srgbClr val="7030A0"/>
                </a:solidFill>
              </a:rPr>
              <a:t>Социальный </a:t>
            </a: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altLang="ru-RU" sz="4400" b="1" i="1" dirty="0" smtClean="0">
                <a:solidFill>
                  <a:srgbClr val="7030A0"/>
                </a:solidFill>
              </a:rPr>
              <a:t>Пункт проката.</a:t>
            </a:r>
          </a:p>
          <a:p>
            <a:pPr algn="ctr">
              <a:buNone/>
              <a:defRPr/>
            </a:pPr>
            <a:endParaRPr lang="ru-RU" altLang="ru-RU" sz="4400" b="1" dirty="0" smtClean="0">
              <a:solidFill>
                <a:srgbClr val="7030A0"/>
              </a:solidFill>
            </a:endParaRPr>
          </a:p>
          <a:p>
            <a:pPr algn="ctr">
              <a:buNone/>
              <a:defRPr/>
            </a:pPr>
            <a:r>
              <a:rPr lang="ru-RU" altLang="ru-RU" sz="4400" b="1" dirty="0" smtClean="0">
                <a:solidFill>
                  <a:srgbClr val="7030A0"/>
                </a:solidFill>
              </a:rPr>
              <a:t>Ждем Вас по адресу:</a:t>
            </a:r>
          </a:p>
          <a:p>
            <a:pPr algn="ctr">
              <a:buNone/>
              <a:defRPr/>
            </a:pPr>
            <a:r>
              <a:rPr lang="ru-RU" altLang="ru-RU" sz="4400" b="1" dirty="0" smtClean="0">
                <a:solidFill>
                  <a:srgbClr val="7030A0"/>
                </a:solidFill>
              </a:rPr>
              <a:t>Ул. Октябрьская 11 «б»</a:t>
            </a:r>
          </a:p>
          <a:p>
            <a:pPr algn="ctr">
              <a:buNone/>
              <a:defRPr/>
            </a:pPr>
            <a:r>
              <a:rPr lang="ru-RU" altLang="ru-RU" sz="4400" b="1" dirty="0" smtClean="0">
                <a:solidFill>
                  <a:srgbClr val="7030A0"/>
                </a:solidFill>
              </a:rPr>
              <a:t>Телефон для справок: 34-96-69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/>
          <a:lstStyle/>
          <a:p>
            <a:pPr marL="609600" indent="-609600" algn="ctr">
              <a:buNone/>
              <a:defRPr/>
            </a:pPr>
            <a:r>
              <a:rPr lang="ru-RU" altLang="ru-RU" sz="3600" b="1" dirty="0" smtClean="0">
                <a:solidFill>
                  <a:srgbClr val="7030A0"/>
                </a:solidFill>
                <a:latin typeface="+mj-lt"/>
              </a:rPr>
              <a:t>Для получения средств реабилитации необходимы документы:</a:t>
            </a:r>
          </a:p>
          <a:p>
            <a:pPr marL="609600" indent="-609600" algn="ctr">
              <a:buNone/>
              <a:defRPr/>
            </a:pPr>
            <a:endParaRPr lang="ru-RU" altLang="ru-RU" sz="3600" b="1" i="1" dirty="0" smtClean="0">
              <a:solidFill>
                <a:srgbClr val="7030A0"/>
              </a:solidFill>
            </a:endParaRPr>
          </a:p>
          <a:p>
            <a:pPr marL="609600" indent="-609600">
              <a:buFontTx/>
              <a:buAutoNum type="arabicPeriod"/>
              <a:defRPr/>
            </a:pPr>
            <a:r>
              <a:rPr lang="ru-RU" altLang="ru-RU" sz="3600" b="1" i="1" dirty="0" smtClean="0">
                <a:solidFill>
                  <a:srgbClr val="7030A0"/>
                </a:solidFill>
              </a:rPr>
              <a:t>Паспорт получателя;</a:t>
            </a:r>
          </a:p>
          <a:p>
            <a:pPr marL="609600" indent="-609600">
              <a:buFontTx/>
              <a:buAutoNum type="arabicPeriod"/>
              <a:defRPr/>
            </a:pPr>
            <a:r>
              <a:rPr lang="ru-RU" altLang="ru-RU" sz="3600" b="1" i="1" dirty="0" smtClean="0">
                <a:solidFill>
                  <a:srgbClr val="7030A0"/>
                </a:solidFill>
              </a:rPr>
              <a:t>Паспорт поручителя;</a:t>
            </a:r>
          </a:p>
          <a:p>
            <a:pPr marL="609600" indent="-609600">
              <a:buFontTx/>
              <a:buAutoNum type="arabicPeriod"/>
              <a:defRPr/>
            </a:pPr>
            <a:r>
              <a:rPr lang="ru-RU" altLang="ru-RU" sz="3600" b="1" i="1" dirty="0" smtClean="0">
                <a:solidFill>
                  <a:srgbClr val="7030A0"/>
                </a:solidFill>
              </a:rPr>
              <a:t>Справка от врача;</a:t>
            </a:r>
          </a:p>
          <a:p>
            <a:pPr marL="609600" indent="-609600">
              <a:buFontTx/>
              <a:buAutoNum type="arabicPeriod"/>
              <a:defRPr/>
            </a:pPr>
            <a:r>
              <a:rPr lang="ru-RU" altLang="ru-RU" sz="3600" b="1" i="1" dirty="0" smtClean="0">
                <a:solidFill>
                  <a:srgbClr val="7030A0"/>
                </a:solidFill>
              </a:rPr>
              <a:t>Договор.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/>
          <a:lstStyle/>
          <a:p>
            <a:pPr algn="ctr"/>
            <a:endParaRPr lang="ru-RU" altLang="ru-RU" sz="4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endParaRPr lang="ru-RU" altLang="ru-RU" sz="4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altLang="ru-RU" sz="4800" b="1" dirty="0" smtClean="0">
                <a:solidFill>
                  <a:srgbClr val="7030A0"/>
                </a:solidFill>
              </a:rPr>
              <a:t>В социальном пункте проката можно получить: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6600" b="1" i="1" dirty="0" smtClean="0">
                <a:solidFill>
                  <a:srgbClr val="7030A0"/>
                </a:solidFill>
              </a:rPr>
              <a:t>Средства для передвижения </a:t>
            </a:r>
            <a:endParaRPr lang="ru-RU" sz="6600" i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к</a:t>
            </a:r>
            <a:r>
              <a:rPr lang="ru-RU" sz="2800" b="1" i="1" dirty="0" smtClean="0">
                <a:solidFill>
                  <a:srgbClr val="7030A0"/>
                </a:solidFill>
              </a:rPr>
              <a:t>остыли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Dmitrieva_AS\Рабочий стол\от Татьяны Ивановны средства реабилитации\P7210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7"/>
            <a:ext cx="4572000" cy="5857893"/>
          </a:xfrm>
          <a:prstGeom prst="rect">
            <a:avLst/>
          </a:prstGeom>
          <a:noFill/>
        </p:spPr>
      </p:pic>
      <p:pic>
        <p:nvPicPr>
          <p:cNvPr id="1027" name="Picture 3" descr="C:\Documents and Settings\Dmitrieva_AS\Рабочий стол\от Татьяны Ивановны средства реабилитации\P7210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00108"/>
            <a:ext cx="4429156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И</a:t>
            </a:r>
            <a:r>
              <a:rPr lang="ru-RU" sz="2800" b="1" i="1" dirty="0" smtClean="0">
                <a:solidFill>
                  <a:srgbClr val="7030A0"/>
                </a:solidFill>
              </a:rPr>
              <a:t>нвалидная кресло-коляска 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Documents and Settings\Dmitrieva_AS\Рабочий стол\от Татьяны Ивановны средства реабилитации\P721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5572132" cy="4572032"/>
          </a:xfrm>
          <a:prstGeom prst="rect">
            <a:avLst/>
          </a:prstGeom>
          <a:noFill/>
        </p:spPr>
      </p:pic>
      <p:pic>
        <p:nvPicPr>
          <p:cNvPr id="2051" name="Picture 3" descr="C:\Documents and Settings\Dmitrieva_AS\Рабочий стол\от Татьяны Ивановны средства реабилитации\P721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59" y="1238212"/>
            <a:ext cx="4214841" cy="5619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   Инвалидная кресло-коляска для людей с частичной утратой функция опорно-двигательного аппарата.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   Подлокотники съёмные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   Поворотные и съёмные ножные опоры. Слева и справа рычаги стояночного тормоза Задние колеса литые 540*37см (пневмонические или литые)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   Ширина сиденья 38см, 41см, 43см, 46см Вес 20 кг (для ширины сидения 46 см)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Трости 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Documents and Settings\Dmitrieva_AS\Рабочий стол\от Татьяны Ивановны средства реабилитации\P7210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3988014" cy="5317351"/>
          </a:xfrm>
          <a:prstGeom prst="rect">
            <a:avLst/>
          </a:prstGeom>
          <a:noFill/>
        </p:spPr>
      </p:pic>
      <p:pic>
        <p:nvPicPr>
          <p:cNvPr id="4099" name="Picture 3" descr="DSCF6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09" y="1357298"/>
            <a:ext cx="396824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Телескопическая трость 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Documents and Settings\Dmitrieva_AS\Рабочий стол\от Татьяны Ивановны средства реабилитации\P7210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983820" cy="5311760"/>
          </a:xfrm>
          <a:prstGeom prst="rect">
            <a:avLst/>
          </a:prstGeom>
          <a:noFill/>
        </p:spPr>
      </p:pic>
      <p:pic>
        <p:nvPicPr>
          <p:cNvPr id="3075" name="Picture 3" descr="C:\Documents and Settings\Dmitrieva_AS\Рабочий стол\от Татьяны Ивановны средства реабилитации\P721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3983820" cy="5311760"/>
          </a:xfrm>
          <a:prstGeom prst="rect">
            <a:avLst/>
          </a:prstGeom>
          <a:noFill/>
        </p:spPr>
      </p:pic>
      <p:pic>
        <p:nvPicPr>
          <p:cNvPr id="3076" name="Picture 4" descr="C:\Documents and Settings\Dmitrieva_AS\Рабочий стол\от Татьяны Ивановны средства реабилитации\P721003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285859"/>
            <a:ext cx="4000528" cy="5334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</TotalTime>
  <Words>176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В ГБУ «Комплексный центр социального обслуживания населения г.Каменска-Уральского» работает социальный пункт проката средств реабилитации и адаптации </vt:lpstr>
      <vt:lpstr>Слайд 2</vt:lpstr>
      <vt:lpstr>Слайд 3</vt:lpstr>
      <vt:lpstr>Слайд 4</vt:lpstr>
      <vt:lpstr>костыли</vt:lpstr>
      <vt:lpstr>Инвалидная кресло-коляска </vt:lpstr>
      <vt:lpstr>Слайд 7</vt:lpstr>
      <vt:lpstr>Трости </vt:lpstr>
      <vt:lpstr>Телескопическая трость </vt:lpstr>
      <vt:lpstr>ходунки</vt:lpstr>
      <vt:lpstr>Слайд 11</vt:lpstr>
      <vt:lpstr>прикроватный столик</vt:lpstr>
      <vt:lpstr>ступени для входа в ванну</vt:lpstr>
      <vt:lpstr>сиденье для ванны</vt:lpstr>
      <vt:lpstr>опора под спину</vt:lpstr>
      <vt:lpstr>приспособление для мытья головы</vt:lpstr>
      <vt:lpstr>Тренажер для разработки нижних конечностей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ГБУ «Комплексный центр социального обслуживания населения г.Каменска-Уральского» работает социальный пункт проката средств реабилитации и адаптации </dc:title>
  <dc:creator>Dmitrieva_AS</dc:creator>
  <cp:lastModifiedBy>Dmitrieva_AS</cp:lastModifiedBy>
  <cp:revision>10</cp:revision>
  <dcterms:created xsi:type="dcterms:W3CDTF">2013-10-11T03:01:09Z</dcterms:created>
  <dcterms:modified xsi:type="dcterms:W3CDTF">2013-10-11T08:47:05Z</dcterms:modified>
</cp:coreProperties>
</file>