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1"/>
  </p:notesMasterIdLst>
  <p:sldIdLst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>
        <p:scale>
          <a:sx n="80" d="100"/>
          <a:sy n="80" d="100"/>
        </p:scale>
        <p:origin x="-108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F654184-7BAA-4F52-BA69-C2D2C0B05B4A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1FCC8D39-A1FB-45BC-9218-FF9523F3C4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1331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EB2AFCC-5F2E-49F7-98BE-EF1792B075C9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61A3FC-B45E-49A4-B913-FB422EC18723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BF3A9-BA66-46FE-B7E2-6A88BDF0A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4603CB-D127-416A-856B-ACFE6EB738CA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3B8055-A794-4DEC-907C-E07499DC28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83891-CE6D-46C9-99E7-D5D21126F74B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CC2DB-5AEB-4E0E-B806-84593CE9A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185D0-13AF-49BF-8938-5487997B2C5E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B51056-3EEE-4C69-B9E0-35ED38CCB0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5CA72-7C1F-4C64-8115-D9795DE50841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90A25-7F0B-43BB-803C-DAB7FE8484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2E32-3C2B-46A2-8CA0-78A92C58BD16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375FC8-D269-496E-9F84-9C91C79F52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CE639-05A2-4FEF-8F03-472D24E712A9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A594E-77B9-4C38-A1D9-3B3E4C1408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4E3D8-54C7-41C3-BC9F-BD99B3063611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CE8ACE-906D-4C34-80D7-6C3B142A10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B6CA6-9B3C-4907-8D48-C4FFBA741E46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1DA86E-6B88-4477-B484-2EFA78A38F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1C847-02C4-47A3-B679-1F41B6F33FC3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874F2-134D-4D8D-A072-3828CF22A8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E7983-442D-4C65-9E55-C5BEB53E1A9C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8CA76A-4C5E-4FA6-9BAF-4CCF57F7F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4288C3-61A0-4175-AE55-3D4932A6C71B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D61B64-2080-450F-A385-7EAFB0876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C484D-D376-430E-8A19-D7F220AAF3B2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9637C-464A-41D4-A9EF-92CBCDCC33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059EC3-BF07-4421-B345-B61318D84701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07C89E-E3B3-4B8D-82E4-B69DA5CF3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9690E-44CC-478F-AB29-0FBA76971EB9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E4BC0-B5A3-4B37-89C9-AD49BE582D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3" y="103188"/>
            <a:ext cx="8243887" cy="131445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456113"/>
          </a:xfrm>
        </p:spPr>
        <p:txBody>
          <a:bodyPr rtlCol="0">
            <a:normAutofit/>
          </a:bodyPr>
          <a:lstStyle/>
          <a:p>
            <a:pPr lvl="0"/>
            <a:endParaRPr lang="ru-RU" noProof="0" smtClean="0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F87D11-BED6-4611-B037-7E5F6F6A91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0B3CA1-5362-477C-8891-9A594BADDD43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5C96A2-00EA-4A18-8DDC-080FCD908D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EB346-668C-46AC-A192-844177FFB148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48EC42-3CFA-4071-BBEB-9EE064186D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2DAE4-F250-4469-A7B2-4C4484485E19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3CBA7-C52F-4CBF-AFEB-D83096E26E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B7B72A-CE4E-4DCA-914A-318D66DCEB17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385DC-C339-4462-89B8-F37F9F44E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C8314-2434-4A92-948D-79CDD2207C1F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4CCCA-6436-4C6E-99F0-F9C11A2BF6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8C6EA-68B1-461F-B1BE-2DFBF2502E7D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759094-4B82-40C6-B443-29537F9B29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F55B4-696A-4350-A8AA-7877496E648D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B961ED-CA06-4B68-8CFA-577C453DA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1C8F37-465E-4605-A482-E95600B2D2D4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0507796-C54F-4926-B8A4-A33FEED507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F642003-D54C-4DFF-A8DB-805E272FDFC9}" type="datetimeFigureOut">
              <a:rPr lang="ru-RU"/>
              <a:pPr>
                <a:defRPr/>
              </a:pPr>
              <a:t>27.03.2012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672E655-C973-4651-B773-C06A870E70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image" Target="../media/image7.wmf"/><Relationship Id="rId3" Type="http://schemas.openxmlformats.org/officeDocument/2006/relationships/slide" Target="slide6.xml"/><Relationship Id="rId7" Type="http://schemas.openxmlformats.org/officeDocument/2006/relationships/slide" Target="slide5.xml"/><Relationship Id="rId12" Type="http://schemas.openxmlformats.org/officeDocument/2006/relationships/image" Target="../media/image6.wmf"/><Relationship Id="rId2" Type="http://schemas.openxmlformats.org/officeDocument/2006/relationships/slideLayout" Target="../slideLayouts/slideLayout23.xml"/><Relationship Id="rId1" Type="http://schemas.openxmlformats.org/officeDocument/2006/relationships/audio" Target="file:///F:\&#1042;&#1080;&#1076;&#1099;%20&#1089;&#1087;&#1086;&#1088;&#1090;&#1072;_&#1042;&#1072;&#1089;&#1080;&#1083;&#1100;&#1077;&#1074;%20&#1057;.&#1045;\geroi_sporta.mp3" TargetMode="External"/><Relationship Id="rId6" Type="http://schemas.openxmlformats.org/officeDocument/2006/relationships/image" Target="../media/image3.wmf"/><Relationship Id="rId11" Type="http://schemas.openxmlformats.org/officeDocument/2006/relationships/slide" Target="slide3.xml"/><Relationship Id="rId5" Type="http://schemas.openxmlformats.org/officeDocument/2006/relationships/slide" Target="slide7.xml"/><Relationship Id="rId15" Type="http://schemas.openxmlformats.org/officeDocument/2006/relationships/image" Target="../media/image8.png"/><Relationship Id="rId10" Type="http://schemas.openxmlformats.org/officeDocument/2006/relationships/image" Target="../media/image5.wmf"/><Relationship Id="rId4" Type="http://schemas.openxmlformats.org/officeDocument/2006/relationships/image" Target="../media/image2.wmf"/><Relationship Id="rId9" Type="http://schemas.openxmlformats.org/officeDocument/2006/relationships/slide" Target="slide4.xml"/><Relationship Id="rId1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3.xml"/><Relationship Id="rId4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Relationship Id="rId5" Type="http://schemas.openxmlformats.org/officeDocument/2006/relationships/slide" Target="slide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ВИДЫ СПОРТА</a:t>
            </a: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195513" y="4005263"/>
            <a:ext cx="4968875" cy="1633537"/>
          </a:xfrm>
        </p:spPr>
        <p:txBody>
          <a:bodyPr rtlCol="0">
            <a:normAutofit fontScale="92500" lnSpcReduction="10000"/>
          </a:bodyPr>
          <a:lstStyle/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</a:t>
            </a: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Учитель физической культуры ГБОУ СОШ № 135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Выборгского района </a:t>
            </a:r>
          </a:p>
          <a:p>
            <a:pPr algn="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г. Санкт-Петербурга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Васильев Сергей Анатольевич</a:t>
            </a:r>
            <a:endParaRPr lang="ru-RU" sz="20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9" name="Rectangle 28"/>
          <p:cNvSpPr>
            <a:spLocks noGrp="1" noChangeArrowheads="1"/>
          </p:cNvSpPr>
          <p:nvPr>
            <p:ph type="title"/>
          </p:nvPr>
        </p:nvSpPr>
        <p:spPr>
          <a:xfrm>
            <a:off x="442913" y="103188"/>
            <a:ext cx="8243887" cy="1093787"/>
          </a:xfrm>
        </p:spPr>
        <p:txBody>
          <a:bodyPr/>
          <a:lstStyle/>
          <a:p>
            <a:r>
              <a:rPr lang="ru-RU" sz="4800" b="1" smtClean="0">
                <a:latin typeface="Bookman Old Style" pitchFamily="18" charset="0"/>
              </a:rPr>
              <a:t>Виды спорта</a:t>
            </a:r>
          </a:p>
        </p:txBody>
      </p:sp>
      <p:grpSp>
        <p:nvGrpSpPr>
          <p:cNvPr id="4" name="Diagram 20"/>
          <p:cNvGrpSpPr>
            <a:grpSpLocks noChangeAspect="1"/>
          </p:cNvGrpSpPr>
          <p:nvPr/>
        </p:nvGrpSpPr>
        <p:grpSpPr bwMode="auto">
          <a:xfrm>
            <a:off x="857795" y="1142984"/>
            <a:ext cx="6821537" cy="5327650"/>
            <a:chOff x="662" y="935"/>
            <a:chExt cx="4212" cy="3221"/>
          </a:xfrm>
        </p:grpSpPr>
        <p:sp>
          <p:nvSpPr>
            <p:cNvPr id="5" name="_s1028"/>
            <p:cNvSpPr>
              <a:spLocks noChangeShapeType="1"/>
            </p:cNvSpPr>
            <p:nvPr/>
          </p:nvSpPr>
          <p:spPr bwMode="auto">
            <a:xfrm flipH="1" flipV="1">
              <a:off x="1701" y="2204"/>
              <a:ext cx="643" cy="2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_s1029" descr="g0146844">
              <a:hlinkClick r:id="rId3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662" y="1588"/>
              <a:ext cx="1040" cy="1221"/>
            </a:xfrm>
            <a:prstGeom prst="roundRect">
              <a:avLst>
                <a:gd name="adj" fmla="val 16667"/>
              </a:avLst>
            </a:prstGeom>
            <a:blipFill dpi="0" rotWithShape="1">
              <a:blip r:embed="rId4" cstate="print"/>
              <a:srcRect/>
              <a:stretch>
                <a:fillRect/>
              </a:stretch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</a:t>
              </a:r>
            </a:p>
          </p:txBody>
        </p:sp>
        <p:sp>
          <p:nvSpPr>
            <p:cNvPr id="7" name="_s1030"/>
            <p:cNvSpPr>
              <a:spLocks noChangeShapeType="1"/>
            </p:cNvSpPr>
            <p:nvPr/>
          </p:nvSpPr>
          <p:spPr bwMode="auto">
            <a:xfrm flipH="1">
              <a:off x="2200" y="2959"/>
              <a:ext cx="232" cy="34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8" name="_s1031" descr="g0414673">
              <a:hlinkClick r:id="rId5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1147" y="3022"/>
              <a:ext cx="1044" cy="1134"/>
            </a:xfrm>
            <a:prstGeom prst="roundRect">
              <a:avLst>
                <a:gd name="adj" fmla="val 16667"/>
              </a:avLst>
            </a:prstGeom>
            <a:blipFill dpi="0" rotWithShape="1">
              <a:blip r:embed="rId6" cstate="print"/>
              <a:srcRect/>
              <a:stretch>
                <a:fillRect/>
              </a:stretch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</a:t>
              </a:r>
            </a:p>
          </p:txBody>
        </p:sp>
        <p:sp>
          <p:nvSpPr>
            <p:cNvPr id="9" name="_s1032"/>
            <p:cNvSpPr>
              <a:spLocks noChangeShapeType="1"/>
            </p:cNvSpPr>
            <p:nvPr/>
          </p:nvSpPr>
          <p:spPr bwMode="auto">
            <a:xfrm>
              <a:off x="3181" y="2927"/>
              <a:ext cx="267" cy="37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" name="_s1033" descr="g0419706">
              <a:hlinkClick r:id="rId7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457" y="3022"/>
              <a:ext cx="998" cy="1134"/>
            </a:xfrm>
            <a:prstGeom prst="roundRect">
              <a:avLst>
                <a:gd name="adj" fmla="val 16667"/>
              </a:avLst>
            </a:prstGeom>
            <a:blipFill dpi="0" rotWithShape="1">
              <a:blip r:embed="rId8" cstate="print"/>
              <a:srcRect/>
              <a:stretch>
                <a:fillRect/>
              </a:stretch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</a:t>
              </a:r>
            </a:p>
          </p:txBody>
        </p:sp>
        <p:sp>
          <p:nvSpPr>
            <p:cNvPr id="11" name="_s1034"/>
            <p:cNvSpPr>
              <a:spLocks noChangeShapeType="1"/>
            </p:cNvSpPr>
            <p:nvPr/>
          </p:nvSpPr>
          <p:spPr bwMode="auto">
            <a:xfrm flipV="1">
              <a:off x="3242" y="2167"/>
              <a:ext cx="593" cy="313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2" name="_s1035" descr="g0419669">
              <a:hlinkClick r:id="rId9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3834" y="1589"/>
              <a:ext cx="1040" cy="1221"/>
            </a:xfrm>
            <a:prstGeom prst="roundRect">
              <a:avLst>
                <a:gd name="adj" fmla="val 16667"/>
              </a:avLst>
            </a:prstGeom>
            <a:blipFill dpi="0" rotWithShape="1">
              <a:blip r:embed="rId10" cstate="print"/>
              <a:srcRect/>
              <a:stretch>
                <a:fillRect/>
              </a:stretch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</a:t>
              </a:r>
            </a:p>
          </p:txBody>
        </p:sp>
        <p:sp>
          <p:nvSpPr>
            <p:cNvPr id="13" name="_s1036"/>
            <p:cNvSpPr>
              <a:spLocks noChangeShapeType="1"/>
            </p:cNvSpPr>
            <p:nvPr/>
          </p:nvSpPr>
          <p:spPr bwMode="auto">
            <a:xfrm flipV="1">
              <a:off x="2824" y="1766"/>
              <a:ext cx="0" cy="39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4" name="_s1037" descr="g0146860">
              <a:hlinkClick r:id="rId11" action="ppaction://hlinksldjump"/>
            </p:cNvPr>
            <p:cNvSpPr>
              <a:spLocks noChangeArrowheads="1"/>
            </p:cNvSpPr>
            <p:nvPr/>
          </p:nvSpPr>
          <p:spPr bwMode="auto">
            <a:xfrm>
              <a:off x="2181" y="935"/>
              <a:ext cx="1272" cy="934"/>
            </a:xfrm>
            <a:prstGeom prst="roundRect">
              <a:avLst>
                <a:gd name="adj" fmla="val 16667"/>
              </a:avLst>
            </a:prstGeom>
            <a:blipFill dpi="0" rotWithShape="1">
              <a:blip r:embed="rId12" cstate="print"/>
              <a:srcRect/>
              <a:stretch>
                <a:fillRect/>
              </a:stretch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</a:t>
              </a:r>
            </a:p>
          </p:txBody>
        </p:sp>
        <p:sp>
          <p:nvSpPr>
            <p:cNvPr id="15" name="_s1038" descr="g0120161"/>
            <p:cNvSpPr>
              <a:spLocks noChangeArrowheads="1"/>
            </p:cNvSpPr>
            <p:nvPr/>
          </p:nvSpPr>
          <p:spPr bwMode="auto">
            <a:xfrm>
              <a:off x="2336" y="2058"/>
              <a:ext cx="907" cy="1220"/>
            </a:xfrm>
            <a:prstGeom prst="ellipse">
              <a:avLst/>
            </a:prstGeom>
            <a:blipFill dpi="0" rotWithShape="1">
              <a:blip r:embed="rId13" cstate="print"/>
              <a:srcRect/>
              <a:stretch>
                <a:fillRect/>
              </a:stretch>
            </a:blip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 </a:t>
              </a:r>
            </a:p>
          </p:txBody>
        </p:sp>
      </p:grpSp>
      <p:sp>
        <p:nvSpPr>
          <p:cNvPr id="16" name="Управляющая кнопка: в конец 15">
            <a:hlinkClick r:id="rId14" action="ppaction://hlinksldjump" highlightClick="1"/>
          </p:cNvPr>
          <p:cNvSpPr/>
          <p:nvPr/>
        </p:nvSpPr>
        <p:spPr>
          <a:xfrm>
            <a:off x="8715600" y="6429600"/>
            <a:ext cx="288000" cy="288000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geroi_sport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5" cstate="print"/>
          <a:stretch>
            <a:fillRect/>
          </a:stretch>
        </p:blipFill>
        <p:spPr>
          <a:xfrm>
            <a:off x="8358214" y="35716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3"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Bookman Old Style" pitchFamily="18" charset="0"/>
              </a:rPr>
              <a:t>Фигурное катание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420938"/>
            <a:ext cx="8229600" cy="363537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Помогает человеку в повседневной жизни быть собранным, спокойным, уравновешенным.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4437112"/>
            <a:ext cx="2232248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437112"/>
            <a:ext cx="2088232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Управляющая кнопка: возврат 5">
            <a:hlinkClick r:id="rId4" action="ppaction://hlinksldjump" highlightClick="1"/>
          </p:cNvPr>
          <p:cNvSpPr/>
          <p:nvPr/>
        </p:nvSpPr>
        <p:spPr>
          <a:xfrm>
            <a:off x="8715404" y="6429396"/>
            <a:ext cx="285752" cy="2857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42913" y="404813"/>
            <a:ext cx="8243887" cy="10128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dirty="0" smtClean="0">
                <a:latin typeface="Bookman Old Style" pitchFamily="18" charset="0"/>
              </a:rPr>
              <a:t>Акробатические упражнения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60575"/>
            <a:ext cx="8229600" cy="3995738"/>
          </a:xfrm>
        </p:spPr>
        <p:txBody>
          <a:bodyPr/>
          <a:lstStyle/>
          <a:p>
            <a:pPr lvl="1"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мосты и шпагаты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—помогают сохранять равновесия, </a:t>
            </a:r>
          </a:p>
          <a:p>
            <a:pPr lvl="1">
              <a:buFont typeface="Wingdings" pitchFamily="2" charset="2"/>
              <a:buChar char="§"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стойки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упражнения, связанные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сохранением вертикального положения тела «вверх ногами» 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581128"/>
            <a:ext cx="1872208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4869160"/>
            <a:ext cx="1656184" cy="13681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35896" y="4797152"/>
            <a:ext cx="2088232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Управляющая кнопка: возврат 6">
            <a:hlinkClick r:id="rId5" action="ppaction://hlinksldjump" highlightClick="1"/>
          </p:cNvPr>
          <p:cNvSpPr/>
          <p:nvPr/>
        </p:nvSpPr>
        <p:spPr>
          <a:xfrm>
            <a:off x="8715404" y="6429396"/>
            <a:ext cx="285752" cy="2857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Bookman Old Style" pitchFamily="18" charset="0"/>
              </a:rPr>
              <a:t>Баскетбол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21590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Популярная спортивная игра.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Помогает укреплять мышцы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кости, совершенствует движения. </a:t>
            </a:r>
          </a:p>
          <a:p>
            <a:pPr>
              <a:buFont typeface="Wingdings" pitchFamily="2" charset="2"/>
              <a:buChar char="§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4437112"/>
            <a:ext cx="2448272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Управляющая кнопка: возврат 5">
            <a:hlinkClick r:id="rId3" action="ppaction://hlinksldjump" highlightClick="1"/>
          </p:cNvPr>
          <p:cNvSpPr/>
          <p:nvPr/>
        </p:nvSpPr>
        <p:spPr>
          <a:xfrm>
            <a:off x="8715404" y="6429396"/>
            <a:ext cx="285752" cy="2857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Bookman Old Style" pitchFamily="18" charset="0"/>
              </a:rPr>
              <a:t>Лыжный спорт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89138"/>
            <a:ext cx="8229600" cy="406717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Один из самых массовых видов спорта в  Российской Федерации.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Бегая на лыжах станешь красивым, сильным, здоровым.</a:t>
            </a:r>
          </a:p>
          <a:p>
            <a:pPr>
              <a:buFontTx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4365104"/>
            <a:ext cx="2160240" cy="18722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4437112"/>
            <a:ext cx="2004814" cy="16561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Управляющая кнопка: возврат 5">
            <a:hlinkClick r:id="rId4" action="ppaction://hlinksldjump" highlightClick="1"/>
          </p:cNvPr>
          <p:cNvSpPr/>
          <p:nvPr/>
        </p:nvSpPr>
        <p:spPr>
          <a:xfrm>
            <a:off x="8715404" y="6429396"/>
            <a:ext cx="285752" cy="2857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Bookman Old Style" pitchFamily="18" charset="0"/>
              </a:rPr>
              <a:t>Футбол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060575"/>
            <a:ext cx="8229600" cy="3995738"/>
          </a:xfrm>
        </p:spPr>
        <p:txBody>
          <a:bodyPr/>
          <a:lstStyle/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В Британии игра в мяч началась как развлечение на ежегодных народных гуляниях в масленую неделю. </a:t>
            </a:r>
          </a:p>
          <a:p>
            <a:r>
              <a:rPr lang="ru-RU" smtClean="0">
                <a:latin typeface="Times New Roman" pitchFamily="18" charset="0"/>
                <a:cs typeface="Times New Roman" pitchFamily="18" charset="0"/>
              </a:rPr>
              <a:t>Занимаясь футболом становишься быстрым, ловким. 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4149080"/>
            <a:ext cx="2520280" cy="2448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2088232" cy="15841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Управляющая кнопка: возврат 5">
            <a:hlinkClick r:id="rId4" action="ppaction://hlinksldjump" highlightClick="1"/>
          </p:cNvPr>
          <p:cNvSpPr/>
          <p:nvPr/>
        </p:nvSpPr>
        <p:spPr>
          <a:xfrm>
            <a:off x="8715404" y="6429396"/>
            <a:ext cx="285752" cy="285752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Bookman Old Style" pitchFamily="18" charset="0"/>
              </a:rPr>
              <a:t>Выводы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 виды спорта полезны для человека.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Хочешь иметь красивую осанку - плавай.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Хочешь быть высоким - занимайся баскетболом.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Хочешь быть сильным - займись боксом.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Спорт дает жизненные силы и доставляет удовольствие. 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Это лекарство от заболеваний.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Заниматься спортом можно только под наблюдением тренера и после медицинского осмотра.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</TotalTime>
  <Words>165</Words>
  <Application>Microsoft Office PowerPoint</Application>
  <PresentationFormat>Экран (4:3)</PresentationFormat>
  <Paragraphs>35</Paragraphs>
  <Slides>8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1_Тема Office</vt:lpstr>
      <vt:lpstr>ВИДЫ СПОРТА</vt:lpstr>
      <vt:lpstr>Виды спорта</vt:lpstr>
      <vt:lpstr>Фигурное катание</vt:lpstr>
      <vt:lpstr>Акробатические упражнения</vt:lpstr>
      <vt:lpstr>Баскетбол</vt:lpstr>
      <vt:lpstr>Лыжный спорт</vt:lpstr>
      <vt:lpstr>Футбол</vt:lpstr>
      <vt:lpstr>Выводы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Пользователь</cp:lastModifiedBy>
  <cp:revision>17</cp:revision>
  <dcterms:created xsi:type="dcterms:W3CDTF">2011-10-18T20:16:07Z</dcterms:created>
  <dcterms:modified xsi:type="dcterms:W3CDTF">2012-03-27T16:28:25Z</dcterms:modified>
</cp:coreProperties>
</file>