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DA95242-A96A-4480-866D-180BFFB7B298}" type="datetimeFigureOut">
              <a:rPr lang="ru-RU" smtClean="0"/>
              <a:t>19.04.2014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1B613E3-647B-4891-A902-3489CEFC647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Болгария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Ездить ли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560887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821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Яркие фото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311078" cy="248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44750"/>
            <a:ext cx="2695076" cy="238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797" y="4023204"/>
            <a:ext cx="1459668" cy="259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54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605386" cy="360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4242429" cy="306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51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Флаг республики Болгарии состоит из трех равных по величине полос. Сверху белая- олицетворяет свободу и мир, посередине зелёная- леса сельское хозяйство, снизу красная- кровь, пролитая в борьбе за государственную независимость.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Ранее на болгарском флаге в верхнем левом углу был изображён герб Болгарии, однако он был удалён с флага в 1991-ом году, в соответствии с новой конституцией страны.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178" y="1124744"/>
            <a:ext cx="19716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390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Герб Республики Болгария - государственный символ, выражающий независимость и суверенитет болгарского народа и государства. Герб Республики Болгария - стоящий на задних лапах золотой коронованный лев на тёмно-красном поле в форме щита. Над щитом находится большая корона - корона царя Второго Болгарского Царства с пятью крестами и другим крестом над короной. Щит держат два стоящих на задних лапах золотых коронованных </a:t>
            </a:r>
            <a:r>
              <a:rPr lang="ru-RU" dirty="0" err="1"/>
              <a:t>льва,смотрящие</a:t>
            </a:r>
            <a:r>
              <a:rPr lang="ru-RU" dirty="0"/>
              <a:t> на щит. Они стоят на двух скрещенных дубовых ветвях с плодами. Ниже щита на белой с трёхцветными краями ленте написано "Единство даёт силу"</a:t>
            </a:r>
          </a:p>
          <a:p>
            <a:r>
              <a:rPr lang="ru-RU" dirty="0"/>
              <a:t>1) Герб Республики Болгария может быть изображён на государственных печатях согласно закону о государственных печатях.</a:t>
            </a:r>
          </a:p>
          <a:p>
            <a:r>
              <a:rPr lang="ru-RU" dirty="0"/>
              <a:t>2)Изображение герба Республики Болгария в других местах, также как и изображение элементов эмблемы на значках, памятных медалях и пр. может быть разрешено только актом Совета Министров.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48680"/>
            <a:ext cx="19716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6572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Гордые Балканские горы,</a:t>
            </a:r>
          </a:p>
          <a:p>
            <a:r>
              <a:rPr lang="ru-RU" dirty="0"/>
              <a:t>До Дуная синего,</a:t>
            </a:r>
          </a:p>
          <a:p>
            <a:r>
              <a:rPr lang="ru-RU" dirty="0"/>
              <a:t>солнце Фракию согревает,</a:t>
            </a:r>
          </a:p>
          <a:p>
            <a:r>
              <a:rPr lang="ru-RU" dirty="0"/>
              <a:t>над </a:t>
            </a:r>
            <a:r>
              <a:rPr lang="ru-RU" dirty="0" err="1"/>
              <a:t>Пирином</a:t>
            </a:r>
            <a:r>
              <a:rPr lang="ru-RU" dirty="0"/>
              <a:t> пламенея.</a:t>
            </a:r>
          </a:p>
          <a:p>
            <a:endParaRPr lang="ru-RU" dirty="0"/>
          </a:p>
          <a:p>
            <a:r>
              <a:rPr lang="ru-RU" dirty="0"/>
              <a:t>Милая родина,</a:t>
            </a:r>
          </a:p>
          <a:p>
            <a:r>
              <a:rPr lang="ru-RU" dirty="0"/>
              <a:t>Ты сам земной рай,</a:t>
            </a:r>
          </a:p>
          <a:p>
            <a:r>
              <a:rPr lang="ru-RU" dirty="0"/>
              <a:t>Твоя красота и твоя прелесть,</a:t>
            </a:r>
          </a:p>
          <a:p>
            <a:r>
              <a:rPr lang="ru-RU" dirty="0"/>
              <a:t>ах, они не имеют края.</a:t>
            </a:r>
          </a:p>
          <a:p>
            <a:endParaRPr lang="ru-RU" dirty="0"/>
          </a:p>
          <a:p>
            <a:r>
              <a:rPr lang="ru-RU" dirty="0"/>
              <a:t>До 1990 года:</a:t>
            </a:r>
          </a:p>
          <a:p>
            <a:endParaRPr lang="ru-RU" dirty="0"/>
          </a:p>
          <a:p>
            <a:r>
              <a:rPr lang="ru-RU" dirty="0"/>
              <a:t>Пало борцов без счёта</a:t>
            </a:r>
          </a:p>
          <a:p>
            <a:r>
              <a:rPr lang="ru-RU" dirty="0"/>
              <a:t>За народ наш любимый,</a:t>
            </a:r>
          </a:p>
          <a:p>
            <a:r>
              <a:rPr lang="ru-RU" dirty="0"/>
              <a:t>Мать, дай нам мужскую силу</a:t>
            </a:r>
          </a:p>
          <a:p>
            <a:r>
              <a:rPr lang="ru-RU" dirty="0"/>
              <a:t>Путь их продолжить.</a:t>
            </a:r>
          </a:p>
          <a:p>
            <a:endParaRPr lang="ru-RU" dirty="0"/>
          </a:p>
          <a:p>
            <a:r>
              <a:rPr lang="ru-RU" dirty="0"/>
              <a:t>Дружно братья болгары,</a:t>
            </a:r>
          </a:p>
          <a:p>
            <a:r>
              <a:rPr lang="ru-RU" dirty="0"/>
              <a:t>С нами Москва и в мире и в войне,</a:t>
            </a:r>
          </a:p>
          <a:p>
            <a:r>
              <a:rPr lang="ru-RU" dirty="0"/>
              <a:t>Великая партия ведет,</a:t>
            </a:r>
          </a:p>
          <a:p>
            <a:r>
              <a:rPr lang="ru-RU" dirty="0"/>
              <a:t>Нашим победным строем.</a:t>
            </a:r>
          </a:p>
        </p:txBody>
      </p:sp>
    </p:spTree>
    <p:extLst>
      <p:ext uri="{BB962C8B-B14F-4D97-AF65-F5344CB8AC3E}">
        <p14:creationId xmlns:p14="http://schemas.microsoft.com/office/powerpoint/2010/main" val="30826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Национальной денежной единицей Болгарии является болгарский лев. Болгарский лев имеет международное обозначение BGN. Один болгарский лев состоит из 100 стотинок. В обращении находятся купюры номиналом : 1 болгарский лев, 2 болгарских лева, 5 болгарский левов ,10 болгарский левов, 20 болгарский левов и 50 болгарский левов ,а также монеты достоинством: 1, 2, 5, 10, 20 и 50 стотинок. Болгарский лев введен в денежное обращении на территории Болгарии с 1999 года.</a:t>
            </a:r>
          </a:p>
          <a:p>
            <a:endParaRPr lang="ru-RU" dirty="0"/>
          </a:p>
          <a:p>
            <a:r>
              <a:rPr lang="ru-RU" dirty="0"/>
              <a:t>Болгарский лев был введен в обращение в 1880 году, с золотым содержанием на уровне французского франка.</a:t>
            </a:r>
          </a:p>
          <a:p>
            <a:r>
              <a:rPr lang="ru-RU" dirty="0"/>
              <a:t>Купюры болгарского лева имеют хорошую защиту от подделывания. Имеется водяной знак </a:t>
            </a:r>
            <a:r>
              <a:rPr lang="ru-RU" dirty="0" err="1"/>
              <a:t>ввиде</a:t>
            </a:r>
            <a:r>
              <a:rPr lang="ru-RU" dirty="0"/>
              <a:t> герба страны или аббревиатуры национального банка. Защитная полоса содержит микротекст и проходит по всей длине банкноты. Деньги Болгарии оснащены также полимерной защитной полосой.</a:t>
            </a:r>
          </a:p>
          <a:p>
            <a:r>
              <a:rPr lang="ru-RU" dirty="0"/>
              <a:t>На купюрах изображены архитектурные памятники или же памятные строения Болгарии.</a:t>
            </a:r>
          </a:p>
          <a:p>
            <a:r>
              <a:rPr lang="ru-RU" dirty="0"/>
              <a:t>Самые известные валюты в Болгарии, кроме болгарского лева знаменитые евро и доллары США. Обменять валюту можно в болгарском банке, либо в бесчисленных болгарских пунктах обмена валют, многие их которых функционируют без выходных.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23812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8640"/>
            <a:ext cx="23812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264840"/>
            <a:ext cx="23812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602" y="1522140"/>
            <a:ext cx="23717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1551129"/>
            <a:ext cx="2082360" cy="115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65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Болгария относится к индустриально-аграрным странам. За последние годы доля промышленности значительно уменьшилась с 49,3% в 1981 г. до 29,3% в 2002 г., но увеличилась с 28,1% в 2001 г. Доля сельского и лесного хозяйства значительно уменьшилась с примерно 20% при социализме, до примерно 10% в 2002 г. — основная причина потеря рынков в бывшем Союзе (СССР).</a:t>
            </a:r>
          </a:p>
          <a:p>
            <a:endParaRPr lang="ru-RU" dirty="0"/>
          </a:p>
          <a:p>
            <a:r>
              <a:rPr lang="ru-RU" dirty="0"/>
              <a:t>Постоянно наблюдается рост сферы услуг: 60,1% 2002 г., против 59,9% в 2001 г. Согласно данным НСИ во 2 квартале 2002 г. в Болгарии произведено товаров и услуг на 14,471 </a:t>
            </a:r>
            <a:r>
              <a:rPr lang="ru-RU" dirty="0" err="1"/>
              <a:t>млрд.лв</a:t>
            </a:r>
            <a:r>
              <a:rPr lang="ru-RU" dirty="0"/>
              <a:t> (7,200 млрд.$). БВП за 2001 г. на душу населения 1130-1350$, или общий БВП 8,6 -10,2 млрд.$, а БВП за 6 месяца 2002 г. -836$/человек или 6,4 млрд.$ (или за 2002 г. составит 12,4 млрд.$). Наблюдается постоянный приток инвестиций: за 2 квартал они увеличились на 10% по сравнению с первым кварталом. Экспорт и импорт, последние годы, в основном, уравновешивают друг друга, а внешнеторговое сальдо колеблется около нулевой отметки +-2%. Последние несколько лет наблюдается значительный рост туризма, большая часть инвестиций поступает именно в эту сферу деятельности. В 2002 г Болгария вышла на первое место в Европе по количеству отелей. Среди них большинство частных и мелких семейных гостиниц.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3507562" cy="1970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49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Болгария - страна с древними музыкальными традициями. Орфей и музы из древнегреческой мифологии жили на земле нынешней Болгарии, которая звалась тогда Фракией. Эта историческая область вошла в анналы всех древнейших исторических записей. Более двух тысяч лет назад именно здесь располагался центр фракийской культуры. Легендарный Спартак, взбунтовавшийся раб-гладиатор, который возглавил в 73-71 гг. до н. э. стихийно возникшие бандформирования беглых рабов и бросивший их в бесплодный поход против могущественной Римской империи, также был родом из Фракии.</a:t>
            </a:r>
          </a:p>
          <a:p>
            <a:endParaRPr lang="ru-RU" dirty="0"/>
          </a:p>
          <a:p>
            <a:r>
              <a:rPr lang="ru-RU" dirty="0"/>
              <a:t>Традиции и праздники болгарского народа включают древние национальные, религиозные и семейные торжества, а также новые обычаи, введенные в годы коммунистического режима. Старинные народные традиции проявляются в одежде, украшениях, танцах, песнях и магических ритуалах, которыми сопровождаются свадебные церемонии, танцы на догорающих углях (</a:t>
            </a:r>
            <a:r>
              <a:rPr lang="ru-RU" dirty="0" err="1"/>
              <a:t>нестинари</a:t>
            </a:r>
            <a:r>
              <a:rPr lang="ru-RU" dirty="0"/>
              <a:t>), обрядовые представления на масленицу (</a:t>
            </a:r>
            <a:r>
              <a:rPr lang="ru-RU" dirty="0" err="1"/>
              <a:t>кукерские</a:t>
            </a:r>
            <a:r>
              <a:rPr lang="ru-RU" dirty="0"/>
              <a:t> игры) и танец вызывания дождя (</a:t>
            </a:r>
            <a:r>
              <a:rPr lang="ru-RU" dirty="0" err="1"/>
              <a:t>герман</a:t>
            </a:r>
            <a:r>
              <a:rPr lang="ru-RU" dirty="0"/>
              <a:t>).</a:t>
            </a:r>
          </a:p>
          <a:p>
            <a:endParaRPr lang="ru-RU" dirty="0"/>
          </a:p>
          <a:p>
            <a:r>
              <a:rPr lang="ru-RU" dirty="0"/>
              <a:t>В формировании современной культуры и быта болгар большая роль принадлежит традиционной народной культуре. Ее влияние чувствуется и в архитектурном стиле, и в музыке, и прикладном искусстве, в семейных и праздничных обычаях, и устройстве домашнего быта.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6632"/>
            <a:ext cx="3437367" cy="25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6337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622" y="2764933"/>
            <a:ext cx="6035824" cy="406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67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Дружба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6952"/>
            <a:ext cx="2528178" cy="144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02531"/>
            <a:ext cx="51530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2542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35</TotalTime>
  <Words>923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Перспектива</vt:lpstr>
      <vt:lpstr>Болгария</vt:lpstr>
      <vt:lpstr>Флаг</vt:lpstr>
      <vt:lpstr>Герб</vt:lpstr>
      <vt:lpstr>Гимн</vt:lpstr>
      <vt:lpstr>Валюта</vt:lpstr>
      <vt:lpstr>Экономика</vt:lpstr>
      <vt:lpstr>Традиции</vt:lpstr>
      <vt:lpstr>Карта</vt:lpstr>
      <vt:lpstr>Дружба</vt:lpstr>
      <vt:lpstr>Яркие фото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Болгария</dc:title>
  <dc:creator>юля</dc:creator>
  <cp:lastModifiedBy>юля</cp:lastModifiedBy>
  <cp:revision>4</cp:revision>
  <dcterms:created xsi:type="dcterms:W3CDTF">2014-04-09T13:51:15Z</dcterms:created>
  <dcterms:modified xsi:type="dcterms:W3CDTF">2014-04-19T05:04:51Z</dcterms:modified>
</cp:coreProperties>
</file>