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64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0274F6E-D394-4219-83E0-BBCBBBF59B42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E0A8908-7704-4D1C-AC8A-AC3AC25BCC1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74F6E-D394-4219-83E0-BBCBBBF59B42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0A8908-7704-4D1C-AC8A-AC3AC25BCC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0274F6E-D394-4219-83E0-BBCBBBF59B42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E0A8908-7704-4D1C-AC8A-AC3AC25BCC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74F6E-D394-4219-83E0-BBCBBBF59B42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0A8908-7704-4D1C-AC8A-AC3AC25BCC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0274F6E-D394-4219-83E0-BBCBBBF59B42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E0A8908-7704-4D1C-AC8A-AC3AC25BCC1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74F6E-D394-4219-83E0-BBCBBBF59B42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0A8908-7704-4D1C-AC8A-AC3AC25BCC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74F6E-D394-4219-83E0-BBCBBBF59B42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0A8908-7704-4D1C-AC8A-AC3AC25BCC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74F6E-D394-4219-83E0-BBCBBBF59B42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0A8908-7704-4D1C-AC8A-AC3AC25BCC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0274F6E-D394-4219-83E0-BBCBBBF59B42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0A8908-7704-4D1C-AC8A-AC3AC25BCC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74F6E-D394-4219-83E0-BBCBBBF59B42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0A8908-7704-4D1C-AC8A-AC3AC25BCC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74F6E-D394-4219-83E0-BBCBBBF59B42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0A8908-7704-4D1C-AC8A-AC3AC25BCC1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0274F6E-D394-4219-83E0-BBCBBBF59B42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E0A8908-7704-4D1C-AC8A-AC3AC25BCC1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357322"/>
          </a:xfrm>
        </p:spPr>
        <p:txBody>
          <a:bodyPr>
            <a:normAutofit/>
          </a:bodyPr>
          <a:lstStyle/>
          <a:p>
            <a:r>
              <a:rPr lang="ru-RU" dirty="0" smtClean="0"/>
              <a:t>Гороскоп первоклассника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1844824"/>
            <a:ext cx="5256584" cy="566726"/>
          </a:xfrm>
        </p:spPr>
        <p:txBody>
          <a:bodyPr>
            <a:normAutofit/>
          </a:bodyPr>
          <a:lstStyle/>
          <a:p>
            <a:r>
              <a:rPr lang="ru-RU" dirty="0" smtClean="0"/>
              <a:t>на </a:t>
            </a:r>
            <a:r>
              <a:rPr lang="ru-RU" dirty="0" smtClean="0"/>
              <a:t>2012 год</a:t>
            </a:r>
            <a:endParaRPr lang="ru-RU" dirty="0"/>
          </a:p>
        </p:txBody>
      </p:sp>
      <p:pic>
        <p:nvPicPr>
          <p:cNvPr id="1026" name="Picture 2" descr="C:\Users\Star\Desktop\гороскоп\тит лист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928802"/>
            <a:ext cx="2928958" cy="292895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84168" y="3645023"/>
            <a:ext cx="289053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ЖУРАВЛЁВА ЕВА,</a:t>
            </a:r>
          </a:p>
          <a:p>
            <a:r>
              <a:rPr lang="ru-RU" b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МОУ СОШ №1 </a:t>
            </a:r>
          </a:p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им. Б.Н. Куликова</a:t>
            </a:r>
          </a:p>
          <a:p>
            <a:endParaRPr lang="ru-RU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Научный руководитель:</a:t>
            </a:r>
          </a:p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Матусевич С.А.</a:t>
            </a:r>
            <a:endParaRPr lang="ru-RU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Ребенок-скорпион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6615130" cy="474124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Интерес к какому-либо предмету зависит от личности учителя. Поэтому, например, если с учительницей математики не повезло, и она - редкая "гарпия", то и с обучением будет трудно. </a:t>
            </a:r>
          </a:p>
          <a:p>
            <a:r>
              <a:rPr lang="ru-RU" dirty="0" smtClean="0"/>
              <a:t>Скорпион может показать неожиданные таланты, если относиться к нему внимательно, тактично и с пониманием. А значит, за неимением вокруг преподавателей с навыками психолога, только родители помогут ему полностью раскрыться.</a:t>
            </a:r>
          </a:p>
          <a:p>
            <a:endParaRPr lang="ru-RU" dirty="0"/>
          </a:p>
        </p:txBody>
      </p:sp>
      <p:pic>
        <p:nvPicPr>
          <p:cNvPr id="9218" name="Picture 2" descr="C:\Users\Star\Desktop\гороскоп\скорпион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9326" y="285728"/>
            <a:ext cx="2674673" cy="26432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Ребенок-стрелец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399" y="1561941"/>
            <a:ext cx="6500826" cy="4884124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Вдумчивые и усидчивые, уже через десять минут способны свести с ума</a:t>
            </a:r>
            <a:r>
              <a:rPr lang="ru-RU" sz="2400" dirty="0" smtClean="0"/>
              <a:t>,</a:t>
            </a:r>
          </a:p>
          <a:p>
            <a:pPr marL="0" indent="0">
              <a:buNone/>
            </a:pPr>
            <a:r>
              <a:rPr lang="ru-RU" sz="2400" dirty="0" smtClean="0"/>
              <a:t>  так </a:t>
            </a:r>
            <a:r>
              <a:rPr lang="ru-RU" sz="2400" dirty="0" smtClean="0"/>
              <a:t>как быстро утомляются или пребывают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</a:t>
            </a:r>
            <a:r>
              <a:rPr lang="ru-RU" sz="2400" dirty="0" smtClean="0"/>
              <a:t>в </a:t>
            </a:r>
            <a:r>
              <a:rPr lang="ru-RU" sz="2400" dirty="0" smtClean="0"/>
              <a:t>счастливом неведении относительно </a:t>
            </a:r>
            <a:r>
              <a:rPr lang="ru-RU" sz="2400" dirty="0" smtClean="0"/>
              <a:t>  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</a:t>
            </a:r>
            <a:r>
              <a:rPr lang="ru-RU" sz="2400" dirty="0" smtClean="0"/>
              <a:t>того</a:t>
            </a:r>
            <a:r>
              <a:rPr lang="ru-RU" sz="2400" dirty="0" smtClean="0"/>
              <a:t>, для чего же это все нужно. </a:t>
            </a:r>
            <a:r>
              <a:rPr lang="ru-RU" sz="2400" dirty="0" smtClean="0"/>
              <a:t>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</a:t>
            </a:r>
            <a:r>
              <a:rPr lang="ru-RU" sz="2400" dirty="0" smtClean="0"/>
              <a:t>Стрельцы </a:t>
            </a:r>
            <a:r>
              <a:rPr lang="ru-RU" sz="2400" dirty="0" smtClean="0"/>
              <a:t>схватывают "на лету", если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</a:t>
            </a:r>
            <a:r>
              <a:rPr lang="ru-RU" sz="2400" dirty="0" smtClean="0"/>
              <a:t>осознают </a:t>
            </a:r>
            <a:r>
              <a:rPr lang="ru-RU" sz="2400" dirty="0" smtClean="0"/>
              <a:t>некую важность своих знаний и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</a:t>
            </a:r>
            <a:r>
              <a:rPr lang="ru-RU" sz="2400" dirty="0" smtClean="0"/>
              <a:t>навыков</a:t>
            </a:r>
            <a:r>
              <a:rPr lang="ru-RU" sz="2400" dirty="0" smtClean="0"/>
              <a:t>. Очень неумело врут, что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 smtClean="0"/>
              <a:t>усвоили </a:t>
            </a:r>
            <a:r>
              <a:rPr lang="ru-RU" sz="2400" dirty="0" smtClean="0"/>
              <a:t>тот или иной материал. Тем не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 smtClean="0"/>
              <a:t>менее</a:t>
            </a:r>
            <a:r>
              <a:rPr lang="ru-RU" sz="2400" dirty="0" smtClean="0"/>
              <a:t>, они - как открытая книга, на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</a:t>
            </a:r>
            <a:r>
              <a:rPr lang="ru-RU" sz="2400" dirty="0" smtClean="0"/>
              <a:t>которой </a:t>
            </a:r>
            <a:r>
              <a:rPr lang="ru-RU" sz="2400" dirty="0" smtClean="0"/>
              <a:t>виден результат и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</a:t>
            </a:r>
            <a:r>
              <a:rPr lang="ru-RU" sz="2400" dirty="0" smtClean="0"/>
              <a:t>эффективность </a:t>
            </a:r>
            <a:r>
              <a:rPr lang="ru-RU" sz="2400" dirty="0" smtClean="0"/>
              <a:t>занятий.</a:t>
            </a:r>
          </a:p>
          <a:p>
            <a:endParaRPr lang="ru-RU" dirty="0"/>
          </a:p>
        </p:txBody>
      </p:sp>
      <p:pic>
        <p:nvPicPr>
          <p:cNvPr id="10242" name="Picture 2" descr="C:\Users\Star\Desktop\гороскоп\стрелец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225" y="116632"/>
            <a:ext cx="2555775" cy="28223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Ребенок-козерог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6543692" cy="474124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Козероги любят задавать каверзные вопросы, медленно "поедать" мозг преподавателя. Необходимо уметь подстраиваться под их интерес. В процессе обучения раскрываются не сразу, но не из-за отсутствия способностей, а от робости или настороженного отношения к преподавателю. Поэтому в младших классах Козероги более всего нуждаются в повторном усвоении материала дома, с родителями. </a:t>
            </a:r>
          </a:p>
          <a:p>
            <a:endParaRPr lang="ru-RU" dirty="0"/>
          </a:p>
        </p:txBody>
      </p:sp>
      <p:pic>
        <p:nvPicPr>
          <p:cNvPr id="11266" name="Picture 2" descr="C:\Users\Star\Desktop\гороскоп\козерог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28604"/>
            <a:ext cx="2377840" cy="22958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Ребенок-водолей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857364"/>
            <a:ext cx="6910414" cy="453422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Рано улавливают логику вещей. Банальные способы обучения могут вызвать скуку, чем оригинальнее подается материал, тем лучше. Нуждаются в самовыражении любыми способами, долго не отвыкают от детских игр, особенно совместно с другими детьми, младше по возрасту, чем могут огорчить родителей. Все это может создать заведомо ошибочное и ложное представление об их истинных знаниях, так как Водолеи имеют достаточно гибкий интеллект для того, чтобы иметь высокую успеваемость в школе. </a:t>
            </a:r>
          </a:p>
          <a:p>
            <a:endParaRPr lang="ru-RU" dirty="0"/>
          </a:p>
        </p:txBody>
      </p:sp>
      <p:pic>
        <p:nvPicPr>
          <p:cNvPr id="12290" name="Picture 2" descr="C:\Users\Star\Desktop\гороскоп\водолей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85382" y="285728"/>
            <a:ext cx="2158618" cy="26432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Ребенок-рыбы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6329378" cy="47412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Чутки к новым знаниям, но направить их интерес в нужное русло будет сложно. Увлекаются какой-нибудь темой, затем быстро остывают, переходя на другую, им сложно определиться, что же их действительно интересует. </a:t>
            </a:r>
          </a:p>
          <a:p>
            <a:r>
              <a:rPr lang="ru-RU" dirty="0" smtClean="0"/>
              <a:t>Для Рыб характерно ассоциативное мышление, развитое воображение и фантазия. </a:t>
            </a:r>
          </a:p>
          <a:p>
            <a:r>
              <a:rPr lang="ru-RU" dirty="0" smtClean="0"/>
              <a:t>Занятия в группе бывает осложнено из-за стремления уйти в себя. Им необходима помощь в систематизации знаний, а также постоянная стимуляция и поощрение.</a:t>
            </a:r>
          </a:p>
          <a:p>
            <a:endParaRPr lang="ru-RU" dirty="0"/>
          </a:p>
        </p:txBody>
      </p:sp>
      <p:pic>
        <p:nvPicPr>
          <p:cNvPr id="13314" name="Picture 2" descr="C:\Users\Star\Desktop\гороскоп\рыбка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428604"/>
            <a:ext cx="2254047" cy="264318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2000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7239000" cy="4598372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en-US" dirty="0"/>
              <a:t>http://www.4kids.com.ua</a:t>
            </a:r>
            <a:endParaRPr lang="ru-RU" dirty="0" smtClean="0"/>
          </a:p>
          <a:p>
            <a:r>
              <a:rPr lang="en-US" dirty="0"/>
              <a:t>http://www.images.yandex.ru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804626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00306"/>
            <a:ext cx="7239000" cy="4846320"/>
          </a:xfrm>
        </p:spPr>
        <p:txBody>
          <a:bodyPr/>
          <a:lstStyle/>
          <a:p>
            <a:r>
              <a:rPr lang="ru-RU" dirty="0" smtClean="0"/>
              <a:t>Познавательные способности первоклассников неодинаковы. Обработка и запоминание полученной информации часто зависит от особенностей детского темперамента, присущих знаку Зодиака.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Ребенок-Овен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5929354" cy="448153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Овны очень беспокойные и любознательные натуры. Но относятся к такому типу детей, у которых затем в школе пятерки по предметам и двойка по поведению. Повышенная двигательная активность означает, что ребенку трудно сосредоточиться на чем-либо. Поэтому немаловажны занятия в каком-нибудь спортивном кружке, чтобы слить некоторый избыток энергии. </a:t>
            </a:r>
          </a:p>
          <a:p>
            <a:endParaRPr lang="ru-RU" dirty="0"/>
          </a:p>
        </p:txBody>
      </p:sp>
      <p:pic>
        <p:nvPicPr>
          <p:cNvPr id="2050" name="Picture 2" descr="C:\Users\Star\Desktop\гороскоп\ове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14290"/>
            <a:ext cx="2714611" cy="30925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Ребенок-телец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71678"/>
            <a:ext cx="5929322" cy="44554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Дети-Тельцы легко идут на контакт, поэтому им подходит обучение в группах. Если не относиться строго к приступам лени, то с Тельцом можно прекрасно ладить. Тельцы - "</a:t>
            </a:r>
            <a:r>
              <a:rPr lang="ru-RU" dirty="0" err="1" smtClean="0"/>
              <a:t>кинестетики</a:t>
            </a:r>
            <a:r>
              <a:rPr lang="ru-RU" dirty="0" smtClean="0"/>
              <a:t>", то есть им легче воспринимать мир через ощущения. Этому способствуют вспомогательные материалы и учебные пособия, с разнообразными цветами и формой, которые во время занятий очень важны.</a:t>
            </a:r>
          </a:p>
          <a:p>
            <a:endParaRPr lang="ru-RU" dirty="0"/>
          </a:p>
        </p:txBody>
      </p:sp>
      <p:pic>
        <p:nvPicPr>
          <p:cNvPr id="3074" name="Picture 2" descr="C:\Users\Star\Desktop\гороскоп\телец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928670"/>
            <a:ext cx="2400297" cy="29094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Ребенок-близнец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5329246" cy="500063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Близнецы, как и другие знаки воздушной стихии, очень способны к языкам. Легко улавливают, так называемую, эфемерную субстанцию. У них прекрасное "чувство языка", есть чувство ритма, а также способности к рисованию, танцам, музыке. Вероятно, что Близнецы очень рано научатся читать и писать. Немаловажный момент: Близнецы задают оригинальные, но вполне логичные и уместные вопросы, на которые даже взрослому ответить нелегко. Но одно из правил педагогики подразумевает невозмутимость и умение на них отвечать.</a:t>
            </a:r>
          </a:p>
          <a:p>
            <a:endParaRPr lang="ru-RU" dirty="0"/>
          </a:p>
        </p:txBody>
      </p:sp>
      <p:pic>
        <p:nvPicPr>
          <p:cNvPr id="4098" name="Picture 2" descr="C:\Users\Star\Desktop\гороскоп\близнец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500042"/>
            <a:ext cx="2984119" cy="23574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Ребенок-рак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5686436" cy="459837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При первых попытках обучать Рака чтению или счету важно обращать внимание на их настроение. Чувства, способствующие обучению Рака, - это ощущение комфорта и доверительное взаимодействие со взрослым. Личность преподавателя необычайно важна. С теми, кто им импонирует, Раки открыты и проявляют большие способности. С теми, кто не нравится, быстро замыкаются, становятся неуверенными в себе и абсолютно незаинтересованными в предмете. </a:t>
            </a:r>
          </a:p>
          <a:p>
            <a:endParaRPr lang="ru-RU" dirty="0"/>
          </a:p>
        </p:txBody>
      </p:sp>
      <p:pic>
        <p:nvPicPr>
          <p:cNvPr id="5122" name="Picture 2" descr="C:\Users\Star\Desktop\гороскоп\рак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71569" y="285728"/>
            <a:ext cx="2777152" cy="32147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Ребенок-лев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5543560" cy="481268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Поговорка про кнут и пряник, пожалуй, подходит для занятий с ребенком Львом, Необходимо хвалить, но при этом не перебарщивая. За проявленный к нему интерес ответит сторицей, так как добрые слова вдохновляют на дальнейшее обучение, то так как Лев мало сомневается сам в себе от природы, то следует слегка подталкивать к тому, что расслабляться не следует. Помогает также конкуренция с другими детьми в части знаний и навыков. </a:t>
            </a:r>
          </a:p>
          <a:p>
            <a:endParaRPr lang="ru-RU" dirty="0"/>
          </a:p>
        </p:txBody>
      </p:sp>
      <p:pic>
        <p:nvPicPr>
          <p:cNvPr id="6146" name="Picture 2" descr="C:\Users\Star\Desktop\гороскоп\лев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78294" y="571480"/>
            <a:ext cx="2908547" cy="27146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Ребенок-дева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6186502" cy="484632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Первый тип Дев - "мечта учителя", так как собраны, аккуратны, любят как теорию, так и практику, легко запоминают, даже в процессе устного обсуждения чего-либо. Второй тип - беспечные создания, для которых во время обучения необходима мобилизация всех душевных сил. Для них необходимо своевременное развитие необходимых навыков при подготовке к школе, чтобы не допустить отставание в дальнейшем. </a:t>
            </a:r>
          </a:p>
          <a:p>
            <a:endParaRPr lang="ru-RU" dirty="0"/>
          </a:p>
        </p:txBody>
      </p:sp>
      <p:pic>
        <p:nvPicPr>
          <p:cNvPr id="7170" name="Picture 2" descr="C:\Users\Star\Desktop\гороскоп\дева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0141" y="428604"/>
            <a:ext cx="2468580" cy="28575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Ребенок-весы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6472254" cy="4846320"/>
          </a:xfrm>
        </p:spPr>
        <p:txBody>
          <a:bodyPr/>
          <a:lstStyle/>
          <a:p>
            <a:r>
              <a:rPr lang="ru-RU" sz="2400" dirty="0" smtClean="0"/>
              <a:t>Весы имеют большой словарный запас, в дальнейшем способны к изучению языков. Предпочтительные направления - гуманитарные, а также изобразительное искусство и музыка. Для полноценного развития детей Весов чрезвычайна важен микроклимат в семье. Семейные конфликты и дисгармония между родителями снижают способности Весов, особенно в точных науках. </a:t>
            </a:r>
          </a:p>
          <a:p>
            <a:endParaRPr lang="ru-RU" dirty="0"/>
          </a:p>
        </p:txBody>
      </p:sp>
      <p:pic>
        <p:nvPicPr>
          <p:cNvPr id="8194" name="Picture 2" descr="C:\Users\Star\Desktop\гороскоп\весы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794" y="500042"/>
            <a:ext cx="2643206" cy="279267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99</TotalTime>
  <Words>903</Words>
  <Application>Microsoft Office PowerPoint</Application>
  <PresentationFormat>Экран (4:3)</PresentationFormat>
  <Paragraphs>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Гороскоп первоклассника</vt:lpstr>
      <vt:lpstr>введение</vt:lpstr>
      <vt:lpstr>Ребенок-Овен</vt:lpstr>
      <vt:lpstr>Ребенок-телец</vt:lpstr>
      <vt:lpstr>Ребенок-близнец</vt:lpstr>
      <vt:lpstr>Ребенок-рак</vt:lpstr>
      <vt:lpstr>Ребенок-лев</vt:lpstr>
      <vt:lpstr>Ребенок-дева</vt:lpstr>
      <vt:lpstr>Ребенок-весы</vt:lpstr>
      <vt:lpstr>Ребенок-скорпион</vt:lpstr>
      <vt:lpstr>Ребенок-стрелец</vt:lpstr>
      <vt:lpstr>Ребенок-козерог</vt:lpstr>
      <vt:lpstr>Ребенок-водолей</vt:lpstr>
      <vt:lpstr>Ребенок-рыбы</vt:lpstr>
      <vt:lpstr>источники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Гороскоп первоклассника</dc:title>
  <dc:creator>Star</dc:creator>
  <cp:lastModifiedBy>Светлана</cp:lastModifiedBy>
  <cp:revision>12</cp:revision>
  <dcterms:created xsi:type="dcterms:W3CDTF">2011-12-11T14:41:43Z</dcterms:created>
  <dcterms:modified xsi:type="dcterms:W3CDTF">2012-01-11T18:32:45Z</dcterms:modified>
</cp:coreProperties>
</file>