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60" r:id="rId6"/>
    <p:sldId id="264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DB54-826C-48ED-8AC3-7CFB3331B63D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8801B78-6B37-47C5-AFD2-6D4D7F62A5B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DB54-826C-48ED-8AC3-7CFB3331B63D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1B78-6B37-47C5-AFD2-6D4D7F62A5B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8801B78-6B37-47C5-AFD2-6D4D7F62A5B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DB54-826C-48ED-8AC3-7CFB3331B63D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DB54-826C-48ED-8AC3-7CFB3331B63D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8801B78-6B37-47C5-AFD2-6D4D7F62A5B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DB54-826C-48ED-8AC3-7CFB3331B63D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8801B78-6B37-47C5-AFD2-6D4D7F62A5B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55FDB54-826C-48ED-8AC3-7CFB3331B63D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01B78-6B37-47C5-AFD2-6D4D7F62A5B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DB54-826C-48ED-8AC3-7CFB3331B63D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8801B78-6B37-47C5-AFD2-6D4D7F62A5B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DB54-826C-48ED-8AC3-7CFB3331B63D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8801B78-6B37-47C5-AFD2-6D4D7F62A5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DB54-826C-48ED-8AC3-7CFB3331B63D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8801B78-6B37-47C5-AFD2-6D4D7F62A5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8801B78-6B37-47C5-AFD2-6D4D7F62A5B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DB54-826C-48ED-8AC3-7CFB3331B63D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8801B78-6B37-47C5-AFD2-6D4D7F62A5B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55FDB54-826C-48ED-8AC3-7CFB3331B63D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55FDB54-826C-48ED-8AC3-7CFB3331B63D}" type="datetimeFigureOut">
              <a:rPr lang="ru-RU" smtClean="0"/>
              <a:t>06.06.2013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8801B78-6B37-47C5-AFD2-6D4D7F62A5B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Исследовательская работа</a:t>
            </a:r>
            <a:br>
              <a:rPr lang="ru-RU" dirty="0" smtClean="0"/>
            </a:br>
            <a:r>
              <a:rPr lang="ru-RU" dirty="0" smtClean="0"/>
              <a:t>по произведениям современных авторов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Мысль семейная в современной женской прозе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436096" y="5445224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Выполнила </a:t>
            </a:r>
          </a:p>
          <a:p>
            <a:pPr algn="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Синицкая Анастасия</a:t>
            </a:r>
          </a:p>
          <a:p>
            <a:pPr algn="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2013г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Дина Ильинична Рубина «Терновник»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5661248"/>
            <a:ext cx="8503920" cy="437800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22530" name="Picture 2" descr="D:\(d)\Мои документы=)))\Школа\Ломоносовские\rubin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3240360" cy="4879983"/>
          </a:xfrm>
          <a:prstGeom prst="rect">
            <a:avLst/>
          </a:prstGeom>
          <a:noFill/>
        </p:spPr>
      </p:pic>
      <p:pic>
        <p:nvPicPr>
          <p:cNvPr id="22531" name="Picture 3" descr="D:\(d)\Мои документы=)))\Школа\Ломоносовские\97856992879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484784"/>
            <a:ext cx="3048000" cy="4065587"/>
          </a:xfrm>
          <a:prstGeom prst="rect">
            <a:avLst/>
          </a:prstGeom>
          <a:noFill/>
        </p:spPr>
      </p:pic>
      <p:pic>
        <p:nvPicPr>
          <p:cNvPr id="22532" name="Picture 4" descr="D:\(d)\Мои документы=)))\Школа\Ломоносовские\186x300_1_110750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284984"/>
            <a:ext cx="177165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ЗАКЛЮЧЕНИЕ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Понять, какое влияние оказывают общественные явления на состояние семьи в советской литературе ХХ века;</a:t>
            </a:r>
          </a:p>
          <a:p>
            <a:r>
              <a:rPr lang="ru-RU" dirty="0" smtClean="0"/>
              <a:t>Собрать информацию о том, какое место в жизни современных людей занимает семья;</a:t>
            </a:r>
          </a:p>
          <a:p>
            <a:r>
              <a:rPr lang="ru-RU" dirty="0" smtClean="0"/>
              <a:t>Выяснить, каков идеал семьи современных писательниц.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3400" i="1" dirty="0" smtClean="0"/>
              <a:t>Список ценностей:</a:t>
            </a:r>
            <a:endParaRPr lang="ru-RU" sz="3400" dirty="0" smtClean="0"/>
          </a:p>
          <a:p>
            <a:pPr lvl="0"/>
            <a:r>
              <a:rPr lang="ru-RU" sz="3400" dirty="0" smtClean="0"/>
              <a:t>Хорошее образование. (6)*</a:t>
            </a:r>
          </a:p>
          <a:p>
            <a:pPr lvl="0"/>
            <a:r>
              <a:rPr lang="ru-RU" sz="3400" dirty="0" smtClean="0"/>
              <a:t>Хорошая работа и карьера. (5)</a:t>
            </a:r>
          </a:p>
          <a:p>
            <a:pPr lvl="0"/>
            <a:r>
              <a:rPr lang="ru-RU" sz="3400" b="1" dirty="0" smtClean="0"/>
              <a:t>Счастливая семья</a:t>
            </a:r>
            <a:r>
              <a:rPr lang="ru-RU" sz="3400" dirty="0" smtClean="0"/>
              <a:t>. (1)</a:t>
            </a:r>
          </a:p>
          <a:p>
            <a:pPr lvl="0"/>
            <a:r>
              <a:rPr lang="ru-RU" sz="3400" dirty="0" smtClean="0"/>
              <a:t>Слава. (12)</a:t>
            </a:r>
          </a:p>
          <a:p>
            <a:pPr lvl="0"/>
            <a:r>
              <a:rPr lang="ru-RU" sz="3400" dirty="0" smtClean="0"/>
              <a:t>Деньги, богатство. (9)</a:t>
            </a:r>
          </a:p>
          <a:p>
            <a:pPr lvl="0"/>
            <a:r>
              <a:rPr lang="ru-RU" sz="3400" b="1" dirty="0" smtClean="0"/>
              <a:t>Дружба</a:t>
            </a:r>
            <a:r>
              <a:rPr lang="ru-RU" sz="3400" dirty="0" smtClean="0"/>
              <a:t>. (3)</a:t>
            </a:r>
          </a:p>
          <a:p>
            <a:pPr lvl="0"/>
            <a:r>
              <a:rPr lang="ru-RU" sz="3400" dirty="0" smtClean="0"/>
              <a:t>Достижения в искусстве, музыке, спорте. (13)</a:t>
            </a:r>
          </a:p>
          <a:p>
            <a:pPr lvl="0"/>
            <a:r>
              <a:rPr lang="ru-RU" sz="3400" dirty="0" smtClean="0"/>
              <a:t>Уважение и восхищение окружающих. (8)</a:t>
            </a:r>
          </a:p>
          <a:p>
            <a:pPr lvl="0"/>
            <a:r>
              <a:rPr lang="ru-RU" sz="3400" dirty="0" smtClean="0"/>
              <a:t>Наука как познание нового. (17)</a:t>
            </a:r>
          </a:p>
          <a:p>
            <a:pPr lvl="0"/>
            <a:r>
              <a:rPr lang="ru-RU" sz="3400" dirty="0" smtClean="0"/>
              <a:t>Хорошее здоровье. (4)</a:t>
            </a:r>
          </a:p>
          <a:p>
            <a:pPr lvl="0"/>
            <a:r>
              <a:rPr lang="ru-RU" sz="3400" dirty="0" smtClean="0"/>
              <a:t>Уверенность в себе и самоуважение. (7)</a:t>
            </a:r>
          </a:p>
          <a:p>
            <a:pPr lvl="0"/>
            <a:r>
              <a:rPr lang="ru-RU" sz="3400" dirty="0" smtClean="0"/>
              <a:t>Хорошая пища. (11)</a:t>
            </a:r>
          </a:p>
          <a:p>
            <a:pPr lvl="0"/>
            <a:r>
              <a:rPr lang="ru-RU" sz="3400" dirty="0" smtClean="0"/>
              <a:t>Красивая одежда, ювелирные украшения. (14)</a:t>
            </a:r>
          </a:p>
          <a:p>
            <a:pPr lvl="0"/>
            <a:r>
              <a:rPr lang="ru-RU" sz="3400" dirty="0" smtClean="0"/>
              <a:t>Власть как положение. (15)</a:t>
            </a:r>
          </a:p>
          <a:p>
            <a:pPr lvl="0"/>
            <a:r>
              <a:rPr lang="ru-RU" sz="3400" dirty="0" smtClean="0"/>
              <a:t>Хороший дом, квартира. (10)</a:t>
            </a:r>
          </a:p>
          <a:p>
            <a:pPr lvl="0"/>
            <a:r>
              <a:rPr lang="ru-RU" sz="3400" dirty="0" smtClean="0"/>
              <a:t>Сохранение жизни и природы на Земле. (16)</a:t>
            </a:r>
          </a:p>
          <a:p>
            <a:pPr lvl="0"/>
            <a:r>
              <a:rPr lang="ru-RU" sz="3400" b="1" dirty="0" smtClean="0"/>
              <a:t>Счастье близких людей</a:t>
            </a:r>
            <a:r>
              <a:rPr lang="ru-RU" sz="3400" dirty="0" smtClean="0"/>
              <a:t>. (2)</a:t>
            </a:r>
          </a:p>
          <a:p>
            <a:pPr lvl="0"/>
            <a:r>
              <a:rPr lang="ru-RU" sz="3400" dirty="0" smtClean="0"/>
              <a:t>Благополучие государства. (18</a:t>
            </a:r>
            <a:r>
              <a:rPr lang="ru-RU" sz="3400" dirty="0" smtClean="0"/>
              <a:t>)</a:t>
            </a:r>
          </a:p>
          <a:p>
            <a:pPr>
              <a:buNone/>
            </a:pPr>
            <a:r>
              <a:rPr lang="ru-RU" sz="3400" dirty="0" smtClean="0"/>
              <a:t>* места, на которых ребята расположили данные ценности в жизни</a:t>
            </a:r>
            <a:r>
              <a:rPr lang="ru-RU" sz="3400" dirty="0" smtClean="0"/>
              <a:t>.</a:t>
            </a:r>
            <a:endParaRPr lang="ru-RU" sz="3400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dirty="0" smtClean="0"/>
              <a:t>Прогрессивный тип отношений</a:t>
            </a:r>
            <a:endParaRPr lang="ru-RU" dirty="0"/>
          </a:p>
        </p:txBody>
      </p:sp>
      <p:pic>
        <p:nvPicPr>
          <p:cNvPr id="4" name="Содержимое 3" descr="685898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3429000"/>
            <a:ext cx="4268237" cy="2814191"/>
          </a:xfrm>
        </p:spPr>
      </p:pic>
      <p:sp>
        <p:nvSpPr>
          <p:cNvPr id="5" name="Прямоугольник 4"/>
          <p:cNvSpPr/>
          <p:nvPr/>
        </p:nvSpPr>
        <p:spPr>
          <a:xfrm>
            <a:off x="827584" y="1628800"/>
            <a:ext cx="763284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u="sng" dirty="0" smtClean="0"/>
              <a:t>Эгалитарная семья </a:t>
            </a:r>
            <a:r>
              <a:rPr lang="ru-RU" sz="2600" dirty="0" smtClean="0"/>
              <a:t>- это семья, основанная на демократических отношениях, равенстве мужчины и женщины, отношениях партнерства, отмене всякой дискриминации.</a:t>
            </a:r>
            <a:endParaRPr lang="ru-RU" sz="2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Людмила Евгеньевна Улицкая</a:t>
            </a:r>
            <a:endParaRPr lang="ru-RU" dirty="0"/>
          </a:p>
        </p:txBody>
      </p:sp>
      <p:pic>
        <p:nvPicPr>
          <p:cNvPr id="17410" name="Picture 2" descr="D:\(d)\Мои документы=)))\Школа\Ломоносовские\ulitskaya людмил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6480720" cy="457462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«Сонечка»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63688" y="5949280"/>
            <a:ext cx="6228184" cy="437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19458" name="Picture 2" descr="D:\(d)\Мои документы=)))\Школа\Ломоносовские\1083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84784"/>
            <a:ext cx="3024336" cy="4826069"/>
          </a:xfrm>
          <a:prstGeom prst="rect">
            <a:avLst/>
          </a:prstGeom>
          <a:noFill/>
        </p:spPr>
      </p:pic>
      <p:pic>
        <p:nvPicPr>
          <p:cNvPr id="19459" name="Picture 3" descr="D:\(d)\Мои документы=)))\Школа\Ломоносовские\show2.ph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484784"/>
            <a:ext cx="2952328" cy="476398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«Сонечка»</a:t>
            </a:r>
            <a:endParaRPr lang="ru-RU" dirty="0"/>
          </a:p>
        </p:txBody>
      </p:sp>
      <p:pic>
        <p:nvPicPr>
          <p:cNvPr id="18434" name="Picture 2" descr="D:\(d)\Мои документы=)))\Школа\Ломоносовские\0ae82a7137124f845303943974cab15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2714625" cy="3810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79912" y="1628800"/>
            <a:ext cx="453650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Спектакль «Сонечка» (2002г.):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«Людмила Улицкая — писатель тонкий, теплый, человечный, чеховский по психологическому рисунку и бытописанию, она прекрасно рассказывает биографию героя, ее произведения напоминают дневник очевидца, в котором обыденная жизнь на глазах приобретает эпическую всеохватность. Повесть «Сонечка», написанная в жанре семейной хроники, — это история любви и разлуки, женского счастья и горьких лет одиночества, радости единения и боли измены. А главное — в тонком и умном повествовании о судьбе обыкновенного человека читается история нашей страны, общественного уклада, история ушедшего столетия. Постановка «Сонечки» — это первая попытка сценического воплощения повести.»</a:t>
            </a:r>
          </a:p>
          <a:p>
            <a:endParaRPr lang="ru-RU" dirty="0"/>
          </a:p>
        </p:txBody>
      </p:sp>
      <p:pic>
        <p:nvPicPr>
          <p:cNvPr id="18435" name="Picture 3" descr="D:\(d)\Мои документы=)))\Школа\Ломоносовские\img-321759-4c078e85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628800"/>
            <a:ext cx="3145995" cy="418871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«Медея и её дети»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835696" y="5805264"/>
            <a:ext cx="6984776" cy="5818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Обложки от разных издательств</a:t>
            </a:r>
            <a:endParaRPr lang="ru-RU" dirty="0"/>
          </a:p>
        </p:txBody>
      </p:sp>
      <p:pic>
        <p:nvPicPr>
          <p:cNvPr id="4" name="Picture 3" descr="D:\(d)\Мои документы=)))\Школа\Ломоносовские\9785271386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556792"/>
            <a:ext cx="2880320" cy="4201388"/>
          </a:xfrm>
          <a:prstGeom prst="rect">
            <a:avLst/>
          </a:prstGeom>
          <a:noFill/>
        </p:spPr>
      </p:pic>
      <p:pic>
        <p:nvPicPr>
          <p:cNvPr id="20482" name="Picture 2" descr="D:\(d)\Мои документы=)))\Школа\Ломоносовские\80038_d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556792"/>
            <a:ext cx="2664296" cy="426635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Родословная семьи </a:t>
            </a:r>
            <a:r>
              <a:rPr lang="ru-RU" dirty="0" err="1" smtClean="0"/>
              <a:t>Синопли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5877272"/>
            <a:ext cx="8503920" cy="221776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pic>
        <p:nvPicPr>
          <p:cNvPr id="21506" name="Picture 2" descr="D:\(d)\Мои документы=)))\Школа\Ломоносовские\med_001r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7848872" cy="42479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245</TotalTime>
  <Words>266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Официальная</vt:lpstr>
      <vt:lpstr>Мысль семейная в современной женской прозе</vt:lpstr>
      <vt:lpstr>Цели и задачи работы:</vt:lpstr>
      <vt:lpstr>Анкетирование</vt:lpstr>
      <vt:lpstr>Прогрессивный тип отношений</vt:lpstr>
      <vt:lpstr>Людмила Евгеньевна Улицкая</vt:lpstr>
      <vt:lpstr>«Сонечка»</vt:lpstr>
      <vt:lpstr>«Сонечка»</vt:lpstr>
      <vt:lpstr>«Медея и её дети»</vt:lpstr>
      <vt:lpstr>Родословная семьи Синопли</vt:lpstr>
      <vt:lpstr>Дина Ильинична Рубина «Терновник»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Мысль семейная в современной женской прозе</dc:title>
  <dc:creator>Настя</dc:creator>
  <cp:lastModifiedBy>Настя</cp:lastModifiedBy>
  <cp:revision>26</cp:revision>
  <dcterms:created xsi:type="dcterms:W3CDTF">2013-06-06T11:47:16Z</dcterms:created>
  <dcterms:modified xsi:type="dcterms:W3CDTF">2013-06-06T15:52:35Z</dcterms:modified>
</cp:coreProperties>
</file>