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8" r:id="rId4"/>
    <p:sldId id="271" r:id="rId5"/>
    <p:sldId id="269" r:id="rId6"/>
    <p:sldId id="263" r:id="rId7"/>
    <p:sldId id="267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0066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116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DF58E1-2752-4146-8114-5FD463C621B3}" type="doc">
      <dgm:prSet loTypeId="urn:microsoft.com/office/officeart/2005/8/layout/matrix1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252DD8C-3031-4344-9691-21ADFA9FCE71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7030A0"/>
              </a:solidFill>
              <a:latin typeface="Bookman Old Style" pitchFamily="18" charset="0"/>
            </a:rPr>
            <a:t>АКЦИЯ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rgbClr val="7030A0"/>
              </a:solidFill>
              <a:latin typeface="Bookman Old Style" pitchFamily="18" charset="0"/>
            </a:rPr>
            <a:t>«ПОДАРИМ ДЕТЯМ МЕСТО ДЛЯ ИГРЫ»</a:t>
          </a:r>
          <a:endParaRPr lang="ru-RU" sz="2000" b="1" dirty="0">
            <a:solidFill>
              <a:srgbClr val="7030A0"/>
            </a:solidFill>
            <a:latin typeface="Bookman Old Style" pitchFamily="18" charset="0"/>
          </a:endParaRPr>
        </a:p>
      </dgm:t>
    </dgm:pt>
    <dgm:pt modelId="{5AE8ED40-5D8B-45F0-9EFF-3D41448A1688}" type="parTrans" cxnId="{A7BA77D6-7E4D-4E0D-8D3F-19A18483C5BD}">
      <dgm:prSet/>
      <dgm:spPr/>
      <dgm:t>
        <a:bodyPr/>
        <a:lstStyle/>
        <a:p>
          <a:endParaRPr lang="ru-RU"/>
        </a:p>
      </dgm:t>
    </dgm:pt>
    <dgm:pt modelId="{26A016A8-D7EF-4DF7-89ED-C65D4BE26792}" type="sibTrans" cxnId="{A7BA77D6-7E4D-4E0D-8D3F-19A18483C5BD}">
      <dgm:prSet/>
      <dgm:spPr/>
      <dgm:t>
        <a:bodyPr/>
        <a:lstStyle/>
        <a:p>
          <a:endParaRPr lang="ru-RU"/>
        </a:p>
      </dgm:t>
    </dgm:pt>
    <dgm:pt modelId="{6841597A-7941-4F18-8C3E-4B3D9824EF2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6600"/>
              </a:solidFill>
              <a:latin typeface="Bookman Old Style" pitchFamily="18" charset="0"/>
            </a:rPr>
            <a:t>Социологический опрос</a:t>
          </a:r>
          <a:endParaRPr lang="ru-RU" sz="2000" b="1" dirty="0">
            <a:solidFill>
              <a:srgbClr val="006600"/>
            </a:solidFill>
            <a:latin typeface="Bookman Old Style" pitchFamily="18" charset="0"/>
          </a:endParaRPr>
        </a:p>
      </dgm:t>
    </dgm:pt>
    <dgm:pt modelId="{7F9F25F8-1F5E-4514-AF6B-5BCB05F3237E}" type="parTrans" cxnId="{D576D013-17D4-471A-89B2-33B33E82710D}">
      <dgm:prSet/>
      <dgm:spPr/>
      <dgm:t>
        <a:bodyPr/>
        <a:lstStyle/>
        <a:p>
          <a:endParaRPr lang="ru-RU"/>
        </a:p>
      </dgm:t>
    </dgm:pt>
    <dgm:pt modelId="{88ACFD74-1EF2-4030-ABDB-4033B5548FF9}" type="sibTrans" cxnId="{D576D013-17D4-471A-89B2-33B33E82710D}">
      <dgm:prSet/>
      <dgm:spPr/>
      <dgm:t>
        <a:bodyPr/>
        <a:lstStyle/>
        <a:p>
          <a:endParaRPr lang="ru-RU"/>
        </a:p>
      </dgm:t>
    </dgm:pt>
    <dgm:pt modelId="{7ED443AD-5929-4B5D-827E-E43E58283AD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333300"/>
              </a:solidFill>
              <a:latin typeface="Bookman Old Style" pitchFamily="18" charset="0"/>
            </a:rPr>
            <a:t>Разработка и реализация проекта</a:t>
          </a:r>
          <a:endParaRPr lang="ru-RU" sz="2000" b="1" dirty="0">
            <a:solidFill>
              <a:srgbClr val="333300"/>
            </a:solidFill>
            <a:latin typeface="Bookman Old Style" pitchFamily="18" charset="0"/>
          </a:endParaRPr>
        </a:p>
      </dgm:t>
    </dgm:pt>
    <dgm:pt modelId="{B65761CA-2715-4FE4-A193-CA852136994F}" type="parTrans" cxnId="{432790AA-E9F3-465A-A687-68E1D87BFFDD}">
      <dgm:prSet/>
      <dgm:spPr/>
      <dgm:t>
        <a:bodyPr/>
        <a:lstStyle/>
        <a:p>
          <a:endParaRPr lang="ru-RU"/>
        </a:p>
      </dgm:t>
    </dgm:pt>
    <dgm:pt modelId="{149A92CE-FEE5-4828-BDBB-58E54680DDB0}" type="sibTrans" cxnId="{432790AA-E9F3-465A-A687-68E1D87BFFDD}">
      <dgm:prSet/>
      <dgm:spPr/>
      <dgm:t>
        <a:bodyPr/>
        <a:lstStyle/>
        <a:p>
          <a:endParaRPr lang="ru-RU"/>
        </a:p>
      </dgm:t>
    </dgm:pt>
    <dgm:pt modelId="{0833AE75-001F-4CD3-904D-9CAAE2FFEFE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Bookman Old Style" pitchFamily="18" charset="0"/>
            </a:rPr>
            <a:t>Проведение экологического мониторинга</a:t>
          </a:r>
          <a:endParaRPr lang="ru-RU" sz="2000" b="1" dirty="0">
            <a:solidFill>
              <a:schemeClr val="tx1">
                <a:lumMod val="85000"/>
                <a:lumOff val="15000"/>
              </a:schemeClr>
            </a:solidFill>
            <a:latin typeface="Bookman Old Style" pitchFamily="18" charset="0"/>
          </a:endParaRPr>
        </a:p>
      </dgm:t>
    </dgm:pt>
    <dgm:pt modelId="{C4254D5E-FC7D-4E2B-9781-6D5066A55D70}" type="parTrans" cxnId="{6678FFC6-9317-4DD8-A069-F5D5DD5414A7}">
      <dgm:prSet/>
      <dgm:spPr/>
      <dgm:t>
        <a:bodyPr/>
        <a:lstStyle/>
        <a:p>
          <a:endParaRPr lang="ru-RU"/>
        </a:p>
      </dgm:t>
    </dgm:pt>
    <dgm:pt modelId="{66CAB881-E182-4FD7-B695-0D92FF92274B}" type="sibTrans" cxnId="{6678FFC6-9317-4DD8-A069-F5D5DD5414A7}">
      <dgm:prSet/>
      <dgm:spPr/>
      <dgm:t>
        <a:bodyPr/>
        <a:lstStyle/>
        <a:p>
          <a:endParaRPr lang="ru-RU"/>
        </a:p>
      </dgm:t>
    </dgm:pt>
    <dgm:pt modelId="{A03B926E-5625-4DA4-9299-6839CC5D53B8}">
      <dgm:prSet phldrT="[Текст]" phldr="1"/>
      <dgm:spPr/>
      <dgm:t>
        <a:bodyPr/>
        <a:lstStyle/>
        <a:p>
          <a:endParaRPr lang="ru-RU" dirty="0"/>
        </a:p>
      </dgm:t>
    </dgm:pt>
    <dgm:pt modelId="{0AB8D44D-7B34-4A27-9AD3-626D13D601C2}" type="parTrans" cxnId="{7A64E14E-E9AD-4D51-A7A3-3B3291D0143E}">
      <dgm:prSet/>
      <dgm:spPr/>
      <dgm:t>
        <a:bodyPr/>
        <a:lstStyle/>
        <a:p>
          <a:endParaRPr lang="ru-RU"/>
        </a:p>
      </dgm:t>
    </dgm:pt>
    <dgm:pt modelId="{0CFD53EC-83CD-4EBB-9DB9-F9DB6C010E2C}" type="sibTrans" cxnId="{7A64E14E-E9AD-4D51-A7A3-3B3291D0143E}">
      <dgm:prSet/>
      <dgm:spPr/>
      <dgm:t>
        <a:bodyPr/>
        <a:lstStyle/>
        <a:p>
          <a:endParaRPr lang="ru-RU"/>
        </a:p>
      </dgm:t>
    </dgm:pt>
    <dgm:pt modelId="{F7B48237-760E-4BBC-91EE-B5F63F0D3DF7}">
      <dgm:prSet/>
      <dgm:spPr/>
      <dgm:t>
        <a:bodyPr/>
        <a:lstStyle/>
        <a:p>
          <a:endParaRPr lang="ru-RU"/>
        </a:p>
      </dgm:t>
    </dgm:pt>
    <dgm:pt modelId="{A127E1B0-5C23-46AB-BEE9-7F20C0FC7290}" type="parTrans" cxnId="{EB3F84F9-3FE3-4D09-93CD-7C0348D94789}">
      <dgm:prSet/>
      <dgm:spPr/>
      <dgm:t>
        <a:bodyPr/>
        <a:lstStyle/>
        <a:p>
          <a:endParaRPr lang="ru-RU"/>
        </a:p>
      </dgm:t>
    </dgm:pt>
    <dgm:pt modelId="{CCBB2728-7107-432F-88FB-3BB34CC89004}" type="sibTrans" cxnId="{EB3F84F9-3FE3-4D09-93CD-7C0348D94789}">
      <dgm:prSet/>
      <dgm:spPr/>
      <dgm:t>
        <a:bodyPr/>
        <a:lstStyle/>
        <a:p>
          <a:endParaRPr lang="ru-RU"/>
        </a:p>
      </dgm:t>
    </dgm:pt>
    <dgm:pt modelId="{21CDF0E5-D702-4C90-9C0D-E07DDEA37708}">
      <dgm:prSet/>
      <dgm:spPr/>
      <dgm:t>
        <a:bodyPr/>
        <a:lstStyle/>
        <a:p>
          <a:endParaRPr lang="ru-RU"/>
        </a:p>
      </dgm:t>
    </dgm:pt>
    <dgm:pt modelId="{17B2B653-0DD0-4CAD-A50B-D50F7A516AEE}" type="parTrans" cxnId="{A43C59BF-AC60-4C7D-929D-CA4D4FA75C70}">
      <dgm:prSet/>
      <dgm:spPr/>
      <dgm:t>
        <a:bodyPr/>
        <a:lstStyle/>
        <a:p>
          <a:endParaRPr lang="ru-RU"/>
        </a:p>
      </dgm:t>
    </dgm:pt>
    <dgm:pt modelId="{575C11D1-2DAD-4636-9D98-A456326A0816}" type="sibTrans" cxnId="{A43C59BF-AC60-4C7D-929D-CA4D4FA75C70}">
      <dgm:prSet/>
      <dgm:spPr/>
      <dgm:t>
        <a:bodyPr/>
        <a:lstStyle/>
        <a:p>
          <a:endParaRPr lang="ru-RU"/>
        </a:p>
      </dgm:t>
    </dgm:pt>
    <dgm:pt modelId="{38C333F8-1340-447F-AB7E-33181F4A1A9D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err="1" smtClean="0">
              <a:latin typeface="Bookman Old Style" pitchFamily="18" charset="0"/>
            </a:rPr>
            <a:t>Эколого</a:t>
          </a:r>
          <a:r>
            <a:rPr lang="ru-RU" sz="2000" b="1" dirty="0" smtClean="0">
              <a:latin typeface="Bookman Old Style" pitchFamily="18" charset="0"/>
            </a:rPr>
            <a:t> – экономическая школа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latin typeface="Bookman Old Style" pitchFamily="18" charset="0"/>
            </a:rPr>
            <a:t>(7-11 классы)</a:t>
          </a:r>
        </a:p>
      </dgm:t>
    </dgm:pt>
    <dgm:pt modelId="{C38C4993-D99E-4A51-B729-AC1795A2326E}" type="parTrans" cxnId="{086CD2D0-8B6C-43C3-8B42-03361961BCCD}">
      <dgm:prSet/>
      <dgm:spPr/>
      <dgm:t>
        <a:bodyPr/>
        <a:lstStyle/>
        <a:p>
          <a:endParaRPr lang="ru-RU"/>
        </a:p>
      </dgm:t>
    </dgm:pt>
    <dgm:pt modelId="{580F3910-97CD-4EAA-8820-56805D922310}" type="sibTrans" cxnId="{086CD2D0-8B6C-43C3-8B42-03361961BCCD}">
      <dgm:prSet/>
      <dgm:spPr/>
      <dgm:t>
        <a:bodyPr/>
        <a:lstStyle/>
        <a:p>
          <a:endParaRPr lang="ru-RU"/>
        </a:p>
      </dgm:t>
    </dgm:pt>
    <dgm:pt modelId="{B23206D8-AE1A-421D-B81A-EEBCF0C75CE0}">
      <dgm:prSet/>
      <dgm:spPr/>
      <dgm:t>
        <a:bodyPr/>
        <a:lstStyle/>
        <a:p>
          <a:endParaRPr lang="ru-RU"/>
        </a:p>
      </dgm:t>
    </dgm:pt>
    <dgm:pt modelId="{193CDB9F-C039-4B88-A7AA-156E70A3C0CB}" type="parTrans" cxnId="{495BCC78-4A94-4E81-9CC7-C5735FAF2AE9}">
      <dgm:prSet/>
      <dgm:spPr/>
      <dgm:t>
        <a:bodyPr/>
        <a:lstStyle/>
        <a:p>
          <a:endParaRPr lang="ru-RU"/>
        </a:p>
      </dgm:t>
    </dgm:pt>
    <dgm:pt modelId="{CED49108-0674-4D69-BEF8-D52E83DC9AF1}" type="sibTrans" cxnId="{495BCC78-4A94-4E81-9CC7-C5735FAF2AE9}">
      <dgm:prSet/>
      <dgm:spPr/>
      <dgm:t>
        <a:bodyPr/>
        <a:lstStyle/>
        <a:p>
          <a:endParaRPr lang="ru-RU"/>
        </a:p>
      </dgm:t>
    </dgm:pt>
    <dgm:pt modelId="{EC7845DA-45F9-4B1B-AC34-276610FC8D35}" type="pres">
      <dgm:prSet presAssocID="{E8DF58E1-2752-4146-8114-5FD463C621B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1A6C7A-7E99-4198-B4C0-5A963FA4CB0E}" type="pres">
      <dgm:prSet presAssocID="{E8DF58E1-2752-4146-8114-5FD463C621B3}" presName="matrix" presStyleCnt="0"/>
      <dgm:spPr/>
    </dgm:pt>
    <dgm:pt modelId="{64127684-0E91-41E4-86CC-4948957A9D36}" type="pres">
      <dgm:prSet presAssocID="{E8DF58E1-2752-4146-8114-5FD463C621B3}" presName="tile1" presStyleLbl="node1" presStyleIdx="0" presStyleCnt="4"/>
      <dgm:spPr/>
      <dgm:t>
        <a:bodyPr/>
        <a:lstStyle/>
        <a:p>
          <a:endParaRPr lang="ru-RU"/>
        </a:p>
      </dgm:t>
    </dgm:pt>
    <dgm:pt modelId="{88C3BD19-5AAB-48A1-833C-84FB0C700D35}" type="pres">
      <dgm:prSet presAssocID="{E8DF58E1-2752-4146-8114-5FD463C621B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CE793-E802-45F4-AF86-EABB4CE71F30}" type="pres">
      <dgm:prSet presAssocID="{E8DF58E1-2752-4146-8114-5FD463C621B3}" presName="tile2" presStyleLbl="node1" presStyleIdx="1" presStyleCnt="4"/>
      <dgm:spPr/>
      <dgm:t>
        <a:bodyPr/>
        <a:lstStyle/>
        <a:p>
          <a:endParaRPr lang="ru-RU"/>
        </a:p>
      </dgm:t>
    </dgm:pt>
    <dgm:pt modelId="{E308F05C-CDB4-4635-9435-875C19A199A0}" type="pres">
      <dgm:prSet presAssocID="{E8DF58E1-2752-4146-8114-5FD463C621B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F30C6F-DFAB-425C-B3FA-4004A1E2A861}" type="pres">
      <dgm:prSet presAssocID="{E8DF58E1-2752-4146-8114-5FD463C621B3}" presName="tile3" presStyleLbl="node1" presStyleIdx="2" presStyleCnt="4"/>
      <dgm:spPr/>
      <dgm:t>
        <a:bodyPr/>
        <a:lstStyle/>
        <a:p>
          <a:endParaRPr lang="ru-RU"/>
        </a:p>
      </dgm:t>
    </dgm:pt>
    <dgm:pt modelId="{C7EAFCFF-BA7E-44CE-AC6E-BDF598586D70}" type="pres">
      <dgm:prSet presAssocID="{E8DF58E1-2752-4146-8114-5FD463C621B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A375B-C7B3-4FEE-B421-017BDCD0B75B}" type="pres">
      <dgm:prSet presAssocID="{E8DF58E1-2752-4146-8114-5FD463C621B3}" presName="tile4" presStyleLbl="node1" presStyleIdx="3" presStyleCnt="4" custLinFactNeighborX="-132" custLinFactNeighborY="-1343"/>
      <dgm:spPr/>
      <dgm:t>
        <a:bodyPr/>
        <a:lstStyle/>
        <a:p>
          <a:endParaRPr lang="ru-RU"/>
        </a:p>
      </dgm:t>
    </dgm:pt>
    <dgm:pt modelId="{8FA87B5D-448D-4C0E-A1ED-DD2D826CB32B}" type="pres">
      <dgm:prSet presAssocID="{E8DF58E1-2752-4146-8114-5FD463C621B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E048E-33B3-4DA9-9334-2DF071B4D3AE}" type="pres">
      <dgm:prSet presAssocID="{E8DF58E1-2752-4146-8114-5FD463C621B3}" presName="centerTile" presStyleLbl="fgShp" presStyleIdx="0" presStyleCnt="1" custScaleX="144299" custScaleY="13508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8A50EDD-E7CC-417F-888D-12F6F351E95D}" type="presOf" srcId="{E8DF58E1-2752-4146-8114-5FD463C621B3}" destId="{EC7845DA-45F9-4B1B-AC34-276610FC8D35}" srcOrd="0" destOrd="0" presId="urn:microsoft.com/office/officeart/2005/8/layout/matrix1"/>
    <dgm:cxn modelId="{A7BA77D6-7E4D-4E0D-8D3F-19A18483C5BD}" srcId="{E8DF58E1-2752-4146-8114-5FD463C621B3}" destId="{7252DD8C-3031-4344-9691-21ADFA9FCE71}" srcOrd="0" destOrd="0" parTransId="{5AE8ED40-5D8B-45F0-9EFF-3D41448A1688}" sibTransId="{26A016A8-D7EF-4DF7-89ED-C65D4BE26792}"/>
    <dgm:cxn modelId="{495BCC78-4A94-4E81-9CC7-C5735FAF2AE9}" srcId="{7252DD8C-3031-4344-9691-21ADFA9FCE71}" destId="{B23206D8-AE1A-421D-B81A-EEBCF0C75CE0}" srcOrd="4" destOrd="0" parTransId="{193CDB9F-C039-4B88-A7AA-156E70A3C0CB}" sibTransId="{CED49108-0674-4D69-BEF8-D52E83DC9AF1}"/>
    <dgm:cxn modelId="{D576D013-17D4-471A-89B2-33B33E82710D}" srcId="{7252DD8C-3031-4344-9691-21ADFA9FCE71}" destId="{6841597A-7941-4F18-8C3E-4B3D9824EF24}" srcOrd="0" destOrd="0" parTransId="{7F9F25F8-1F5E-4514-AF6B-5BCB05F3237E}" sibTransId="{88ACFD74-1EF2-4030-ABDB-4033B5548FF9}"/>
    <dgm:cxn modelId="{973619B8-11DD-45E7-BC46-FB8AFD7CFABB}" type="presOf" srcId="{6841597A-7941-4F18-8C3E-4B3D9824EF24}" destId="{64127684-0E91-41E4-86CC-4948957A9D36}" srcOrd="0" destOrd="0" presId="urn:microsoft.com/office/officeart/2005/8/layout/matrix1"/>
    <dgm:cxn modelId="{7A64E14E-E9AD-4D51-A7A3-3B3291D0143E}" srcId="{7252DD8C-3031-4344-9691-21ADFA9FCE71}" destId="{A03B926E-5625-4DA4-9299-6839CC5D53B8}" srcOrd="5" destOrd="0" parTransId="{0AB8D44D-7B34-4A27-9AD3-626D13D601C2}" sibTransId="{0CFD53EC-83CD-4EBB-9DB9-F9DB6C010E2C}"/>
    <dgm:cxn modelId="{DA8AD0CA-006B-429D-8AA3-D589EDFA78A0}" type="presOf" srcId="{38C333F8-1340-447F-AB7E-33181F4A1A9D}" destId="{606A375B-C7B3-4FEE-B421-017BDCD0B75B}" srcOrd="0" destOrd="0" presId="urn:microsoft.com/office/officeart/2005/8/layout/matrix1"/>
    <dgm:cxn modelId="{DFDE6629-AEBA-430D-A8D9-6F5DB383D737}" type="presOf" srcId="{38C333F8-1340-447F-AB7E-33181F4A1A9D}" destId="{8FA87B5D-448D-4C0E-A1ED-DD2D826CB32B}" srcOrd="1" destOrd="0" presId="urn:microsoft.com/office/officeart/2005/8/layout/matrix1"/>
    <dgm:cxn modelId="{9C609315-445E-4C3B-84BD-54F662D6B295}" type="presOf" srcId="{7ED443AD-5929-4B5D-827E-E43E58283ADD}" destId="{FFFCE793-E802-45F4-AF86-EABB4CE71F30}" srcOrd="0" destOrd="0" presId="urn:microsoft.com/office/officeart/2005/8/layout/matrix1"/>
    <dgm:cxn modelId="{7E38C91A-95AE-4897-B9E2-C50F8725FB77}" type="presOf" srcId="{6841597A-7941-4F18-8C3E-4B3D9824EF24}" destId="{88C3BD19-5AAB-48A1-833C-84FB0C700D35}" srcOrd="1" destOrd="0" presId="urn:microsoft.com/office/officeart/2005/8/layout/matrix1"/>
    <dgm:cxn modelId="{6ED5A02A-9ADD-446F-8A02-6DD7D4CC5F22}" type="presOf" srcId="{0833AE75-001F-4CD3-904D-9CAAE2FFEFEE}" destId="{C7EAFCFF-BA7E-44CE-AC6E-BDF598586D70}" srcOrd="1" destOrd="0" presId="urn:microsoft.com/office/officeart/2005/8/layout/matrix1"/>
    <dgm:cxn modelId="{6678FFC6-9317-4DD8-A069-F5D5DD5414A7}" srcId="{7252DD8C-3031-4344-9691-21ADFA9FCE71}" destId="{0833AE75-001F-4CD3-904D-9CAAE2FFEFEE}" srcOrd="2" destOrd="0" parTransId="{C4254D5E-FC7D-4E2B-9781-6D5066A55D70}" sibTransId="{66CAB881-E182-4FD7-B695-0D92FF92274B}"/>
    <dgm:cxn modelId="{432790AA-E9F3-465A-A687-68E1D87BFFDD}" srcId="{7252DD8C-3031-4344-9691-21ADFA9FCE71}" destId="{7ED443AD-5929-4B5D-827E-E43E58283ADD}" srcOrd="1" destOrd="0" parTransId="{B65761CA-2715-4FE4-A193-CA852136994F}" sibTransId="{149A92CE-FEE5-4828-BDBB-58E54680DDB0}"/>
    <dgm:cxn modelId="{DFF244C0-7186-451D-A0AD-5146B2809BC3}" type="presOf" srcId="{7ED443AD-5929-4B5D-827E-E43E58283ADD}" destId="{E308F05C-CDB4-4635-9435-875C19A199A0}" srcOrd="1" destOrd="0" presId="urn:microsoft.com/office/officeart/2005/8/layout/matrix1"/>
    <dgm:cxn modelId="{90C88811-D276-47A5-9337-05FA2EBA987A}" type="presOf" srcId="{7252DD8C-3031-4344-9691-21ADFA9FCE71}" destId="{0B9E048E-33B3-4DA9-9334-2DF071B4D3AE}" srcOrd="0" destOrd="0" presId="urn:microsoft.com/office/officeart/2005/8/layout/matrix1"/>
    <dgm:cxn modelId="{EB3F84F9-3FE3-4D09-93CD-7C0348D94789}" srcId="{E8DF58E1-2752-4146-8114-5FD463C621B3}" destId="{F7B48237-760E-4BBC-91EE-B5F63F0D3DF7}" srcOrd="1" destOrd="0" parTransId="{A127E1B0-5C23-46AB-BEE9-7F20C0FC7290}" sibTransId="{CCBB2728-7107-432F-88FB-3BB34CC89004}"/>
    <dgm:cxn modelId="{A43C59BF-AC60-4C7D-929D-CA4D4FA75C70}" srcId="{E8DF58E1-2752-4146-8114-5FD463C621B3}" destId="{21CDF0E5-D702-4C90-9C0D-E07DDEA37708}" srcOrd="2" destOrd="0" parTransId="{17B2B653-0DD0-4CAD-A50B-D50F7A516AEE}" sibTransId="{575C11D1-2DAD-4636-9D98-A456326A0816}"/>
    <dgm:cxn modelId="{1A87DE33-C6B6-42D5-83F8-C9D398FA2201}" type="presOf" srcId="{0833AE75-001F-4CD3-904D-9CAAE2FFEFEE}" destId="{28F30C6F-DFAB-425C-B3FA-4004A1E2A861}" srcOrd="0" destOrd="0" presId="urn:microsoft.com/office/officeart/2005/8/layout/matrix1"/>
    <dgm:cxn modelId="{086CD2D0-8B6C-43C3-8B42-03361961BCCD}" srcId="{7252DD8C-3031-4344-9691-21ADFA9FCE71}" destId="{38C333F8-1340-447F-AB7E-33181F4A1A9D}" srcOrd="3" destOrd="0" parTransId="{C38C4993-D99E-4A51-B729-AC1795A2326E}" sibTransId="{580F3910-97CD-4EAA-8820-56805D922310}"/>
    <dgm:cxn modelId="{FADDDFA9-746E-4A32-A6C9-25061B44ADAC}" type="presParOf" srcId="{EC7845DA-45F9-4B1B-AC34-276610FC8D35}" destId="{6F1A6C7A-7E99-4198-B4C0-5A963FA4CB0E}" srcOrd="0" destOrd="0" presId="urn:microsoft.com/office/officeart/2005/8/layout/matrix1"/>
    <dgm:cxn modelId="{8DDBC45F-BCCB-4420-BD98-863803A82826}" type="presParOf" srcId="{6F1A6C7A-7E99-4198-B4C0-5A963FA4CB0E}" destId="{64127684-0E91-41E4-86CC-4948957A9D36}" srcOrd="0" destOrd="0" presId="urn:microsoft.com/office/officeart/2005/8/layout/matrix1"/>
    <dgm:cxn modelId="{2D56B9A0-3086-4126-B994-884C60582D0F}" type="presParOf" srcId="{6F1A6C7A-7E99-4198-B4C0-5A963FA4CB0E}" destId="{88C3BD19-5AAB-48A1-833C-84FB0C700D35}" srcOrd="1" destOrd="0" presId="urn:microsoft.com/office/officeart/2005/8/layout/matrix1"/>
    <dgm:cxn modelId="{FD3B8D9C-0D29-4EA0-BC82-F4DD2CAA4AB9}" type="presParOf" srcId="{6F1A6C7A-7E99-4198-B4C0-5A963FA4CB0E}" destId="{FFFCE793-E802-45F4-AF86-EABB4CE71F30}" srcOrd="2" destOrd="0" presId="urn:microsoft.com/office/officeart/2005/8/layout/matrix1"/>
    <dgm:cxn modelId="{2EC8EECC-0950-42CA-9A03-FDA279B4B7EB}" type="presParOf" srcId="{6F1A6C7A-7E99-4198-B4C0-5A963FA4CB0E}" destId="{E308F05C-CDB4-4635-9435-875C19A199A0}" srcOrd="3" destOrd="0" presId="urn:microsoft.com/office/officeart/2005/8/layout/matrix1"/>
    <dgm:cxn modelId="{D88A5E9D-1658-428B-8EF3-BEA751F4F466}" type="presParOf" srcId="{6F1A6C7A-7E99-4198-B4C0-5A963FA4CB0E}" destId="{28F30C6F-DFAB-425C-B3FA-4004A1E2A861}" srcOrd="4" destOrd="0" presId="urn:microsoft.com/office/officeart/2005/8/layout/matrix1"/>
    <dgm:cxn modelId="{1ABBA19F-FB04-454C-BD3E-B2CA2FC0FE99}" type="presParOf" srcId="{6F1A6C7A-7E99-4198-B4C0-5A963FA4CB0E}" destId="{C7EAFCFF-BA7E-44CE-AC6E-BDF598586D70}" srcOrd="5" destOrd="0" presId="urn:microsoft.com/office/officeart/2005/8/layout/matrix1"/>
    <dgm:cxn modelId="{1A41623F-59E5-4ABE-81C7-B35092A4B2E6}" type="presParOf" srcId="{6F1A6C7A-7E99-4198-B4C0-5A963FA4CB0E}" destId="{606A375B-C7B3-4FEE-B421-017BDCD0B75B}" srcOrd="6" destOrd="0" presId="urn:microsoft.com/office/officeart/2005/8/layout/matrix1"/>
    <dgm:cxn modelId="{3C4616B8-53C5-4EA0-B6F8-AAA8A51FAD4B}" type="presParOf" srcId="{6F1A6C7A-7E99-4198-B4C0-5A963FA4CB0E}" destId="{8FA87B5D-448D-4C0E-A1ED-DD2D826CB32B}" srcOrd="7" destOrd="0" presId="urn:microsoft.com/office/officeart/2005/8/layout/matrix1"/>
    <dgm:cxn modelId="{A08E5EA0-4C3B-4BB3-9A34-ADA5CF825DFC}" type="presParOf" srcId="{EC7845DA-45F9-4B1B-AC34-276610FC8D35}" destId="{0B9E048E-33B3-4DA9-9334-2DF071B4D3AE}" srcOrd="1" destOrd="0" presId="urn:microsoft.com/office/officeart/2005/8/layout/matrix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4355ED-97E8-4FA2-99FF-15EB39A1A45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9FF792-456B-4EA9-938C-57F6BBB3D1DE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1 ЭТАП</a:t>
          </a:r>
          <a:endParaRPr lang="ru-RU" b="1" dirty="0">
            <a:latin typeface="Bookman Old Style" pitchFamily="18" charset="0"/>
          </a:endParaRPr>
        </a:p>
      </dgm:t>
    </dgm:pt>
    <dgm:pt modelId="{AE32EE2B-95E9-4A2E-81DE-902C15828625}" type="parTrans" cxnId="{84E28271-C08D-480F-B500-524BA32667FB}">
      <dgm:prSet/>
      <dgm:spPr/>
      <dgm:t>
        <a:bodyPr/>
        <a:lstStyle/>
        <a:p>
          <a:endParaRPr lang="ru-RU"/>
        </a:p>
      </dgm:t>
    </dgm:pt>
    <dgm:pt modelId="{B75C33D3-7463-4ADB-9E1A-A45CA5758642}" type="sibTrans" cxnId="{84E28271-C08D-480F-B500-524BA32667FB}">
      <dgm:prSet/>
      <dgm:spPr/>
      <dgm:t>
        <a:bodyPr/>
        <a:lstStyle/>
        <a:p>
          <a:endParaRPr lang="ru-RU"/>
        </a:p>
      </dgm:t>
    </dgm:pt>
    <dgm:pt modelId="{2536F6F4-BA95-456B-9BB3-24925D4C02AD}">
      <dgm:prSet phldrT="[Текст]" custT="1"/>
      <dgm:spPr/>
      <dgm:t>
        <a:bodyPr/>
        <a:lstStyle/>
        <a:p>
          <a:pPr algn="just"/>
          <a:r>
            <a:rPr lang="ru-RU" sz="1400" b="1" dirty="0" smtClean="0">
              <a:latin typeface="Bookman Old Style" pitchFamily="18" charset="0"/>
            </a:rPr>
            <a:t>Субботник</a:t>
          </a:r>
          <a:endParaRPr lang="ru-RU" sz="1400" b="1" dirty="0">
            <a:latin typeface="Bookman Old Style" pitchFamily="18" charset="0"/>
          </a:endParaRPr>
        </a:p>
      </dgm:t>
    </dgm:pt>
    <dgm:pt modelId="{D9C6033D-5150-427B-A8CD-478F1D44D5C0}" type="parTrans" cxnId="{46CC004B-3E8E-4841-A65B-74353228A610}">
      <dgm:prSet/>
      <dgm:spPr/>
      <dgm:t>
        <a:bodyPr/>
        <a:lstStyle/>
        <a:p>
          <a:endParaRPr lang="ru-RU"/>
        </a:p>
      </dgm:t>
    </dgm:pt>
    <dgm:pt modelId="{E406A64A-56AC-4C34-B010-3780C9C3EEC9}" type="sibTrans" cxnId="{46CC004B-3E8E-4841-A65B-74353228A610}">
      <dgm:prSet/>
      <dgm:spPr/>
      <dgm:t>
        <a:bodyPr/>
        <a:lstStyle/>
        <a:p>
          <a:endParaRPr lang="ru-RU"/>
        </a:p>
      </dgm:t>
    </dgm:pt>
    <dgm:pt modelId="{9F84C36E-7AB0-470E-A01C-67CEF6402100}">
      <dgm:prSet phldrT="[Текст]" custT="1"/>
      <dgm:spPr/>
      <dgm:t>
        <a:bodyPr/>
        <a:lstStyle/>
        <a:p>
          <a:pPr algn="just"/>
          <a:r>
            <a:rPr lang="ru-RU" sz="1400" b="1" dirty="0" smtClean="0">
              <a:latin typeface="Bookman Old Style" pitchFamily="18" charset="0"/>
            </a:rPr>
            <a:t>Установление ограждения из ТБО</a:t>
          </a:r>
          <a:endParaRPr lang="ru-RU" sz="1400" b="1" dirty="0">
            <a:latin typeface="Bookman Old Style" pitchFamily="18" charset="0"/>
          </a:endParaRPr>
        </a:p>
      </dgm:t>
    </dgm:pt>
    <dgm:pt modelId="{79354123-1144-43E9-9E0D-761D441896A9}" type="parTrans" cxnId="{E836D7B5-5E2D-497D-80F3-69B1152167C8}">
      <dgm:prSet/>
      <dgm:spPr/>
      <dgm:t>
        <a:bodyPr/>
        <a:lstStyle/>
        <a:p>
          <a:endParaRPr lang="ru-RU"/>
        </a:p>
      </dgm:t>
    </dgm:pt>
    <dgm:pt modelId="{3FF8DC96-C5A6-4010-A874-EA6FBA905992}" type="sibTrans" cxnId="{E836D7B5-5E2D-497D-80F3-69B1152167C8}">
      <dgm:prSet/>
      <dgm:spPr/>
      <dgm:t>
        <a:bodyPr/>
        <a:lstStyle/>
        <a:p>
          <a:endParaRPr lang="ru-RU"/>
        </a:p>
      </dgm:t>
    </dgm:pt>
    <dgm:pt modelId="{4E4926CD-155A-47F2-B9FA-D678C889C064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2 ЭТАП</a:t>
          </a:r>
          <a:endParaRPr lang="ru-RU" b="1" dirty="0">
            <a:latin typeface="Bookman Old Style" pitchFamily="18" charset="0"/>
          </a:endParaRPr>
        </a:p>
      </dgm:t>
    </dgm:pt>
    <dgm:pt modelId="{2A8B0123-089B-4CE7-977D-354FCD6B17F3}" type="parTrans" cxnId="{24E73AB3-EA3B-468C-A174-09E70E2C8F1B}">
      <dgm:prSet/>
      <dgm:spPr/>
      <dgm:t>
        <a:bodyPr/>
        <a:lstStyle/>
        <a:p>
          <a:endParaRPr lang="ru-RU"/>
        </a:p>
      </dgm:t>
    </dgm:pt>
    <dgm:pt modelId="{E8A4EE3A-663C-426F-A27C-4432FDF48A93}" type="sibTrans" cxnId="{24E73AB3-EA3B-468C-A174-09E70E2C8F1B}">
      <dgm:prSet/>
      <dgm:spPr/>
      <dgm:t>
        <a:bodyPr/>
        <a:lstStyle/>
        <a:p>
          <a:endParaRPr lang="ru-RU"/>
        </a:p>
      </dgm:t>
    </dgm:pt>
    <dgm:pt modelId="{345BF32A-3CE0-4279-8F87-0636564BC37E}">
      <dgm:prSet phldrT="[Текст]"/>
      <dgm:spPr/>
      <dgm:t>
        <a:bodyPr/>
        <a:lstStyle/>
        <a:p>
          <a:r>
            <a:rPr lang="ru-RU" b="1" dirty="0" smtClean="0">
              <a:latin typeface="Bookman Old Style" pitchFamily="18" charset="0"/>
            </a:rPr>
            <a:t>3 ЭТАП</a:t>
          </a:r>
          <a:endParaRPr lang="ru-RU" b="1" dirty="0">
            <a:latin typeface="Bookman Old Style" pitchFamily="18" charset="0"/>
          </a:endParaRPr>
        </a:p>
      </dgm:t>
    </dgm:pt>
    <dgm:pt modelId="{9D9F8004-D4EF-45EB-807D-AD284977E4B5}" type="parTrans" cxnId="{6FBD1B99-56DA-4FEB-99E5-2FE5ED713AA8}">
      <dgm:prSet/>
      <dgm:spPr/>
      <dgm:t>
        <a:bodyPr/>
        <a:lstStyle/>
        <a:p>
          <a:endParaRPr lang="ru-RU"/>
        </a:p>
      </dgm:t>
    </dgm:pt>
    <dgm:pt modelId="{81A9B3EA-B632-4318-BEEA-DB9DD136441B}" type="sibTrans" cxnId="{6FBD1B99-56DA-4FEB-99E5-2FE5ED713AA8}">
      <dgm:prSet/>
      <dgm:spPr/>
      <dgm:t>
        <a:bodyPr/>
        <a:lstStyle/>
        <a:p>
          <a:endParaRPr lang="ru-RU"/>
        </a:p>
      </dgm:t>
    </dgm:pt>
    <dgm:pt modelId="{073686F1-C739-4EE8-925D-94082D988CBC}">
      <dgm:prSet phldrT="[Текст]" custT="1"/>
      <dgm:spPr/>
      <dgm:t>
        <a:bodyPr/>
        <a:lstStyle/>
        <a:p>
          <a:r>
            <a:rPr lang="ru-RU" sz="1400" b="1" dirty="0" smtClean="0">
              <a:latin typeface="Bookman Old Style" pitchFamily="18" charset="0"/>
            </a:rPr>
            <a:t>Приобретение, транспортировка и установление малых форм на детской площадке</a:t>
          </a:r>
          <a:endParaRPr lang="ru-RU" sz="1400" b="1" dirty="0">
            <a:latin typeface="Bookman Old Style" pitchFamily="18" charset="0"/>
          </a:endParaRPr>
        </a:p>
      </dgm:t>
    </dgm:pt>
    <dgm:pt modelId="{1630E369-5FD3-47AE-9C08-6D6CBDADF9E8}" type="parTrans" cxnId="{012C2DC3-A20D-4B01-A1B2-BD912AF50421}">
      <dgm:prSet/>
      <dgm:spPr/>
      <dgm:t>
        <a:bodyPr/>
        <a:lstStyle/>
        <a:p>
          <a:endParaRPr lang="ru-RU"/>
        </a:p>
      </dgm:t>
    </dgm:pt>
    <dgm:pt modelId="{EE3D169F-41B2-4E46-A71A-BD82C8363CB3}" type="sibTrans" cxnId="{012C2DC3-A20D-4B01-A1B2-BD912AF50421}">
      <dgm:prSet/>
      <dgm:spPr/>
      <dgm:t>
        <a:bodyPr/>
        <a:lstStyle/>
        <a:p>
          <a:endParaRPr lang="ru-RU"/>
        </a:p>
      </dgm:t>
    </dgm:pt>
    <dgm:pt modelId="{B2072ED2-ECC6-48A5-9313-E4C6E3614603}">
      <dgm:prSet phldrT="[Текст]" custT="1"/>
      <dgm:spPr/>
      <dgm:t>
        <a:bodyPr/>
        <a:lstStyle/>
        <a:p>
          <a:r>
            <a:rPr lang="ru-RU" sz="1400" b="1" dirty="0" smtClean="0">
              <a:latin typeface="Bookman Old Style" pitchFamily="18" charset="0"/>
            </a:rPr>
            <a:t>Презентация социального бизнес проекта с привлечением жителей микрорайона</a:t>
          </a:r>
          <a:endParaRPr lang="ru-RU" sz="1400" b="1" dirty="0">
            <a:latin typeface="Bookman Old Style" pitchFamily="18" charset="0"/>
          </a:endParaRPr>
        </a:p>
      </dgm:t>
    </dgm:pt>
    <dgm:pt modelId="{D93789DA-374A-4742-8C8E-1CBB6F67A6AB}" type="parTrans" cxnId="{F41B7270-BCA7-4757-876C-0A700BD89600}">
      <dgm:prSet/>
      <dgm:spPr/>
      <dgm:t>
        <a:bodyPr/>
        <a:lstStyle/>
        <a:p>
          <a:endParaRPr lang="ru-RU"/>
        </a:p>
      </dgm:t>
    </dgm:pt>
    <dgm:pt modelId="{22FA2E87-1D39-4B1E-8DBF-EF828DEBFF2D}" type="sibTrans" cxnId="{F41B7270-BCA7-4757-876C-0A700BD89600}">
      <dgm:prSet/>
      <dgm:spPr/>
      <dgm:t>
        <a:bodyPr/>
        <a:lstStyle/>
        <a:p>
          <a:endParaRPr lang="ru-RU"/>
        </a:p>
      </dgm:t>
    </dgm:pt>
    <dgm:pt modelId="{F54EF879-77C9-425C-B333-5E2DA002A196}">
      <dgm:prSet phldrT="[Текст]" custT="1"/>
      <dgm:spPr/>
      <dgm:t>
        <a:bodyPr/>
        <a:lstStyle/>
        <a:p>
          <a:pPr algn="just"/>
          <a:r>
            <a:rPr lang="ru-RU" sz="1400" b="1" dirty="0" smtClean="0">
              <a:latin typeface="Bookman Old Style" pitchFamily="18" charset="0"/>
            </a:rPr>
            <a:t>Покраска созданного ограждения, побелка деревьев, бортов песочницы</a:t>
          </a:r>
          <a:endParaRPr lang="ru-RU" sz="1400" b="1" dirty="0">
            <a:latin typeface="Bookman Old Style" pitchFamily="18" charset="0"/>
          </a:endParaRPr>
        </a:p>
      </dgm:t>
    </dgm:pt>
    <dgm:pt modelId="{21B43759-1753-4698-8D97-CAD33D36BED8}" type="parTrans" cxnId="{754FA51F-E9C9-4D31-B10E-04E573C94FB1}">
      <dgm:prSet/>
      <dgm:spPr/>
      <dgm:t>
        <a:bodyPr/>
        <a:lstStyle/>
        <a:p>
          <a:endParaRPr lang="ru-RU"/>
        </a:p>
      </dgm:t>
    </dgm:pt>
    <dgm:pt modelId="{EB62FD1E-EA37-40F8-A221-9756E9FEC051}" type="sibTrans" cxnId="{754FA51F-E9C9-4D31-B10E-04E573C94FB1}">
      <dgm:prSet/>
      <dgm:spPr/>
      <dgm:t>
        <a:bodyPr/>
        <a:lstStyle/>
        <a:p>
          <a:endParaRPr lang="ru-RU"/>
        </a:p>
      </dgm:t>
    </dgm:pt>
    <dgm:pt modelId="{2AF47D69-55BA-45A8-9FBD-FA56FADEE4B0}">
      <dgm:prSet phldrT="[Текст]" custT="1"/>
      <dgm:spPr/>
      <dgm:t>
        <a:bodyPr/>
        <a:lstStyle/>
        <a:p>
          <a:pPr algn="just"/>
          <a:r>
            <a:rPr lang="ru-RU" sz="1400" b="1" dirty="0" smtClean="0">
              <a:latin typeface="Bookman Old Style" pitchFamily="18" charset="0"/>
            </a:rPr>
            <a:t>Установка знака ДТС «Осторожно дети»</a:t>
          </a:r>
          <a:endParaRPr lang="ru-RU" sz="1400" b="1" dirty="0">
            <a:latin typeface="Bookman Old Style" pitchFamily="18" charset="0"/>
          </a:endParaRPr>
        </a:p>
      </dgm:t>
    </dgm:pt>
    <dgm:pt modelId="{84459E26-DC89-4A76-AEF0-BE127ECE6424}" type="parTrans" cxnId="{98583097-01C5-4372-ADB5-EBC137940192}">
      <dgm:prSet/>
      <dgm:spPr/>
      <dgm:t>
        <a:bodyPr/>
        <a:lstStyle/>
        <a:p>
          <a:endParaRPr lang="ru-RU"/>
        </a:p>
      </dgm:t>
    </dgm:pt>
    <dgm:pt modelId="{12A1C07F-B976-42C7-94EB-36A01C17527C}" type="sibTrans" cxnId="{98583097-01C5-4372-ADB5-EBC137940192}">
      <dgm:prSet/>
      <dgm:spPr/>
      <dgm:t>
        <a:bodyPr/>
        <a:lstStyle/>
        <a:p>
          <a:endParaRPr lang="ru-RU"/>
        </a:p>
      </dgm:t>
    </dgm:pt>
    <dgm:pt modelId="{49C4DABA-EB0B-426A-B9DB-5BE762C9094B}">
      <dgm:prSet custT="1"/>
      <dgm:spPr/>
      <dgm:t>
        <a:bodyPr/>
        <a:lstStyle/>
        <a:p>
          <a:r>
            <a:rPr lang="ru-RU" sz="1400" b="1" dirty="0" smtClean="0">
              <a:latin typeface="Bookman Old Style" pitchFamily="18" charset="0"/>
            </a:rPr>
            <a:t>Подвоз песка в песочник</a:t>
          </a:r>
          <a:endParaRPr lang="ru-RU" sz="1400" b="1" dirty="0">
            <a:latin typeface="Bookman Old Style" pitchFamily="18" charset="0"/>
          </a:endParaRPr>
        </a:p>
      </dgm:t>
    </dgm:pt>
    <dgm:pt modelId="{C4D041E1-8E88-43F1-B042-7A6091365002}" type="parTrans" cxnId="{EE288336-CA84-4A79-8F8B-7CB0908C80B7}">
      <dgm:prSet/>
      <dgm:spPr/>
      <dgm:t>
        <a:bodyPr/>
        <a:lstStyle/>
        <a:p>
          <a:endParaRPr lang="ru-RU"/>
        </a:p>
      </dgm:t>
    </dgm:pt>
    <dgm:pt modelId="{12FE6A0A-A1A6-43CD-B412-307956A93970}" type="sibTrans" cxnId="{EE288336-CA84-4A79-8F8B-7CB0908C80B7}">
      <dgm:prSet/>
      <dgm:spPr/>
      <dgm:t>
        <a:bodyPr/>
        <a:lstStyle/>
        <a:p>
          <a:endParaRPr lang="ru-RU"/>
        </a:p>
      </dgm:t>
    </dgm:pt>
    <dgm:pt modelId="{2E3975A5-8817-4F92-AFDE-537AAF9C33A4}">
      <dgm:prSet/>
      <dgm:spPr/>
      <dgm:t>
        <a:bodyPr/>
        <a:lstStyle/>
        <a:p>
          <a:endParaRPr lang="ru-RU" sz="2200" dirty="0"/>
        </a:p>
      </dgm:t>
    </dgm:pt>
    <dgm:pt modelId="{8570216D-06D7-4FE7-841D-C6F5BC1A589B}" type="parTrans" cxnId="{D2EE9753-C7BA-4A5D-802B-C9394663193B}">
      <dgm:prSet/>
      <dgm:spPr/>
      <dgm:t>
        <a:bodyPr/>
        <a:lstStyle/>
        <a:p>
          <a:endParaRPr lang="ru-RU"/>
        </a:p>
      </dgm:t>
    </dgm:pt>
    <dgm:pt modelId="{89F40966-886E-47EB-A047-DB6F19319AAB}" type="sibTrans" cxnId="{D2EE9753-C7BA-4A5D-802B-C9394663193B}">
      <dgm:prSet/>
      <dgm:spPr/>
      <dgm:t>
        <a:bodyPr/>
        <a:lstStyle/>
        <a:p>
          <a:endParaRPr lang="ru-RU"/>
        </a:p>
      </dgm:t>
    </dgm:pt>
    <dgm:pt modelId="{74D4FF83-C7A2-457E-A041-2ACE86BBADDC}">
      <dgm:prSet custT="1"/>
      <dgm:spPr/>
      <dgm:t>
        <a:bodyPr/>
        <a:lstStyle/>
        <a:p>
          <a:r>
            <a:rPr lang="ru-RU" sz="1400" b="1" dirty="0" smtClean="0">
              <a:latin typeface="Bookman Old Style" pitchFamily="18" charset="0"/>
            </a:rPr>
            <a:t>Разбивка клумбы,  подвоз бута, посадка цветов</a:t>
          </a:r>
          <a:endParaRPr lang="ru-RU" sz="1400" b="1" dirty="0">
            <a:latin typeface="Bookman Old Style" pitchFamily="18" charset="0"/>
          </a:endParaRPr>
        </a:p>
      </dgm:t>
    </dgm:pt>
    <dgm:pt modelId="{CC03A236-8E66-4455-9DEE-5FDC1262F373}" type="parTrans" cxnId="{B9E36AEE-5D48-4F1F-809D-473A4D2DF068}">
      <dgm:prSet/>
      <dgm:spPr/>
      <dgm:t>
        <a:bodyPr/>
        <a:lstStyle/>
        <a:p>
          <a:endParaRPr lang="ru-RU"/>
        </a:p>
      </dgm:t>
    </dgm:pt>
    <dgm:pt modelId="{EB6C7DFA-5621-4BB9-B15A-34FBE9B7CDF1}" type="sibTrans" cxnId="{B9E36AEE-5D48-4F1F-809D-473A4D2DF068}">
      <dgm:prSet/>
      <dgm:spPr/>
      <dgm:t>
        <a:bodyPr/>
        <a:lstStyle/>
        <a:p>
          <a:endParaRPr lang="ru-RU"/>
        </a:p>
      </dgm:t>
    </dgm:pt>
    <dgm:pt modelId="{309F4CF2-BA62-4D1C-8F9F-ECC05CDF1D9F}">
      <dgm:prSet/>
      <dgm:spPr/>
      <dgm:t>
        <a:bodyPr/>
        <a:lstStyle/>
        <a:p>
          <a:endParaRPr lang="ru-RU" sz="2200" dirty="0"/>
        </a:p>
      </dgm:t>
    </dgm:pt>
    <dgm:pt modelId="{48923A9C-00AB-4C71-9AC5-564D01799A94}" type="parTrans" cxnId="{F033AD6A-9DA2-4312-9581-892C89C394B7}">
      <dgm:prSet/>
      <dgm:spPr/>
      <dgm:t>
        <a:bodyPr/>
        <a:lstStyle/>
        <a:p>
          <a:endParaRPr lang="ru-RU"/>
        </a:p>
      </dgm:t>
    </dgm:pt>
    <dgm:pt modelId="{EA4A0140-09DE-4673-88AB-78F88BBBF7C7}" type="sibTrans" cxnId="{F033AD6A-9DA2-4312-9581-892C89C394B7}">
      <dgm:prSet/>
      <dgm:spPr/>
      <dgm:t>
        <a:bodyPr/>
        <a:lstStyle/>
        <a:p>
          <a:endParaRPr lang="ru-RU"/>
        </a:p>
      </dgm:t>
    </dgm:pt>
    <dgm:pt modelId="{71F1B334-8337-4D55-A1D4-386A682E2367}">
      <dgm:prSet custT="1"/>
      <dgm:spPr/>
      <dgm:t>
        <a:bodyPr/>
        <a:lstStyle/>
        <a:p>
          <a:r>
            <a:rPr lang="ru-RU" sz="1400" b="1" dirty="0" smtClean="0">
              <a:latin typeface="Bookman Old Style" pitchFamily="18" charset="0"/>
            </a:rPr>
            <a:t>Ремонт 2 лавочек</a:t>
          </a:r>
          <a:endParaRPr lang="ru-RU" sz="1400" b="1" dirty="0">
            <a:latin typeface="Bookman Old Style" pitchFamily="18" charset="0"/>
          </a:endParaRPr>
        </a:p>
      </dgm:t>
    </dgm:pt>
    <dgm:pt modelId="{C3B7DCA3-4717-46E7-B416-FA3FFFBFE69E}" type="parTrans" cxnId="{C57F657B-8A6D-47F3-AE2B-21861201CDBC}">
      <dgm:prSet/>
      <dgm:spPr/>
      <dgm:t>
        <a:bodyPr/>
        <a:lstStyle/>
        <a:p>
          <a:endParaRPr lang="ru-RU"/>
        </a:p>
      </dgm:t>
    </dgm:pt>
    <dgm:pt modelId="{B30BB374-0B9B-4180-9620-DA4295C3F16B}" type="sibTrans" cxnId="{C57F657B-8A6D-47F3-AE2B-21861201CDBC}">
      <dgm:prSet/>
      <dgm:spPr/>
      <dgm:t>
        <a:bodyPr/>
        <a:lstStyle/>
        <a:p>
          <a:endParaRPr lang="ru-RU"/>
        </a:p>
      </dgm:t>
    </dgm:pt>
    <dgm:pt modelId="{35F91941-4AB8-475B-96DF-DA89F30A8528}">
      <dgm:prSet custT="1"/>
      <dgm:spPr/>
      <dgm:t>
        <a:bodyPr/>
        <a:lstStyle/>
        <a:p>
          <a:endParaRPr lang="ru-RU" sz="1400" b="1" dirty="0">
            <a:latin typeface="Bookman Old Style" pitchFamily="18" charset="0"/>
          </a:endParaRPr>
        </a:p>
      </dgm:t>
    </dgm:pt>
    <dgm:pt modelId="{EB4C3C9E-4D9F-4CE6-9F85-B6C1207BD222}" type="parTrans" cxnId="{31416436-987F-468C-80D6-1133087E6B37}">
      <dgm:prSet/>
      <dgm:spPr/>
      <dgm:t>
        <a:bodyPr/>
        <a:lstStyle/>
        <a:p>
          <a:endParaRPr lang="ru-RU"/>
        </a:p>
      </dgm:t>
    </dgm:pt>
    <dgm:pt modelId="{52B63546-AF89-44E0-8AB5-97C0917CA27B}" type="sibTrans" cxnId="{31416436-987F-468C-80D6-1133087E6B37}">
      <dgm:prSet/>
      <dgm:spPr/>
      <dgm:t>
        <a:bodyPr/>
        <a:lstStyle/>
        <a:p>
          <a:endParaRPr lang="ru-RU"/>
        </a:p>
      </dgm:t>
    </dgm:pt>
    <dgm:pt modelId="{05567B9C-7B87-4817-939B-D336888D5D1B}">
      <dgm:prSet custT="1"/>
      <dgm:spPr/>
      <dgm:t>
        <a:bodyPr/>
        <a:lstStyle/>
        <a:p>
          <a:endParaRPr lang="ru-RU" sz="1400" b="1" dirty="0">
            <a:latin typeface="Bookman Old Style" pitchFamily="18" charset="0"/>
          </a:endParaRPr>
        </a:p>
      </dgm:t>
    </dgm:pt>
    <dgm:pt modelId="{604F835D-2A1E-4B18-8D1B-99B27936EA04}" type="parTrans" cxnId="{663903D7-F672-4B00-AA25-37115628D9EC}">
      <dgm:prSet/>
      <dgm:spPr/>
      <dgm:t>
        <a:bodyPr/>
        <a:lstStyle/>
        <a:p>
          <a:endParaRPr lang="ru-RU"/>
        </a:p>
      </dgm:t>
    </dgm:pt>
    <dgm:pt modelId="{8A12ED34-A69C-443D-AA9D-79CDE890375F}" type="sibTrans" cxnId="{663903D7-F672-4B00-AA25-37115628D9EC}">
      <dgm:prSet/>
      <dgm:spPr/>
      <dgm:t>
        <a:bodyPr/>
        <a:lstStyle/>
        <a:p>
          <a:endParaRPr lang="ru-RU"/>
        </a:p>
      </dgm:t>
    </dgm:pt>
    <dgm:pt modelId="{2946E304-BDA7-4153-921C-536F7FECD6E2}">
      <dgm:prSet phldrT="[Текст]" custT="1"/>
      <dgm:spPr/>
      <dgm:t>
        <a:bodyPr/>
        <a:lstStyle/>
        <a:p>
          <a:pPr algn="just"/>
          <a:endParaRPr lang="ru-RU" sz="1400" b="1" dirty="0">
            <a:latin typeface="Bookman Old Style" pitchFamily="18" charset="0"/>
          </a:endParaRPr>
        </a:p>
      </dgm:t>
    </dgm:pt>
    <dgm:pt modelId="{4B8BF3CA-A0E9-4BFD-8092-34316F6DBE61}" type="parTrans" cxnId="{881169D4-7FC1-4F80-97BE-DD34AE2C3E36}">
      <dgm:prSet/>
      <dgm:spPr/>
      <dgm:t>
        <a:bodyPr/>
        <a:lstStyle/>
        <a:p>
          <a:endParaRPr lang="ru-RU"/>
        </a:p>
      </dgm:t>
    </dgm:pt>
    <dgm:pt modelId="{FC70EE19-F749-4628-9FEF-C684024F8604}" type="sibTrans" cxnId="{881169D4-7FC1-4F80-97BE-DD34AE2C3E36}">
      <dgm:prSet/>
      <dgm:spPr/>
      <dgm:t>
        <a:bodyPr/>
        <a:lstStyle/>
        <a:p>
          <a:endParaRPr lang="ru-RU"/>
        </a:p>
      </dgm:t>
    </dgm:pt>
    <dgm:pt modelId="{7D263093-ABF7-43AC-83AB-08FE66DB7AD8}">
      <dgm:prSet phldrT="[Текст]" custT="1"/>
      <dgm:spPr/>
      <dgm:t>
        <a:bodyPr/>
        <a:lstStyle/>
        <a:p>
          <a:pPr algn="just"/>
          <a:endParaRPr lang="ru-RU" sz="1400" b="1" dirty="0">
            <a:latin typeface="Bookman Old Style" pitchFamily="18" charset="0"/>
          </a:endParaRPr>
        </a:p>
      </dgm:t>
    </dgm:pt>
    <dgm:pt modelId="{89B6C206-C58E-42A5-A050-21E8704AC5A5}" type="parTrans" cxnId="{A89B1879-A23D-475D-9DCD-66C9573A7323}">
      <dgm:prSet/>
      <dgm:spPr/>
      <dgm:t>
        <a:bodyPr/>
        <a:lstStyle/>
        <a:p>
          <a:endParaRPr lang="ru-RU"/>
        </a:p>
      </dgm:t>
    </dgm:pt>
    <dgm:pt modelId="{5EA250D2-BC37-4376-B8B2-328172D258D9}" type="sibTrans" cxnId="{A89B1879-A23D-475D-9DCD-66C9573A7323}">
      <dgm:prSet/>
      <dgm:spPr/>
      <dgm:t>
        <a:bodyPr/>
        <a:lstStyle/>
        <a:p>
          <a:endParaRPr lang="ru-RU"/>
        </a:p>
      </dgm:t>
    </dgm:pt>
    <dgm:pt modelId="{120C0CB1-2C68-4808-82DD-8C762689CA9C}">
      <dgm:prSet phldrT="[Текст]" custT="1"/>
      <dgm:spPr/>
      <dgm:t>
        <a:bodyPr/>
        <a:lstStyle/>
        <a:p>
          <a:pPr algn="just"/>
          <a:endParaRPr lang="ru-RU" sz="1400" b="1" dirty="0">
            <a:latin typeface="Bookman Old Style" pitchFamily="18" charset="0"/>
          </a:endParaRPr>
        </a:p>
      </dgm:t>
    </dgm:pt>
    <dgm:pt modelId="{F715BD76-FD76-4712-8125-AEB088348CA8}" type="parTrans" cxnId="{28B9078D-8D4E-47ED-AE97-515B96A8747C}">
      <dgm:prSet/>
      <dgm:spPr/>
      <dgm:t>
        <a:bodyPr/>
        <a:lstStyle/>
        <a:p>
          <a:endParaRPr lang="ru-RU"/>
        </a:p>
      </dgm:t>
    </dgm:pt>
    <dgm:pt modelId="{9F081859-6204-4B1B-B2E2-9BA2E927C53B}" type="sibTrans" cxnId="{28B9078D-8D4E-47ED-AE97-515B96A8747C}">
      <dgm:prSet/>
      <dgm:spPr/>
      <dgm:t>
        <a:bodyPr/>
        <a:lstStyle/>
        <a:p>
          <a:endParaRPr lang="ru-RU"/>
        </a:p>
      </dgm:t>
    </dgm:pt>
    <dgm:pt modelId="{DA40DEBB-4C86-47DA-A5B5-D106A0B29DE4}">
      <dgm:prSet phldrT="[Текст]" custT="1"/>
      <dgm:spPr/>
      <dgm:t>
        <a:bodyPr/>
        <a:lstStyle/>
        <a:p>
          <a:endParaRPr lang="ru-RU" sz="1400" b="1" dirty="0">
            <a:latin typeface="Bookman Old Style" pitchFamily="18" charset="0"/>
          </a:endParaRPr>
        </a:p>
      </dgm:t>
    </dgm:pt>
    <dgm:pt modelId="{EC8263D0-2583-47BA-A466-48FF0F22BFED}" type="parTrans" cxnId="{5E9FEBE9-8247-49F6-8422-2EDCFB0E823E}">
      <dgm:prSet/>
      <dgm:spPr/>
      <dgm:t>
        <a:bodyPr/>
        <a:lstStyle/>
        <a:p>
          <a:endParaRPr lang="ru-RU"/>
        </a:p>
      </dgm:t>
    </dgm:pt>
    <dgm:pt modelId="{26EFDC35-76A8-4BD8-ABEF-29942335E66B}" type="sibTrans" cxnId="{5E9FEBE9-8247-49F6-8422-2EDCFB0E823E}">
      <dgm:prSet/>
      <dgm:spPr/>
      <dgm:t>
        <a:bodyPr/>
        <a:lstStyle/>
        <a:p>
          <a:endParaRPr lang="ru-RU"/>
        </a:p>
      </dgm:t>
    </dgm:pt>
    <dgm:pt modelId="{FCD4A3A7-3334-4306-B888-411994E69E4A}">
      <dgm:prSet phldrT="[Текст]"/>
      <dgm:spPr/>
      <dgm:t>
        <a:bodyPr/>
        <a:lstStyle/>
        <a:p>
          <a:endParaRPr lang="ru-RU" sz="1500" dirty="0"/>
        </a:p>
      </dgm:t>
    </dgm:pt>
    <dgm:pt modelId="{BF868BC5-A209-4E80-92F9-B65E08ECAAB2}" type="parTrans" cxnId="{0C634945-1AFB-4DD5-B33B-A1ED6A3A8AF2}">
      <dgm:prSet/>
      <dgm:spPr/>
      <dgm:t>
        <a:bodyPr/>
        <a:lstStyle/>
        <a:p>
          <a:endParaRPr lang="ru-RU"/>
        </a:p>
      </dgm:t>
    </dgm:pt>
    <dgm:pt modelId="{15C4D905-209C-4E16-A356-144F214C2C4B}" type="sibTrans" cxnId="{0C634945-1AFB-4DD5-B33B-A1ED6A3A8AF2}">
      <dgm:prSet/>
      <dgm:spPr/>
      <dgm:t>
        <a:bodyPr/>
        <a:lstStyle/>
        <a:p>
          <a:endParaRPr lang="ru-RU"/>
        </a:p>
      </dgm:t>
    </dgm:pt>
    <dgm:pt modelId="{4B9D0C4A-7406-4DB1-A153-30C476C08120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FF0000"/>
              </a:solidFill>
              <a:latin typeface="Bookman Old Style" pitchFamily="18" charset="0"/>
            </a:rPr>
            <a:t>Себестоимость составит: 277450 </a:t>
          </a:r>
          <a:r>
            <a:rPr lang="ru-RU" sz="1200" b="1" dirty="0" err="1" smtClean="0">
              <a:solidFill>
                <a:srgbClr val="FF0000"/>
              </a:solidFill>
              <a:latin typeface="Bookman Old Style" pitchFamily="18" charset="0"/>
            </a:rPr>
            <a:t>тг</a:t>
          </a:r>
          <a:r>
            <a:rPr lang="ru-RU" sz="1200" b="1" dirty="0" smtClean="0">
              <a:solidFill>
                <a:srgbClr val="FF0000"/>
              </a:solidFill>
              <a:latin typeface="Bookman Old Style" pitchFamily="18" charset="0"/>
            </a:rPr>
            <a:t> </a:t>
          </a:r>
          <a:endParaRPr lang="ru-RU" sz="1200" dirty="0"/>
        </a:p>
      </dgm:t>
    </dgm:pt>
    <dgm:pt modelId="{9074C9E9-3AE3-48CE-88F4-D39AE4051ABD}" type="parTrans" cxnId="{E924FFC6-2F52-47BA-807D-3CE24AACCAD4}">
      <dgm:prSet/>
      <dgm:spPr/>
      <dgm:t>
        <a:bodyPr/>
        <a:lstStyle/>
        <a:p>
          <a:endParaRPr lang="ru-RU"/>
        </a:p>
      </dgm:t>
    </dgm:pt>
    <dgm:pt modelId="{D53BD4BC-FD45-47B2-B034-522D8259CDC9}" type="sibTrans" cxnId="{E924FFC6-2F52-47BA-807D-3CE24AACCAD4}">
      <dgm:prSet/>
      <dgm:spPr/>
      <dgm:t>
        <a:bodyPr/>
        <a:lstStyle/>
        <a:p>
          <a:endParaRPr lang="ru-RU"/>
        </a:p>
      </dgm:t>
    </dgm:pt>
    <dgm:pt modelId="{41B8E0CA-1FAF-4A1E-9E82-B3FDFC79B88D}">
      <dgm:prSet phldrT="[Текст]" custT="1"/>
      <dgm:spPr/>
      <dgm:t>
        <a:bodyPr/>
        <a:lstStyle/>
        <a:p>
          <a:r>
            <a:rPr lang="ru-RU" sz="1400" b="1" dirty="0" smtClean="0">
              <a:latin typeface="Bookman Old Style" pitchFamily="18" charset="0"/>
            </a:rPr>
            <a:t>Подготовка благодарственных писем спонсорам</a:t>
          </a:r>
          <a:endParaRPr lang="ru-RU" sz="1400" b="1" dirty="0">
            <a:latin typeface="Bookman Old Style" pitchFamily="18" charset="0"/>
          </a:endParaRPr>
        </a:p>
      </dgm:t>
    </dgm:pt>
    <dgm:pt modelId="{91B2077D-9E4F-409B-ADE2-39F621881245}" type="parTrans" cxnId="{90C9895E-B60B-4E74-A928-BCEA3C4CCDE4}">
      <dgm:prSet/>
      <dgm:spPr/>
      <dgm:t>
        <a:bodyPr/>
        <a:lstStyle/>
        <a:p>
          <a:endParaRPr lang="ru-RU"/>
        </a:p>
      </dgm:t>
    </dgm:pt>
    <dgm:pt modelId="{5755768C-1F3A-4B69-8D25-9A2945D8679D}" type="sibTrans" cxnId="{90C9895E-B60B-4E74-A928-BCEA3C4CCDE4}">
      <dgm:prSet/>
      <dgm:spPr/>
      <dgm:t>
        <a:bodyPr/>
        <a:lstStyle/>
        <a:p>
          <a:endParaRPr lang="ru-RU"/>
        </a:p>
      </dgm:t>
    </dgm:pt>
    <dgm:pt modelId="{E21804C2-C013-4E4A-AD83-DE93D7F239C7}">
      <dgm:prSet phldrT="[Текст]" custT="1"/>
      <dgm:spPr/>
      <dgm:t>
        <a:bodyPr/>
        <a:lstStyle/>
        <a:p>
          <a:endParaRPr lang="ru-RU" sz="1400" b="1" dirty="0">
            <a:latin typeface="Bookman Old Style" pitchFamily="18" charset="0"/>
          </a:endParaRPr>
        </a:p>
      </dgm:t>
    </dgm:pt>
    <dgm:pt modelId="{0E1565B8-F4C3-4ED7-8A8C-36493CE41959}" type="parTrans" cxnId="{F32D1623-8E85-41A2-8154-9828C1B5D6D8}">
      <dgm:prSet/>
      <dgm:spPr/>
      <dgm:t>
        <a:bodyPr/>
        <a:lstStyle/>
        <a:p>
          <a:endParaRPr lang="ru-RU"/>
        </a:p>
      </dgm:t>
    </dgm:pt>
    <dgm:pt modelId="{BAA1EEE0-2E19-483E-AAAE-9403F50C866E}" type="sibTrans" cxnId="{F32D1623-8E85-41A2-8154-9828C1B5D6D8}">
      <dgm:prSet/>
      <dgm:spPr/>
      <dgm:t>
        <a:bodyPr/>
        <a:lstStyle/>
        <a:p>
          <a:endParaRPr lang="ru-RU"/>
        </a:p>
      </dgm:t>
    </dgm:pt>
    <dgm:pt modelId="{0C1D367B-F4BB-4579-A914-B6587F079BC3}">
      <dgm:prSet phldrT="[Текст]" custT="1"/>
      <dgm:spPr/>
      <dgm:t>
        <a:bodyPr/>
        <a:lstStyle/>
        <a:p>
          <a:pPr algn="just"/>
          <a:r>
            <a:rPr lang="ru-RU" sz="1400" b="1" dirty="0" smtClean="0">
              <a:solidFill>
                <a:srgbClr val="FF0000"/>
              </a:solidFill>
              <a:latin typeface="Bookman Old Style" pitchFamily="18" charset="0"/>
            </a:rPr>
            <a:t>Себестоимость составит: 13050 </a:t>
          </a:r>
          <a:r>
            <a:rPr lang="ru-RU" sz="1400" b="1" dirty="0" err="1" smtClean="0">
              <a:solidFill>
                <a:srgbClr val="FF0000"/>
              </a:solidFill>
              <a:latin typeface="Bookman Old Style" pitchFamily="18" charset="0"/>
            </a:rPr>
            <a:t>тг</a:t>
          </a:r>
          <a:endParaRPr lang="ru-RU" sz="1400" b="1" dirty="0">
            <a:latin typeface="Bookman Old Style" pitchFamily="18" charset="0"/>
          </a:endParaRPr>
        </a:p>
      </dgm:t>
    </dgm:pt>
    <dgm:pt modelId="{6C9B478C-4B52-4435-B804-50BC5C691291}" type="parTrans" cxnId="{D2E2E20C-E600-4206-B4CE-FF5E7F0F741E}">
      <dgm:prSet/>
      <dgm:spPr/>
    </dgm:pt>
    <dgm:pt modelId="{3E7C8496-FF9F-4E85-ABD3-C8D33052AC6E}" type="sibTrans" cxnId="{D2E2E20C-E600-4206-B4CE-FF5E7F0F741E}">
      <dgm:prSet/>
      <dgm:spPr/>
    </dgm:pt>
    <dgm:pt modelId="{33206A9F-5137-4E42-814E-FB96B89BCC63}">
      <dgm:prSet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  <a:latin typeface="Bookman Old Style" pitchFamily="18" charset="0"/>
            </a:rPr>
            <a:t>Себестоимость составит: 6850 </a:t>
          </a:r>
          <a:r>
            <a:rPr lang="ru-RU" sz="1400" b="1" dirty="0" err="1" smtClean="0">
              <a:solidFill>
                <a:srgbClr val="FF0000"/>
              </a:solidFill>
              <a:latin typeface="Bookman Old Style" pitchFamily="18" charset="0"/>
            </a:rPr>
            <a:t>тг</a:t>
          </a:r>
          <a:endParaRPr lang="ru-RU" sz="1400" b="1" dirty="0">
            <a:solidFill>
              <a:srgbClr val="FF0000"/>
            </a:solidFill>
            <a:latin typeface="Bookman Old Style" pitchFamily="18" charset="0"/>
          </a:endParaRPr>
        </a:p>
      </dgm:t>
    </dgm:pt>
    <dgm:pt modelId="{6330BE83-54D9-421B-8949-D12D5E2095AF}" type="parTrans" cxnId="{3503C4E6-CCCB-4661-91A7-AA2813838BB2}">
      <dgm:prSet/>
      <dgm:spPr/>
    </dgm:pt>
    <dgm:pt modelId="{E8C82113-6E7A-4E2A-824E-DF3A50162F42}" type="sibTrans" cxnId="{3503C4E6-CCCB-4661-91A7-AA2813838BB2}">
      <dgm:prSet/>
      <dgm:spPr/>
    </dgm:pt>
    <dgm:pt modelId="{45CF819F-9F41-4FC2-9DDF-DFBEC9B3D2E4}">
      <dgm:prSet custT="1"/>
      <dgm:spPr/>
      <dgm:t>
        <a:bodyPr/>
        <a:lstStyle/>
        <a:p>
          <a:endParaRPr lang="ru-RU" sz="1400" b="1" dirty="0">
            <a:latin typeface="Bookman Old Style" pitchFamily="18" charset="0"/>
          </a:endParaRPr>
        </a:p>
      </dgm:t>
    </dgm:pt>
    <dgm:pt modelId="{3513855B-D0EC-4D52-9C42-7F25DEC6FCDC}" type="parTrans" cxnId="{45298909-4FE9-4C2E-81C6-B9E03C096416}">
      <dgm:prSet/>
      <dgm:spPr/>
    </dgm:pt>
    <dgm:pt modelId="{76F22A92-9CE8-41B1-8133-065462336F04}" type="sibTrans" cxnId="{45298909-4FE9-4C2E-81C6-B9E03C096416}">
      <dgm:prSet/>
      <dgm:spPr/>
    </dgm:pt>
    <dgm:pt modelId="{0B9CCAC2-07A5-4E81-A21B-C638FD86AF41}">
      <dgm:prSet phldrT="[Текст]" custT="1"/>
      <dgm:spPr/>
      <dgm:t>
        <a:bodyPr/>
        <a:lstStyle/>
        <a:p>
          <a:endParaRPr lang="ru-RU" sz="1400" b="1" dirty="0">
            <a:latin typeface="Bookman Old Style" pitchFamily="18" charset="0"/>
          </a:endParaRPr>
        </a:p>
      </dgm:t>
    </dgm:pt>
    <dgm:pt modelId="{43DC3A57-E1C0-447E-B0F3-F18526F7CC56}" type="parTrans" cxnId="{F9AB1C3A-B158-404A-BDE0-B4F9F15A0787}">
      <dgm:prSet/>
      <dgm:spPr/>
    </dgm:pt>
    <dgm:pt modelId="{EFD45EA2-9849-4570-AF4C-645375A833E9}" type="sibTrans" cxnId="{F9AB1C3A-B158-404A-BDE0-B4F9F15A0787}">
      <dgm:prSet/>
      <dgm:spPr/>
    </dgm:pt>
    <dgm:pt modelId="{027F3E38-54F6-47EB-BAC4-5EAFBD77EBFC}" type="pres">
      <dgm:prSet presAssocID="{4A4355ED-97E8-4FA2-99FF-15EB39A1A45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4959F8-8C63-4F9F-B3F1-4AF1B5B59A4A}" type="pres">
      <dgm:prSet presAssocID="{AA9FF792-456B-4EA9-938C-57F6BBB3D1DE}" presName="composite" presStyleCnt="0"/>
      <dgm:spPr/>
    </dgm:pt>
    <dgm:pt modelId="{91BEC9F5-6DEA-42EE-8ADE-875142C5060D}" type="pres">
      <dgm:prSet presAssocID="{AA9FF792-456B-4EA9-938C-57F6BBB3D1D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8908F-A2F0-4B42-A7AA-BE1249D62EF2}" type="pres">
      <dgm:prSet presAssocID="{AA9FF792-456B-4EA9-938C-57F6BBB3D1D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0CE09-A405-4D9C-AFAC-51DF51D0FA46}" type="pres">
      <dgm:prSet presAssocID="{B75C33D3-7463-4ADB-9E1A-A45CA5758642}" presName="space" presStyleCnt="0"/>
      <dgm:spPr/>
    </dgm:pt>
    <dgm:pt modelId="{E5608ED4-961B-436B-BF01-E329ED2DA554}" type="pres">
      <dgm:prSet presAssocID="{4E4926CD-155A-47F2-B9FA-D678C889C064}" presName="composite" presStyleCnt="0"/>
      <dgm:spPr/>
    </dgm:pt>
    <dgm:pt modelId="{239892E3-05CB-492D-9CBA-F1EF71FE388F}" type="pres">
      <dgm:prSet presAssocID="{4E4926CD-155A-47F2-B9FA-D678C889C06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34CB5-680D-4953-A76F-A7E542685BDF}" type="pres">
      <dgm:prSet presAssocID="{4E4926CD-155A-47F2-B9FA-D678C889C06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84B9F3-D738-487B-837B-62E103E32D8F}" type="pres">
      <dgm:prSet presAssocID="{E8A4EE3A-663C-426F-A27C-4432FDF48A93}" presName="space" presStyleCnt="0"/>
      <dgm:spPr/>
    </dgm:pt>
    <dgm:pt modelId="{89BDDE8C-A043-4738-8586-EDF1B1C8EB97}" type="pres">
      <dgm:prSet presAssocID="{345BF32A-3CE0-4279-8F87-0636564BC37E}" presName="composite" presStyleCnt="0"/>
      <dgm:spPr/>
    </dgm:pt>
    <dgm:pt modelId="{103FCA2B-3800-41C8-B5F6-621013421419}" type="pres">
      <dgm:prSet presAssocID="{345BF32A-3CE0-4279-8F87-0636564BC37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EA2BD-7244-4843-B30E-ADBA54CDDBA0}" type="pres">
      <dgm:prSet presAssocID="{345BF32A-3CE0-4279-8F87-0636564BC37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B83D88-3CFB-4ACE-95A2-55056941618D}" type="presOf" srcId="{4E4926CD-155A-47F2-B9FA-D678C889C064}" destId="{239892E3-05CB-492D-9CBA-F1EF71FE388F}" srcOrd="0" destOrd="0" presId="urn:microsoft.com/office/officeart/2005/8/layout/hList1"/>
    <dgm:cxn modelId="{D2E2E20C-E600-4206-B4CE-FF5E7F0F741E}" srcId="{AA9FF792-456B-4EA9-938C-57F6BBB3D1DE}" destId="{0C1D367B-F4BB-4579-A914-B6587F079BC3}" srcOrd="7" destOrd="0" parTransId="{6C9B478C-4B52-4435-B804-50BC5C691291}" sibTransId="{3E7C8496-FF9F-4E85-ABD3-C8D33052AC6E}"/>
    <dgm:cxn modelId="{B9E36AEE-5D48-4F1F-809D-473A4D2DF068}" srcId="{4E4926CD-155A-47F2-B9FA-D678C889C064}" destId="{74D4FF83-C7A2-457E-A041-2ACE86BBADDC}" srcOrd="2" destOrd="0" parTransId="{CC03A236-8E66-4455-9DEE-5FDC1262F373}" sibTransId="{EB6C7DFA-5621-4BB9-B15A-34FBE9B7CDF1}"/>
    <dgm:cxn modelId="{84E28271-C08D-480F-B500-524BA32667FB}" srcId="{4A4355ED-97E8-4FA2-99FF-15EB39A1A451}" destId="{AA9FF792-456B-4EA9-938C-57F6BBB3D1DE}" srcOrd="0" destOrd="0" parTransId="{AE32EE2B-95E9-4A2E-81DE-902C15828625}" sibTransId="{B75C33D3-7463-4ADB-9E1A-A45CA5758642}"/>
    <dgm:cxn modelId="{E924FFC6-2F52-47BA-807D-3CE24AACCAD4}" srcId="{345BF32A-3CE0-4279-8F87-0636564BC37E}" destId="{4B9D0C4A-7406-4DB1-A153-30C476C08120}" srcOrd="6" destOrd="0" parTransId="{9074C9E9-3AE3-48CE-88F4-D39AE4051ABD}" sibTransId="{D53BD4BC-FD45-47B2-B034-522D8259CDC9}"/>
    <dgm:cxn modelId="{71B31418-B8A3-4659-B932-0CDABE7D26CA}" type="presOf" srcId="{120C0CB1-2C68-4808-82DD-8C762689CA9C}" destId="{8228908F-A2F0-4B42-A7AA-BE1249D62EF2}" srcOrd="0" destOrd="3" presId="urn:microsoft.com/office/officeart/2005/8/layout/hList1"/>
    <dgm:cxn modelId="{31416436-987F-468C-80D6-1133087E6B37}" srcId="{4E4926CD-155A-47F2-B9FA-D678C889C064}" destId="{35F91941-4AB8-475B-96DF-DA89F30A8528}" srcOrd="1" destOrd="0" parTransId="{EB4C3C9E-4D9F-4CE6-9F85-B6C1207BD222}" sibTransId="{52B63546-AF89-44E0-8AB5-97C0917CA27B}"/>
    <dgm:cxn modelId="{5EC1900E-FB09-4CB6-BA62-352F3D2E8FF7}" type="presOf" srcId="{FCD4A3A7-3334-4306-B888-411994E69E4A}" destId="{36AEA2BD-7244-4843-B30E-ADBA54CDDBA0}" srcOrd="0" destOrd="7" presId="urn:microsoft.com/office/officeart/2005/8/layout/hList1"/>
    <dgm:cxn modelId="{90C9895E-B60B-4E74-A928-BCEA3C4CCDE4}" srcId="{345BF32A-3CE0-4279-8F87-0636564BC37E}" destId="{41B8E0CA-1FAF-4A1E-9E82-B3FDFC79B88D}" srcOrd="4" destOrd="0" parTransId="{91B2077D-9E4F-409B-ADE2-39F621881245}" sibTransId="{5755768C-1F3A-4B69-8D25-9A2945D8679D}"/>
    <dgm:cxn modelId="{2A836938-7848-45D4-8EDB-454146EF3968}" type="presOf" srcId="{45CF819F-9F41-4FC2-9DDF-DFBEC9B3D2E4}" destId="{5C934CB5-680D-4953-A76F-A7E542685BDF}" srcOrd="0" destOrd="5" presId="urn:microsoft.com/office/officeart/2005/8/layout/hList1"/>
    <dgm:cxn modelId="{1CFB8E9D-973E-4FC8-86F1-D742E91A3B73}" type="presOf" srcId="{F54EF879-77C9-425C-B333-5E2DA002A196}" destId="{8228908F-A2F0-4B42-A7AA-BE1249D62EF2}" srcOrd="0" destOrd="4" presId="urn:microsoft.com/office/officeart/2005/8/layout/hList1"/>
    <dgm:cxn modelId="{E4C425EE-3144-4C23-9FFA-37BBEBB59B31}" type="presOf" srcId="{35F91941-4AB8-475B-96DF-DA89F30A8528}" destId="{5C934CB5-680D-4953-A76F-A7E542685BDF}" srcOrd="0" destOrd="1" presId="urn:microsoft.com/office/officeart/2005/8/layout/hList1"/>
    <dgm:cxn modelId="{012C2DC3-A20D-4B01-A1B2-BD912AF50421}" srcId="{345BF32A-3CE0-4279-8F87-0636564BC37E}" destId="{073686F1-C739-4EE8-925D-94082D988CBC}" srcOrd="0" destOrd="0" parTransId="{1630E369-5FD3-47AE-9C08-6D6CBDADF9E8}" sibTransId="{EE3D169F-41B2-4E46-A71A-BD82C8363CB3}"/>
    <dgm:cxn modelId="{40F02F28-E6FD-4E50-90FE-2EEB5478F31A}" type="presOf" srcId="{DA40DEBB-4C86-47DA-A5B5-D106A0B29DE4}" destId="{36AEA2BD-7244-4843-B30E-ADBA54CDDBA0}" srcOrd="0" destOrd="1" presId="urn:microsoft.com/office/officeart/2005/8/layout/hList1"/>
    <dgm:cxn modelId="{45298909-4FE9-4C2E-81C6-B9E03C096416}" srcId="{4E4926CD-155A-47F2-B9FA-D678C889C064}" destId="{45CF819F-9F41-4FC2-9DDF-DFBEC9B3D2E4}" srcOrd="5" destOrd="0" parTransId="{3513855B-D0EC-4D52-9C42-7F25DEC6FCDC}" sibTransId="{76F22A92-9CE8-41B1-8133-065462336F04}"/>
    <dgm:cxn modelId="{BDE60C3E-C68A-4E0C-A266-07A4345B5668}" type="presOf" srcId="{0B9CCAC2-07A5-4E81-A21B-C638FD86AF41}" destId="{36AEA2BD-7244-4843-B30E-ADBA54CDDBA0}" srcOrd="0" destOrd="5" presId="urn:microsoft.com/office/officeart/2005/8/layout/hList1"/>
    <dgm:cxn modelId="{2CF01F42-FA5F-4B01-A1C7-6351D0023FFD}" type="presOf" srcId="{9F84C36E-7AB0-470E-A01C-67CEF6402100}" destId="{8228908F-A2F0-4B42-A7AA-BE1249D62EF2}" srcOrd="0" destOrd="2" presId="urn:microsoft.com/office/officeart/2005/8/layout/hList1"/>
    <dgm:cxn modelId="{64568462-E640-4583-9580-E72058D99C69}" type="presOf" srcId="{073686F1-C739-4EE8-925D-94082D988CBC}" destId="{36AEA2BD-7244-4843-B30E-ADBA54CDDBA0}" srcOrd="0" destOrd="0" presId="urn:microsoft.com/office/officeart/2005/8/layout/hList1"/>
    <dgm:cxn modelId="{C57F657B-8A6D-47F3-AE2B-21861201CDBC}" srcId="{4E4926CD-155A-47F2-B9FA-D678C889C064}" destId="{71F1B334-8337-4D55-A1D4-386A682E2367}" srcOrd="4" destOrd="0" parTransId="{C3B7DCA3-4717-46E7-B416-FA3FFFBFE69E}" sibTransId="{B30BB374-0B9B-4180-9620-DA4295C3F16B}"/>
    <dgm:cxn modelId="{F32D1623-8E85-41A2-8154-9828C1B5D6D8}" srcId="{345BF32A-3CE0-4279-8F87-0636564BC37E}" destId="{E21804C2-C013-4E4A-AD83-DE93D7F239C7}" srcOrd="3" destOrd="0" parTransId="{0E1565B8-F4C3-4ED7-8A8C-36493CE41959}" sibTransId="{BAA1EEE0-2E19-483E-AAAE-9403F50C866E}"/>
    <dgm:cxn modelId="{B31EFA90-F030-4D85-B8FB-7AA4C4B1A68F}" type="presOf" srcId="{B2072ED2-ECC6-48A5-9313-E4C6E3614603}" destId="{36AEA2BD-7244-4843-B30E-ADBA54CDDBA0}" srcOrd="0" destOrd="2" presId="urn:microsoft.com/office/officeart/2005/8/layout/hList1"/>
    <dgm:cxn modelId="{215DC62E-23AE-42A6-934A-BDED030D73A1}" type="presOf" srcId="{2E3975A5-8817-4F92-AFDE-537AAF9C33A4}" destId="{5C934CB5-680D-4953-A76F-A7E542685BDF}" srcOrd="0" destOrd="8" presId="urn:microsoft.com/office/officeart/2005/8/layout/hList1"/>
    <dgm:cxn modelId="{754FA51F-E9C9-4D31-B10E-04E573C94FB1}" srcId="{AA9FF792-456B-4EA9-938C-57F6BBB3D1DE}" destId="{F54EF879-77C9-425C-B333-5E2DA002A196}" srcOrd="4" destOrd="0" parTransId="{21B43759-1753-4698-8D97-CAD33D36BED8}" sibTransId="{EB62FD1E-EA37-40F8-A221-9756E9FEC051}"/>
    <dgm:cxn modelId="{3503C4E6-CCCB-4661-91A7-AA2813838BB2}" srcId="{4E4926CD-155A-47F2-B9FA-D678C889C064}" destId="{33206A9F-5137-4E42-814E-FB96B89BCC63}" srcOrd="6" destOrd="0" parTransId="{6330BE83-54D9-421B-8949-D12D5E2095AF}" sibTransId="{E8C82113-6E7A-4E2A-824E-DF3A50162F42}"/>
    <dgm:cxn modelId="{5E9FEBE9-8247-49F6-8422-2EDCFB0E823E}" srcId="{345BF32A-3CE0-4279-8F87-0636564BC37E}" destId="{DA40DEBB-4C86-47DA-A5B5-D106A0B29DE4}" srcOrd="1" destOrd="0" parTransId="{EC8263D0-2583-47BA-A466-48FF0F22BFED}" sibTransId="{26EFDC35-76A8-4BD8-ABEF-29942335E66B}"/>
    <dgm:cxn modelId="{D518DAA0-4FDF-4C74-B0EA-AE5262C56883}" type="presOf" srcId="{309F4CF2-BA62-4D1C-8F9F-ECC05CDF1D9F}" destId="{5C934CB5-680D-4953-A76F-A7E542685BDF}" srcOrd="0" destOrd="7" presId="urn:microsoft.com/office/officeart/2005/8/layout/hList1"/>
    <dgm:cxn modelId="{24E73AB3-EA3B-468C-A174-09E70E2C8F1B}" srcId="{4A4355ED-97E8-4FA2-99FF-15EB39A1A451}" destId="{4E4926CD-155A-47F2-B9FA-D678C889C064}" srcOrd="1" destOrd="0" parTransId="{2A8B0123-089B-4CE7-977D-354FCD6B17F3}" sibTransId="{E8A4EE3A-663C-426F-A27C-4432FDF48A93}"/>
    <dgm:cxn modelId="{6FBD1B99-56DA-4FEB-99E5-2FE5ED713AA8}" srcId="{4A4355ED-97E8-4FA2-99FF-15EB39A1A451}" destId="{345BF32A-3CE0-4279-8F87-0636564BC37E}" srcOrd="2" destOrd="0" parTransId="{9D9F8004-D4EF-45EB-807D-AD284977E4B5}" sibTransId="{81A9B3EA-B632-4318-BEEA-DB9DD136441B}"/>
    <dgm:cxn modelId="{79C524EC-B408-4163-A5B3-1EA3FAB91121}" type="presOf" srcId="{05567B9C-7B87-4817-939B-D336888D5D1B}" destId="{5C934CB5-680D-4953-A76F-A7E542685BDF}" srcOrd="0" destOrd="3" presId="urn:microsoft.com/office/officeart/2005/8/layout/hList1"/>
    <dgm:cxn modelId="{EB735B38-BD0C-4CAE-8C65-C53C02260B14}" type="presOf" srcId="{33206A9F-5137-4E42-814E-FB96B89BCC63}" destId="{5C934CB5-680D-4953-A76F-A7E542685BDF}" srcOrd="0" destOrd="6" presId="urn:microsoft.com/office/officeart/2005/8/layout/hList1"/>
    <dgm:cxn modelId="{F033AD6A-9DA2-4312-9581-892C89C394B7}" srcId="{4E4926CD-155A-47F2-B9FA-D678C889C064}" destId="{309F4CF2-BA62-4D1C-8F9F-ECC05CDF1D9F}" srcOrd="7" destOrd="0" parTransId="{48923A9C-00AB-4C71-9AC5-564D01799A94}" sibTransId="{EA4A0140-09DE-4673-88AB-78F88BBBF7C7}"/>
    <dgm:cxn modelId="{C8567E82-6294-477A-944A-E1B0FA778519}" type="presOf" srcId="{E21804C2-C013-4E4A-AD83-DE93D7F239C7}" destId="{36AEA2BD-7244-4843-B30E-ADBA54CDDBA0}" srcOrd="0" destOrd="3" presId="urn:microsoft.com/office/officeart/2005/8/layout/hList1"/>
    <dgm:cxn modelId="{5B7B39E3-23C7-4216-8204-C6FA234E77AC}" type="presOf" srcId="{4A4355ED-97E8-4FA2-99FF-15EB39A1A451}" destId="{027F3E38-54F6-47EB-BAC4-5EAFBD77EBFC}" srcOrd="0" destOrd="0" presId="urn:microsoft.com/office/officeart/2005/8/layout/hList1"/>
    <dgm:cxn modelId="{881169D4-7FC1-4F80-97BE-DD34AE2C3E36}" srcId="{AA9FF792-456B-4EA9-938C-57F6BBB3D1DE}" destId="{2946E304-BDA7-4153-921C-536F7FECD6E2}" srcOrd="1" destOrd="0" parTransId="{4B8BF3CA-A0E9-4BFD-8092-34316F6DBE61}" sibTransId="{FC70EE19-F749-4628-9FEF-C684024F8604}"/>
    <dgm:cxn modelId="{0ACAC45C-19ED-4F9C-8CA9-A3EDDCCB73F1}" type="presOf" srcId="{345BF32A-3CE0-4279-8F87-0636564BC37E}" destId="{103FCA2B-3800-41C8-B5F6-621013421419}" srcOrd="0" destOrd="0" presId="urn:microsoft.com/office/officeart/2005/8/layout/hList1"/>
    <dgm:cxn modelId="{946CF209-CE9A-4D63-8C9B-63D277B90B10}" type="presOf" srcId="{49C4DABA-EB0B-426A-B9DB-5BE762C9094B}" destId="{5C934CB5-680D-4953-A76F-A7E542685BDF}" srcOrd="0" destOrd="0" presId="urn:microsoft.com/office/officeart/2005/8/layout/hList1"/>
    <dgm:cxn modelId="{D757F4C3-D586-4CA4-B29D-CFD4A7C51DC3}" type="presOf" srcId="{7D263093-ABF7-43AC-83AB-08FE66DB7AD8}" destId="{8228908F-A2F0-4B42-A7AA-BE1249D62EF2}" srcOrd="0" destOrd="5" presId="urn:microsoft.com/office/officeart/2005/8/layout/hList1"/>
    <dgm:cxn modelId="{9BEA4D65-49E6-4A2D-845C-86B105610A55}" type="presOf" srcId="{71F1B334-8337-4D55-A1D4-386A682E2367}" destId="{5C934CB5-680D-4953-A76F-A7E542685BDF}" srcOrd="0" destOrd="4" presId="urn:microsoft.com/office/officeart/2005/8/layout/hList1"/>
    <dgm:cxn modelId="{9F488C58-868B-479C-8C00-651C980C171B}" type="presOf" srcId="{AA9FF792-456B-4EA9-938C-57F6BBB3D1DE}" destId="{91BEC9F5-6DEA-42EE-8ADE-875142C5060D}" srcOrd="0" destOrd="0" presId="urn:microsoft.com/office/officeart/2005/8/layout/hList1"/>
    <dgm:cxn modelId="{98583097-01C5-4372-ADB5-EBC137940192}" srcId="{AA9FF792-456B-4EA9-938C-57F6BBB3D1DE}" destId="{2AF47D69-55BA-45A8-9FBD-FA56FADEE4B0}" srcOrd="6" destOrd="0" parTransId="{84459E26-DC89-4A76-AEF0-BE127ECE6424}" sibTransId="{12A1C07F-B976-42C7-94EB-36A01C17527C}"/>
    <dgm:cxn modelId="{E836D7B5-5E2D-497D-80F3-69B1152167C8}" srcId="{AA9FF792-456B-4EA9-938C-57F6BBB3D1DE}" destId="{9F84C36E-7AB0-470E-A01C-67CEF6402100}" srcOrd="2" destOrd="0" parTransId="{79354123-1144-43E9-9E0D-761D441896A9}" sibTransId="{3FF8DC96-C5A6-4010-A874-EA6FBA905992}"/>
    <dgm:cxn modelId="{4F67A96A-FD8E-401D-AE6C-CEB6A2D1C3FA}" type="presOf" srcId="{2946E304-BDA7-4153-921C-536F7FECD6E2}" destId="{8228908F-A2F0-4B42-A7AA-BE1249D62EF2}" srcOrd="0" destOrd="1" presId="urn:microsoft.com/office/officeart/2005/8/layout/hList1"/>
    <dgm:cxn modelId="{0C634945-1AFB-4DD5-B33B-A1ED6A3A8AF2}" srcId="{345BF32A-3CE0-4279-8F87-0636564BC37E}" destId="{FCD4A3A7-3334-4306-B888-411994E69E4A}" srcOrd="7" destOrd="0" parTransId="{BF868BC5-A209-4E80-92F9-B65E08ECAAB2}" sibTransId="{15C4D905-209C-4E16-A356-144F214C2C4B}"/>
    <dgm:cxn modelId="{5C7AAE35-DEB1-4E3D-8C52-D4C35286674D}" type="presOf" srcId="{2AF47D69-55BA-45A8-9FBD-FA56FADEE4B0}" destId="{8228908F-A2F0-4B42-A7AA-BE1249D62EF2}" srcOrd="0" destOrd="6" presId="urn:microsoft.com/office/officeart/2005/8/layout/hList1"/>
    <dgm:cxn modelId="{FFE878E5-875A-4776-8D53-728A2CBCF614}" type="presOf" srcId="{41B8E0CA-1FAF-4A1E-9E82-B3FDFC79B88D}" destId="{36AEA2BD-7244-4843-B30E-ADBA54CDDBA0}" srcOrd="0" destOrd="4" presId="urn:microsoft.com/office/officeart/2005/8/layout/hList1"/>
    <dgm:cxn modelId="{D2EE9753-C7BA-4A5D-802B-C9394663193B}" srcId="{4E4926CD-155A-47F2-B9FA-D678C889C064}" destId="{2E3975A5-8817-4F92-AFDE-537AAF9C33A4}" srcOrd="8" destOrd="0" parTransId="{8570216D-06D7-4FE7-841D-C6F5BC1A589B}" sibTransId="{89F40966-886E-47EB-A047-DB6F19319AAB}"/>
    <dgm:cxn modelId="{1BECD632-2DD4-4D91-85CE-3AA19149348E}" type="presOf" srcId="{74D4FF83-C7A2-457E-A041-2ACE86BBADDC}" destId="{5C934CB5-680D-4953-A76F-A7E542685BDF}" srcOrd="0" destOrd="2" presId="urn:microsoft.com/office/officeart/2005/8/layout/hList1"/>
    <dgm:cxn modelId="{46CC004B-3E8E-4841-A65B-74353228A610}" srcId="{AA9FF792-456B-4EA9-938C-57F6BBB3D1DE}" destId="{2536F6F4-BA95-456B-9BB3-24925D4C02AD}" srcOrd="0" destOrd="0" parTransId="{D9C6033D-5150-427B-A8CD-478F1D44D5C0}" sibTransId="{E406A64A-56AC-4C34-B010-3780C9C3EEC9}"/>
    <dgm:cxn modelId="{F9AB1C3A-B158-404A-BDE0-B4F9F15A0787}" srcId="{345BF32A-3CE0-4279-8F87-0636564BC37E}" destId="{0B9CCAC2-07A5-4E81-A21B-C638FD86AF41}" srcOrd="5" destOrd="0" parTransId="{43DC3A57-E1C0-447E-B0F3-F18526F7CC56}" sibTransId="{EFD45EA2-9849-4570-AF4C-645375A833E9}"/>
    <dgm:cxn modelId="{28B9078D-8D4E-47ED-AE97-515B96A8747C}" srcId="{AA9FF792-456B-4EA9-938C-57F6BBB3D1DE}" destId="{120C0CB1-2C68-4808-82DD-8C762689CA9C}" srcOrd="3" destOrd="0" parTransId="{F715BD76-FD76-4712-8125-AEB088348CA8}" sibTransId="{9F081859-6204-4B1B-B2E2-9BA2E927C53B}"/>
    <dgm:cxn modelId="{20723D91-9948-437E-8436-F6D34C32AA73}" type="presOf" srcId="{0C1D367B-F4BB-4579-A914-B6587F079BC3}" destId="{8228908F-A2F0-4B42-A7AA-BE1249D62EF2}" srcOrd="0" destOrd="7" presId="urn:microsoft.com/office/officeart/2005/8/layout/hList1"/>
    <dgm:cxn modelId="{EE288336-CA84-4A79-8F8B-7CB0908C80B7}" srcId="{4E4926CD-155A-47F2-B9FA-D678C889C064}" destId="{49C4DABA-EB0B-426A-B9DB-5BE762C9094B}" srcOrd="0" destOrd="0" parTransId="{C4D041E1-8E88-43F1-B042-7A6091365002}" sibTransId="{12FE6A0A-A1A6-43CD-B412-307956A93970}"/>
    <dgm:cxn modelId="{A89B1879-A23D-475D-9DCD-66C9573A7323}" srcId="{AA9FF792-456B-4EA9-938C-57F6BBB3D1DE}" destId="{7D263093-ABF7-43AC-83AB-08FE66DB7AD8}" srcOrd="5" destOrd="0" parTransId="{89B6C206-C58E-42A5-A050-21E8704AC5A5}" sibTransId="{5EA250D2-BC37-4376-B8B2-328172D258D9}"/>
    <dgm:cxn modelId="{663903D7-F672-4B00-AA25-37115628D9EC}" srcId="{4E4926CD-155A-47F2-B9FA-D678C889C064}" destId="{05567B9C-7B87-4817-939B-D336888D5D1B}" srcOrd="3" destOrd="0" parTransId="{604F835D-2A1E-4B18-8D1B-99B27936EA04}" sibTransId="{8A12ED34-A69C-443D-AA9D-79CDE890375F}"/>
    <dgm:cxn modelId="{280F0299-D84D-44AD-8EE9-4FC32F14ADFC}" type="presOf" srcId="{2536F6F4-BA95-456B-9BB3-24925D4C02AD}" destId="{8228908F-A2F0-4B42-A7AA-BE1249D62EF2}" srcOrd="0" destOrd="0" presId="urn:microsoft.com/office/officeart/2005/8/layout/hList1"/>
    <dgm:cxn modelId="{F41B7270-BCA7-4757-876C-0A700BD89600}" srcId="{345BF32A-3CE0-4279-8F87-0636564BC37E}" destId="{B2072ED2-ECC6-48A5-9313-E4C6E3614603}" srcOrd="2" destOrd="0" parTransId="{D93789DA-374A-4742-8C8E-1CBB6F67A6AB}" sibTransId="{22FA2E87-1D39-4B1E-8DBF-EF828DEBFF2D}"/>
    <dgm:cxn modelId="{B8BB0F73-36A3-49BD-AD44-9E048F92EAEC}" type="presOf" srcId="{4B9D0C4A-7406-4DB1-A153-30C476C08120}" destId="{36AEA2BD-7244-4843-B30E-ADBA54CDDBA0}" srcOrd="0" destOrd="6" presId="urn:microsoft.com/office/officeart/2005/8/layout/hList1"/>
    <dgm:cxn modelId="{12AE3B76-E234-4187-B887-4A248757220D}" type="presParOf" srcId="{027F3E38-54F6-47EB-BAC4-5EAFBD77EBFC}" destId="{334959F8-8C63-4F9F-B3F1-4AF1B5B59A4A}" srcOrd="0" destOrd="0" presId="urn:microsoft.com/office/officeart/2005/8/layout/hList1"/>
    <dgm:cxn modelId="{5F8DCCDD-6EA4-4601-A4D0-1E094D347CDD}" type="presParOf" srcId="{334959F8-8C63-4F9F-B3F1-4AF1B5B59A4A}" destId="{91BEC9F5-6DEA-42EE-8ADE-875142C5060D}" srcOrd="0" destOrd="0" presId="urn:microsoft.com/office/officeart/2005/8/layout/hList1"/>
    <dgm:cxn modelId="{0ACC247D-E085-4079-A0EF-61559E7FAF50}" type="presParOf" srcId="{334959F8-8C63-4F9F-B3F1-4AF1B5B59A4A}" destId="{8228908F-A2F0-4B42-A7AA-BE1249D62EF2}" srcOrd="1" destOrd="0" presId="urn:microsoft.com/office/officeart/2005/8/layout/hList1"/>
    <dgm:cxn modelId="{9A7D7F90-CFAF-4660-8CFB-FEE098DF2990}" type="presParOf" srcId="{027F3E38-54F6-47EB-BAC4-5EAFBD77EBFC}" destId="{B620CE09-A405-4D9C-AFAC-51DF51D0FA46}" srcOrd="1" destOrd="0" presId="urn:microsoft.com/office/officeart/2005/8/layout/hList1"/>
    <dgm:cxn modelId="{A8C47DCB-A5A7-4CDB-96D0-EF68A2C544FB}" type="presParOf" srcId="{027F3E38-54F6-47EB-BAC4-5EAFBD77EBFC}" destId="{E5608ED4-961B-436B-BF01-E329ED2DA554}" srcOrd="2" destOrd="0" presId="urn:microsoft.com/office/officeart/2005/8/layout/hList1"/>
    <dgm:cxn modelId="{E91C0ECA-3485-4C5D-A7B5-FA401A4504D2}" type="presParOf" srcId="{E5608ED4-961B-436B-BF01-E329ED2DA554}" destId="{239892E3-05CB-492D-9CBA-F1EF71FE388F}" srcOrd="0" destOrd="0" presId="urn:microsoft.com/office/officeart/2005/8/layout/hList1"/>
    <dgm:cxn modelId="{E3CC3814-BFC0-4CA9-BE4A-0A2ABAB38D3E}" type="presParOf" srcId="{E5608ED4-961B-436B-BF01-E329ED2DA554}" destId="{5C934CB5-680D-4953-A76F-A7E542685BDF}" srcOrd="1" destOrd="0" presId="urn:microsoft.com/office/officeart/2005/8/layout/hList1"/>
    <dgm:cxn modelId="{93158E8A-8953-479E-912F-41AE2AD19DC6}" type="presParOf" srcId="{027F3E38-54F6-47EB-BAC4-5EAFBD77EBFC}" destId="{8884B9F3-D738-487B-837B-62E103E32D8F}" srcOrd="3" destOrd="0" presId="urn:microsoft.com/office/officeart/2005/8/layout/hList1"/>
    <dgm:cxn modelId="{240C1FFF-BDDB-4085-9154-F78CAC7F1B02}" type="presParOf" srcId="{027F3E38-54F6-47EB-BAC4-5EAFBD77EBFC}" destId="{89BDDE8C-A043-4738-8586-EDF1B1C8EB97}" srcOrd="4" destOrd="0" presId="urn:microsoft.com/office/officeart/2005/8/layout/hList1"/>
    <dgm:cxn modelId="{06897069-001F-4A8D-A348-A7BBA128A574}" type="presParOf" srcId="{89BDDE8C-A043-4738-8586-EDF1B1C8EB97}" destId="{103FCA2B-3800-41C8-B5F6-621013421419}" srcOrd="0" destOrd="0" presId="urn:microsoft.com/office/officeart/2005/8/layout/hList1"/>
    <dgm:cxn modelId="{24FE7256-3CB0-488D-9E04-475F9C62C378}" type="presParOf" srcId="{89BDDE8C-A043-4738-8586-EDF1B1C8EB97}" destId="{36AEA2BD-7244-4843-B30E-ADBA54CDDBA0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F5D7F7A-ABF0-4BA6-BF36-10BEECE2C082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C25C33-A8B7-4548-84DA-5199D8F40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16632"/>
            <a:ext cx="5678372" cy="1728192"/>
          </a:xfrm>
        </p:spPr>
        <p:txBody>
          <a:bodyPr/>
          <a:lstStyle/>
          <a:p>
            <a:pPr algn="ctr"/>
            <a:r>
              <a:rPr lang="ru-MO" sz="1600" dirty="0" smtClean="0">
                <a:latin typeface="Bookman Old Style" pitchFamily="18" charset="0"/>
              </a:rPr>
              <a:t/>
            </a:r>
            <a:br>
              <a:rPr lang="ru-MO" sz="1600" dirty="0" smtClean="0">
                <a:latin typeface="Bookman Old Style" pitchFamily="18" charset="0"/>
              </a:rPr>
            </a:br>
            <a:r>
              <a:rPr lang="ru-MO" sz="1600" dirty="0" smtClean="0">
                <a:latin typeface="Bookman Old Style" pitchFamily="18" charset="0"/>
              </a:rPr>
              <a:t/>
            </a:r>
            <a:br>
              <a:rPr lang="ru-MO" sz="1600" dirty="0" smtClean="0">
                <a:latin typeface="Bookman Old Style" pitchFamily="18" charset="0"/>
              </a:rPr>
            </a:br>
            <a:r>
              <a:rPr lang="ru-MO" sz="1600" dirty="0" smtClean="0">
                <a:latin typeface="Bookman Old Style" pitchFamily="18" charset="0"/>
              </a:rPr>
              <a:t/>
            </a:r>
            <a:br>
              <a:rPr lang="ru-MO" sz="1600" dirty="0" smtClean="0">
                <a:latin typeface="Bookman Old Style" pitchFamily="18" charset="0"/>
              </a:rPr>
            </a:br>
            <a:r>
              <a:rPr lang="ru-MO" sz="1600" dirty="0" smtClean="0">
                <a:latin typeface="Bookman Old Style" pitchFamily="18" charset="0"/>
              </a:rPr>
              <a:t/>
            </a:r>
            <a:br>
              <a:rPr lang="ru-MO" sz="1600" dirty="0" smtClean="0">
                <a:latin typeface="Bookman Old Style" pitchFamily="18" charset="0"/>
              </a:rPr>
            </a:br>
            <a:r>
              <a:rPr lang="ru-MO" sz="1600" dirty="0" err="1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Акмолинская</a:t>
            </a:r>
            <a:r>
              <a:rPr lang="ru-MO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 область </a:t>
            </a:r>
            <a:r>
              <a:rPr lang="ru-RU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 </a:t>
            </a:r>
            <a:br>
              <a:rPr lang="ru-RU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r>
              <a:rPr lang="ru-MO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город </a:t>
            </a:r>
            <a:r>
              <a:rPr lang="ru-MO" sz="1600" dirty="0" err="1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Степногорск</a:t>
            </a:r>
            <a:r>
              <a:rPr lang="ru-RU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/>
            </a:r>
            <a:br>
              <a:rPr lang="ru-RU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r>
              <a:rPr lang="ru-MO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школа-</a:t>
            </a:r>
            <a:r>
              <a:rPr lang="ru-RU" sz="1600" dirty="0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гимназия №4 </a:t>
            </a:r>
            <a:r>
              <a:rPr lang="ru-RU" sz="1600" dirty="0" err="1" smtClean="0">
                <a:solidFill>
                  <a:schemeClr val="bg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им.Л.Н.Толстого</a:t>
            </a:r>
            <a:r>
              <a:rPr lang="ru-RU" sz="1600" dirty="0" smtClean="0">
                <a:latin typeface="Bookman Old Style" pitchFamily="18" charset="0"/>
              </a:rPr>
              <a:t/>
            </a:r>
            <a:br>
              <a:rPr lang="ru-RU" sz="1600" dirty="0" smtClean="0">
                <a:latin typeface="Bookman Old Style" pitchFamily="18" charset="0"/>
              </a:rPr>
            </a:br>
            <a:r>
              <a:rPr lang="ru-RU" sz="1600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1285860"/>
            <a:ext cx="5832648" cy="172819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Бизнес-проект благоустройства детской площадки</a:t>
            </a:r>
            <a:endParaRPr lang="ru-RU" sz="3600" dirty="0" smtClean="0"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3286124"/>
            <a:ext cx="6357950" cy="430887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kk-KZ" sz="2200" b="1" i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Автор  Бекбулатова </a:t>
            </a:r>
            <a:r>
              <a:rPr lang="ru-RU" sz="900" b="1" i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lang="kk-KZ" sz="2200" b="1" i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Айжан 11 </a:t>
            </a:r>
            <a:r>
              <a:rPr lang="kk-KZ" sz="2200" b="1" i="1" dirty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класс</a:t>
            </a:r>
            <a:endParaRPr lang="kk-KZ" b="1" i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500430" y="4429132"/>
            <a:ext cx="5072098" cy="83099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MO" sz="1200" b="1" i="0" u="none" strike="noStrike" normalizeH="0" baseline="0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Руководители:   Довгаль Наталья</a:t>
            </a:r>
            <a:r>
              <a:rPr kumimoji="0" lang="ru-MO" sz="1200" b="1" i="0" u="none" strike="noStrike" normalizeH="0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MO" sz="1200" b="1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Николаевна,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MO" sz="1200" b="1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учитель экономики ШГ №4</a:t>
            </a:r>
            <a:endParaRPr lang="ru-RU" sz="1200" b="1" dirty="0" smtClean="0">
              <a:ln>
                <a:prstDash val="solid"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ookman Old Style" pitchFamily="18" charset="0"/>
              <a:ea typeface="Calibri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MO" sz="1200" b="1" i="0" u="none" strike="noStrike" normalizeH="0" baseline="0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Щербина Вероника</a:t>
            </a:r>
            <a:r>
              <a:rPr kumimoji="0" lang="ru-MO" sz="1200" b="1" i="0" u="none" strike="noStrike" normalizeH="0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MO" sz="1200" b="1" i="0" u="none" strike="noStrike" normalizeH="0" baseline="0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Александровна,</a:t>
            </a:r>
            <a:endParaRPr kumimoji="0" lang="ru-RU" sz="1200" b="1" i="0" u="none" strike="noStrike" normalizeH="0" baseline="0" dirty="0" smtClean="0">
              <a:ln>
                <a:prstDash val="solid"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MO" sz="1200" b="1" i="0" u="none" strike="noStrike" normalizeH="0" baseline="0" dirty="0" smtClean="0">
                <a:ln>
                  <a:prstDash val="solid"/>
                </a:ln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учитель экологии ШГ №4</a:t>
            </a:r>
            <a:endParaRPr kumimoji="0" lang="ru-MO" sz="1200" b="1" i="0" u="none" strike="noStrike" normalizeH="0" baseline="0" dirty="0" smtClean="0">
              <a:ln>
                <a:prstDash val="solid"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66" y="621508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1600" b="1" spc="150" dirty="0" smtClean="0">
                <a:ln w="11430"/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  <a:ea typeface="Tahoma" pitchFamily="34" charset="0"/>
                <a:cs typeface="Tahoma" pitchFamily="34" charset="0"/>
              </a:rPr>
              <a:t>Астана, 2012</a:t>
            </a:r>
            <a:endParaRPr lang="ru-RU" sz="1600" b="1" spc="150" dirty="0">
              <a:ln w="11430"/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8" name="Picture 4" descr="C:\Users\Наталья\Desktop\attachments_18-04-2012_18-04-42\DSC_0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00306"/>
            <a:ext cx="2143140" cy="1422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Наталья\Desktop\attachments_18-04-2012_18-04-42\DSC_0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472" y="357166"/>
            <a:ext cx="2213636" cy="1469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19180" t="12095" r="1169" b="7991"/>
          <a:stretch/>
        </p:blipFill>
        <p:spPr bwMode="auto">
          <a:xfrm>
            <a:off x="214282" y="4643446"/>
            <a:ext cx="2214578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14290"/>
            <a:ext cx="4608512" cy="1152128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i="1" cap="none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Лучший среди людей тот, кто больше приносит пользы другим</a:t>
            </a:r>
            <a:br>
              <a:rPr lang="ru-RU" sz="2000" i="1" cap="none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</a:br>
            <a:r>
              <a:rPr lang="ru-RU" sz="2000" i="1" cap="none" dirty="0" err="1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А.Джами</a:t>
            </a:r>
            <a:r>
              <a:rPr lang="ru-RU" sz="18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/>
            </a:r>
            <a:br>
              <a:rPr lang="ru-RU" sz="18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</a:br>
            <a:r>
              <a:rPr lang="ru-RU" sz="1800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                                   </a:t>
            </a:r>
            <a:endParaRPr lang="ru-RU" sz="1800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142984"/>
            <a:ext cx="7858180" cy="34778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u="sng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Задачи проекта: </a:t>
            </a:r>
          </a:p>
          <a:p>
            <a:pPr marL="342900" indent="-342900" algn="just"/>
            <a:r>
              <a:rPr lang="ru-RU" sz="2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1. Формирование системы практических умений и навыков по изучению и оценке экологического состояния окружающей среды, обеспечению реальных действий для устойчивого функционирования экосистемы.</a:t>
            </a:r>
          </a:p>
          <a:p>
            <a:pPr marL="342900" indent="-342900" algn="just"/>
            <a:r>
              <a:rPr lang="ru-RU" sz="2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2. Повышение интереса школьников к проблемам </a:t>
            </a:r>
            <a:r>
              <a:rPr lang="ru-RU" sz="2000" b="1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эколого</a:t>
            </a:r>
            <a:r>
              <a:rPr lang="ru-RU" sz="2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- экономического образования.</a:t>
            </a:r>
          </a:p>
          <a:p>
            <a:pPr marL="342900" indent="-342900" algn="just"/>
            <a:r>
              <a:rPr lang="ru-RU" sz="2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3. Привлечение внимания общественности к изучению и решению экологических проблем, сохранению окружающей среды.</a:t>
            </a:r>
            <a:endParaRPr lang="ru-RU" sz="20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 descr="C:\Users\Наталья\Desktop\attachments_18-04-2012_18-04-42\DSC_0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4352" y="4714883"/>
            <a:ext cx="3228800" cy="2143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Актуальность темы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5114932" cy="47149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      </a:t>
            </a: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Город </a:t>
            </a:r>
            <a:r>
              <a:rPr lang="ru-RU" sz="1800" b="1" dirty="0" err="1" smtClean="0">
                <a:solidFill>
                  <a:srgbClr val="7030A0"/>
                </a:solidFill>
                <a:latin typeface="Bookman Old Style" pitchFamily="18" charset="0"/>
              </a:rPr>
              <a:t>Степногорск</a:t>
            </a: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 имеет индустриальную направленность.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******************************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        Слабый ведомственный контроль над техническим состоянием автопарка города,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        отсутствие на территории области специализированной лаборатории мониторинга окружающей среды,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        расположение детских площадок в непосредственной близости от </a:t>
            </a:r>
            <a:r>
              <a:rPr lang="ru-RU" sz="1800" b="1" dirty="0" err="1" smtClean="0">
                <a:solidFill>
                  <a:srgbClr val="7030A0"/>
                </a:solidFill>
                <a:latin typeface="Bookman Old Style" pitchFamily="18" charset="0"/>
              </a:rPr>
              <a:t>междомовых</a:t>
            </a:r>
            <a:r>
              <a:rPr lang="ru-RU" sz="1800" b="1" dirty="0" smtClean="0">
                <a:solidFill>
                  <a:srgbClr val="7030A0"/>
                </a:solidFill>
                <a:latin typeface="Bookman Old Style" pitchFamily="18" charset="0"/>
              </a:rPr>
              <a:t> дорог стали объективными причинами разработки данного проекта.</a:t>
            </a:r>
            <a:endParaRPr lang="ru-RU" sz="18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143768" y="6286520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Наталья\Desktop\работа моя\НП\экология- экономика\Наташа\DSC06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071546"/>
            <a:ext cx="2286016" cy="171451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1027" name="Picture 3" descr="C:\Users\Наталья\Desktop\attachments_18-04-2012_18-04-42\DSC_03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714884"/>
            <a:ext cx="2301327" cy="152750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7" name="Picture 2" descr="C:\Users\Жора\Desktop\фильмы2009\img_4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000372"/>
            <a:ext cx="2285984" cy="144352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239000" cy="6058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Информационная Справка по результатам </a:t>
            </a:r>
            <a:b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экологического мониторинга территории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6929486" cy="435771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 Степень озеленения микрорайона школы – средняя (соответствует 21-30 м</a:t>
            </a:r>
            <a:r>
              <a:rPr lang="ru-RU" sz="1800" b="1" baseline="300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/чел);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 Разнообразие форм озеленения – среднее (посадки деревьев на улице);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 Степень благоустройства территории микрорайона 4 – средняя;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 Площадь дорог – средняя (соответствует 61-100 м</a:t>
            </a:r>
            <a:r>
              <a:rPr lang="ru-RU" sz="1800" b="1" baseline="300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/чел);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 Количественный состав фауны – средний;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 Пробы атмосферных осадков – практически соответствуют ПДК;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* Степень звукового загрязнения – слабая 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30 дБ/ средняя 50 дБ в дневное время.</a:t>
            </a:r>
          </a:p>
          <a:p>
            <a:pPr algn="just">
              <a:buNone/>
            </a:pPr>
            <a:endParaRPr lang="ru-RU" sz="18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D:\Фотки\Картинки\много картинок\BL00247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712477"/>
            <a:ext cx="2001837" cy="1934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071546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лево 4"/>
          <p:cNvSpPr/>
          <p:nvPr/>
        </p:nvSpPr>
        <p:spPr>
          <a:xfrm>
            <a:off x="3857620" y="5286388"/>
            <a:ext cx="428628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>
            <a:off x="1428728" y="3857628"/>
            <a:ext cx="214314" cy="4286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857620" y="207167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благоустройство </a:t>
            </a:r>
            <a:b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детской площадки</a:t>
            </a:r>
            <a:endParaRPr lang="ru-RU" sz="3100" dirty="0">
              <a:solidFill>
                <a:schemeClr val="accent5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     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 проекта: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создание условий для              досуга детей на свежем воздухе.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Место реализации проекта: </a:t>
            </a:r>
            <a:endParaRPr lang="ru-RU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Детская  площадка 4 микрорайона 26 дома города </a:t>
            </a:r>
            <a:r>
              <a:rPr lang="ru-RU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Степногорска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Акмолинской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области.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Тип проекта: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социальный.</a:t>
            </a:r>
            <a:endParaRPr lang="en-US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just">
              <a:buNone/>
            </a:pPr>
            <a:r>
              <a:rPr lang="kk-KZ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    Организаторы проекта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 волонтеры – учащиеся школы-гимназии №4, жители микрорайона, сотрудники КСП.</a:t>
            </a:r>
          </a:p>
          <a:p>
            <a:pPr>
              <a:buNone/>
            </a:pPr>
            <a:endParaRPr lang="ru-RU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err="1" smtClean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АкциЯ</a:t>
            </a:r>
            <a:r>
              <a:rPr lang="ru-RU" sz="4000" dirty="0" smtClean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 </a:t>
            </a:r>
            <a:br>
              <a:rPr lang="ru-RU" sz="4000" dirty="0" smtClean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ookman Old Style" pitchFamily="18" charset="0"/>
              </a:rPr>
              <a:t>«Подарим детям место для игры»</a:t>
            </a:r>
            <a:endParaRPr lang="ru-RU" sz="2700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358082" y="5857892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Фотки\Картинки\много картинок\AG00004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1375" y="1000108"/>
            <a:ext cx="1778013" cy="1714512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571472" y="785794"/>
            <a:ext cx="5143536" cy="21431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Альтернативная </a:t>
            </a:r>
          </a:p>
          <a:p>
            <a:pPr algn="ctr"/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общая себестоимость </a:t>
            </a:r>
          </a:p>
          <a:p>
            <a:pPr algn="ctr"/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данного социального </a:t>
            </a:r>
            <a:r>
              <a:rPr lang="ru-RU" b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бизнес-проекта</a:t>
            </a:r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составит 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297350 </a:t>
            </a:r>
            <a:r>
              <a:rPr lang="ru-RU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тг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.</a:t>
            </a:r>
          </a:p>
        </p:txBody>
      </p:sp>
      <p:pic>
        <p:nvPicPr>
          <p:cNvPr id="1027" name="Picture 3" descr="D:\Фотки\Картинки\много картинок\AG00021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876"/>
            <a:ext cx="1428760" cy="1894745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500298" y="3429000"/>
            <a:ext cx="5143536" cy="21431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Финансовая поддержка проекта: 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* ТОО «Автохозяйство»; 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* ГККП «</a:t>
            </a:r>
            <a:r>
              <a:rPr lang="ru-RU" sz="20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Горкоммунхоз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»; 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* КСП «Весна»; 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* добровольные взносы граждан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sz="2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8">
      <a:dk1>
        <a:sysClr val="windowText" lastClr="000000"/>
      </a:dk1>
      <a:lt1>
        <a:srgbClr val="FFFF33"/>
      </a:lt1>
      <a:dk2>
        <a:srgbClr val="67FFAC"/>
      </a:dk2>
      <a:lt2>
        <a:srgbClr val="FFFFFF"/>
      </a:lt2>
      <a:accent1>
        <a:srgbClr val="E2AFD8"/>
      </a:accent1>
      <a:accent2>
        <a:srgbClr val="874296"/>
      </a:accent2>
      <a:accent3>
        <a:srgbClr val="0070C0"/>
      </a:accent3>
      <a:accent4>
        <a:srgbClr val="F9B639"/>
      </a:accent4>
      <a:accent5>
        <a:srgbClr val="00843C"/>
      </a:accent5>
      <a:accent6>
        <a:srgbClr val="79FFB6"/>
      </a:accent6>
      <a:hlink>
        <a:srgbClr val="00B050"/>
      </a:hlink>
      <a:folHlink>
        <a:srgbClr val="00B05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425</Words>
  <Application>Microsoft Office PowerPoint</Application>
  <PresentationFormat>Экран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    Акмолинская область   город Степногорск школа-гимназия №4 им.Л.Н.Толстого   </vt:lpstr>
      <vt:lpstr>Лучший среди людей тот, кто больше приносит пользы другим А.Джами                                              </vt:lpstr>
      <vt:lpstr>Актуальность темы </vt:lpstr>
      <vt:lpstr>Информационная Справка по результатам  экологического мониторинга территории</vt:lpstr>
      <vt:lpstr>Слайд 5</vt:lpstr>
      <vt:lpstr>благоустройство  детской площадки</vt:lpstr>
      <vt:lpstr>АкциЯ  «Подарим детям место для игры»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Жора</dc:creator>
  <cp:lastModifiedBy>Школа</cp:lastModifiedBy>
  <cp:revision>42</cp:revision>
  <dcterms:created xsi:type="dcterms:W3CDTF">2012-04-16T15:08:59Z</dcterms:created>
  <dcterms:modified xsi:type="dcterms:W3CDTF">2013-01-31T02:18:31Z</dcterms:modified>
</cp:coreProperties>
</file>