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2" r:id="rId1"/>
  </p:sldMasterIdLst>
  <p:sldIdLst>
    <p:sldId id="256" r:id="rId2"/>
    <p:sldId id="257" r:id="rId3"/>
    <p:sldId id="258" r:id="rId4"/>
    <p:sldId id="259" r:id="rId5"/>
    <p:sldId id="260" r:id="rId6"/>
    <p:sldId id="299" r:id="rId7"/>
    <p:sldId id="300" r:id="rId8"/>
    <p:sldId id="317" r:id="rId9"/>
    <p:sldId id="301" r:id="rId10"/>
    <p:sldId id="264" r:id="rId11"/>
    <p:sldId id="316" r:id="rId12"/>
    <p:sldId id="267" r:id="rId13"/>
    <p:sldId id="265" r:id="rId14"/>
    <p:sldId id="266" r:id="rId15"/>
    <p:sldId id="302" r:id="rId16"/>
    <p:sldId id="304" r:id="rId17"/>
    <p:sldId id="305" r:id="rId18"/>
    <p:sldId id="306" r:id="rId19"/>
    <p:sldId id="307" r:id="rId20"/>
    <p:sldId id="308" r:id="rId21"/>
    <p:sldId id="309" r:id="rId22"/>
    <p:sldId id="310" r:id="rId23"/>
    <p:sldId id="311" r:id="rId24"/>
    <p:sldId id="312" r:id="rId25"/>
    <p:sldId id="313" r:id="rId26"/>
    <p:sldId id="314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66FF99"/>
    <a:srgbClr val="00FF00"/>
    <a:srgbClr val="E2E3B5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7" autoAdjust="0"/>
    <p:restoredTop sz="81818" autoAdjust="0"/>
  </p:normalViewPr>
  <p:slideViewPr>
    <p:cSldViewPr>
      <p:cViewPr varScale="1">
        <p:scale>
          <a:sx n="85" d="100"/>
          <a:sy n="85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8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06/relationships/legacyDocTextInfo" Target="legacyDocTextInfo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87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387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140FCB-B3E7-4F63-A47E-C7F80B9F10D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C73CA-8936-4CB0-AF55-2979F73DB1C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16DD6-95DC-4555-A07C-DF44E9AA60E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63380-89A7-460A-8566-16303191469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28D77-5CB3-47BD-9825-992C58FAF48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EE439-7B69-41DC-8A11-171A27D2E23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11199-2BF8-49FF-A022-A98B1D75C93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59E31-F520-4BD4-A436-82453B6DD9B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93C81-2ADC-4525-8CAF-BFB325ABCDE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7CF4D-F19F-4B11-BBAE-990BEA86F61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3ACCA-CD5F-4051-8EBB-E923FA625BC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A3B4B-F8A2-4307-9B35-C52437A7BBC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1CCEC-F934-4179-B990-78728CAB4EC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3860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860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860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75A3AF18-75B5-41BE-82CE-5E85A5A21E8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grpSp>
        <p:nvGrpSpPr>
          <p:cNvPr id="2056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38605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5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5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6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6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6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6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6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6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6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6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6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6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7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7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7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7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7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7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7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7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7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7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8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8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8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8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8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8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8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608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  <p:sldLayoutId id="2147483957" r:id="rId12"/>
    <p:sldLayoutId id="2147483958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91;&#1095;&#1072;&#1097;&#1080;&#1081;&#1089;&#1103;\&#1052;&#1086;&#1080;%20&#1076;&#1086;&#1082;&#1091;&#1084;&#1077;&#1085;&#1090;&#1099;\&#1051;&#1077;&#1086;&#1085;&#1086;&#1074;&#1072;\135.wav" TargetMode="Externa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91;&#1095;&#1072;&#1097;&#1080;&#1081;&#1089;&#1103;\&#1052;&#1086;&#1080;%20&#1076;&#1086;&#1082;&#1091;&#1084;&#1077;&#1085;&#1090;&#1099;\&#1051;&#1077;&#1086;&#1085;&#1086;&#1074;&#1072;\&#1092;&#1080;&#1083;&#1100;&#1084;.avi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214282" y="0"/>
            <a:ext cx="7715250" cy="230505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>
              <a:defRPr/>
            </a:pPr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Тема урока : </a:t>
            </a:r>
          </a:p>
          <a:p>
            <a:pPr algn="ctr">
              <a:defRPr/>
            </a:pPr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«</a:t>
            </a:r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Внутриутробное развитие человека</a:t>
            </a:r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»</a:t>
            </a:r>
          </a:p>
        </p:txBody>
      </p:sp>
      <p:pic>
        <p:nvPicPr>
          <p:cNvPr id="3" name="Picture 5" descr="опл"/>
          <p:cNvPicPr>
            <a:picLocks noChangeAspect="1" noChangeArrowheads="1"/>
          </p:cNvPicPr>
          <p:nvPr/>
        </p:nvPicPr>
        <p:blipFill>
          <a:blip r:embed="rId2" cstate="print">
            <a:lum bright="-12000" contrast="30000"/>
          </a:blip>
          <a:srcRect/>
          <a:stretch>
            <a:fillRect/>
          </a:stretch>
        </p:blipFill>
        <p:spPr bwMode="auto">
          <a:xfrm>
            <a:off x="1714480" y="2143116"/>
            <a:ext cx="5512081" cy="3513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войные круглые скобки 3"/>
          <p:cNvSpPr/>
          <p:nvPr/>
        </p:nvSpPr>
        <p:spPr>
          <a:xfrm>
            <a:off x="3500430" y="6286520"/>
            <a:ext cx="2286016" cy="57148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Работа в группах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1413" y="2133600"/>
            <a:ext cx="6419850" cy="4000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2100" smtClean="0"/>
          </a:p>
          <a:p>
            <a:pPr eaLnBrk="1" hangingPunct="1">
              <a:buFont typeface="Wingdings" pitchFamily="2" charset="2"/>
              <a:buNone/>
            </a:pPr>
            <a:r>
              <a:rPr lang="ru-RU" sz="2300" smtClean="0">
                <a:solidFill>
                  <a:schemeClr val="hlink"/>
                </a:solidFill>
              </a:rPr>
              <a:t>1 группа</a:t>
            </a:r>
            <a:r>
              <a:rPr lang="ru-RU" sz="2300" smtClean="0"/>
              <a:t> Составьте вопросы по правилам ЗОЖ, которые должна соблюдать женщина, готовящая стать мамой. Ответьте на эти вопросы.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300" smtClean="0">
                <a:solidFill>
                  <a:schemeClr val="hlink"/>
                </a:solidFill>
              </a:rPr>
              <a:t>2 группа</a:t>
            </a:r>
            <a:r>
              <a:rPr lang="ru-RU" sz="2300" smtClean="0"/>
              <a:t> составляет словарь новых терминов.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300" smtClean="0">
                <a:solidFill>
                  <a:schemeClr val="hlink"/>
                </a:solidFill>
              </a:rPr>
              <a:t>3 группа</a:t>
            </a:r>
            <a:r>
              <a:rPr lang="ru-RU" sz="2300" smtClean="0"/>
              <a:t> составляет опорный конспект по теме «Факторы, негативно влияющие на развитие эмбриона человека.»</a:t>
            </a:r>
          </a:p>
        </p:txBody>
      </p:sp>
      <p:pic>
        <p:nvPicPr>
          <p:cNvPr id="12292" name="Picture 5" descr="бере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9500"/>
            <a:ext cx="190817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 descr="Красавиц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5509" name="135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55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045" fill="hold"/>
                                        <p:tgtEl>
                                          <p:spTgt spid="4055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550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550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24300" y="1844675"/>
            <a:ext cx="4970463" cy="4679950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300" smtClean="0"/>
              <a:t>Рассмотрите рисунок, на котором изображён процесс оплодотворение. Что такое оплодотворение? Где и через сколько времени после полового сношения происходит оплодотворение?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300" smtClean="0"/>
              <a:t>В течение какого времени после овуляции яйцеклетка способна к оплодотворению? Какова продолжительность времени, в течение которого сперматозоиды способны к оплодотворению?</a:t>
            </a:r>
          </a:p>
        </p:txBody>
      </p:sp>
      <p:pic>
        <p:nvPicPr>
          <p:cNvPr id="14339" name="Picture 5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90713"/>
            <a:ext cx="3563938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24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4211638" y="1916113"/>
            <a:ext cx="4394200" cy="4248150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smtClean="0"/>
              <a:t>Сравните по рисунку яйцеклетку и сперматозоид. Чем сходны они между собой и каковы их различия?</a:t>
            </a:r>
          </a:p>
          <a:p>
            <a:pPr marL="571500" indent="-5715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smtClean="0"/>
              <a:t>Каково биологическое значение полового размножения?</a:t>
            </a:r>
          </a:p>
        </p:txBody>
      </p:sp>
      <p:sp>
        <p:nvSpPr>
          <p:cNvPr id="15363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6524625"/>
            <a:ext cx="468313" cy="3333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5364" name="Picture 14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33825"/>
            <a:ext cx="38163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5" descr="сп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60350"/>
            <a:ext cx="3540125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1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1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1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1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1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1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2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476250"/>
            <a:ext cx="4321175" cy="5976938"/>
          </a:xfrm>
        </p:spPr>
        <p:txBody>
          <a:bodyPr/>
          <a:lstStyle/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500" smtClean="0"/>
              <a:t>Объясните по рисунку механизм поступления кислорода и питательных веществ в тело зародыша. Что обозначено на нём цифрами 1 -2? Почему в период беременности наиболее опасно принятие алкоголя и попадание никотина в организм матери?</a:t>
            </a:r>
          </a:p>
          <a:p>
            <a:pPr marL="571500" indent="-5715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500" smtClean="0"/>
              <a:t>Что такое беременность и какова её продолжительность? Что происходит с телом женщины в первые месяцы беременности?</a:t>
            </a:r>
          </a:p>
        </p:txBody>
      </p:sp>
      <p:pic>
        <p:nvPicPr>
          <p:cNvPr id="16387" name="Picture 5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125538"/>
            <a:ext cx="4321175" cy="531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Воспроизведение себе подобных</a:t>
            </a:r>
          </a:p>
        </p:txBody>
      </p:sp>
      <p:grpSp>
        <p:nvGrpSpPr>
          <p:cNvPr id="17411" name="Group 35"/>
          <p:cNvGrpSpPr>
            <a:grpSpLocks/>
          </p:cNvGrpSpPr>
          <p:nvPr/>
        </p:nvGrpSpPr>
        <p:grpSpPr bwMode="auto">
          <a:xfrm>
            <a:off x="1944688" y="2003425"/>
            <a:ext cx="1311275" cy="444500"/>
            <a:chOff x="1656" y="1253"/>
            <a:chExt cx="681" cy="227"/>
          </a:xfrm>
        </p:grpSpPr>
        <p:sp>
          <p:nvSpPr>
            <p:cNvPr id="17471" name="Rectangle 6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7472" name="Rectangle 7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73" name="Rectangle 8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12" name="Rectangle 9"/>
          <p:cNvSpPr>
            <a:spLocks noChangeArrowheads="1"/>
          </p:cNvSpPr>
          <p:nvPr/>
        </p:nvSpPr>
        <p:spPr bwMode="auto">
          <a:xfrm>
            <a:off x="32543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Rectangle 10"/>
          <p:cNvSpPr>
            <a:spLocks noChangeArrowheads="1"/>
          </p:cNvSpPr>
          <p:nvPr/>
        </p:nvSpPr>
        <p:spPr bwMode="auto">
          <a:xfrm>
            <a:off x="3692525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Rectangle 13"/>
          <p:cNvSpPr>
            <a:spLocks noChangeArrowheads="1"/>
          </p:cNvSpPr>
          <p:nvPr/>
        </p:nvSpPr>
        <p:spPr bwMode="auto">
          <a:xfrm>
            <a:off x="4127500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Rectangle 14"/>
          <p:cNvSpPr>
            <a:spLocks noChangeArrowheads="1"/>
          </p:cNvSpPr>
          <p:nvPr/>
        </p:nvSpPr>
        <p:spPr bwMode="auto">
          <a:xfrm>
            <a:off x="4564063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Rectangle 15"/>
          <p:cNvSpPr>
            <a:spLocks noChangeArrowheads="1"/>
          </p:cNvSpPr>
          <p:nvPr/>
        </p:nvSpPr>
        <p:spPr bwMode="auto">
          <a:xfrm>
            <a:off x="5002213" y="2003425"/>
            <a:ext cx="436562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7" name="Rectangle 16"/>
          <p:cNvSpPr>
            <a:spLocks noChangeArrowheads="1"/>
          </p:cNvSpPr>
          <p:nvPr/>
        </p:nvSpPr>
        <p:spPr bwMode="auto">
          <a:xfrm>
            <a:off x="54387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7418" name="Group 21"/>
          <p:cNvGrpSpPr>
            <a:grpSpLocks/>
          </p:cNvGrpSpPr>
          <p:nvPr/>
        </p:nvGrpSpPr>
        <p:grpSpPr bwMode="auto">
          <a:xfrm>
            <a:off x="5873750" y="1557338"/>
            <a:ext cx="438150" cy="890587"/>
            <a:chOff x="3696" y="1026"/>
            <a:chExt cx="227" cy="454"/>
          </a:xfrm>
        </p:grpSpPr>
        <p:sp>
          <p:nvSpPr>
            <p:cNvPr id="17469" name="Rectangle 19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70" name="Rectangle 20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419" name="Group 22"/>
          <p:cNvGrpSpPr>
            <a:grpSpLocks/>
          </p:cNvGrpSpPr>
          <p:nvPr/>
        </p:nvGrpSpPr>
        <p:grpSpPr bwMode="auto">
          <a:xfrm>
            <a:off x="5873750" y="2447925"/>
            <a:ext cx="438150" cy="890588"/>
            <a:chOff x="3696" y="1026"/>
            <a:chExt cx="227" cy="454"/>
          </a:xfrm>
        </p:grpSpPr>
        <p:sp>
          <p:nvSpPr>
            <p:cNvPr id="17467" name="Rectangle 23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68" name="Rectangle 24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420" name="Group 25"/>
          <p:cNvGrpSpPr>
            <a:grpSpLocks/>
          </p:cNvGrpSpPr>
          <p:nvPr/>
        </p:nvGrpSpPr>
        <p:grpSpPr bwMode="auto">
          <a:xfrm>
            <a:off x="5873750" y="3336925"/>
            <a:ext cx="438150" cy="890588"/>
            <a:chOff x="3696" y="1026"/>
            <a:chExt cx="227" cy="454"/>
          </a:xfrm>
        </p:grpSpPr>
        <p:sp>
          <p:nvSpPr>
            <p:cNvPr id="17465" name="Rectangle 26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66" name="Rectangle 27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421" name="Group 28"/>
          <p:cNvGrpSpPr>
            <a:grpSpLocks/>
          </p:cNvGrpSpPr>
          <p:nvPr/>
        </p:nvGrpSpPr>
        <p:grpSpPr bwMode="auto">
          <a:xfrm>
            <a:off x="5873750" y="4227513"/>
            <a:ext cx="438150" cy="890587"/>
            <a:chOff x="3696" y="1026"/>
            <a:chExt cx="227" cy="454"/>
          </a:xfrm>
        </p:grpSpPr>
        <p:sp>
          <p:nvSpPr>
            <p:cNvPr id="17463" name="Rectangle 29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64" name="Rectangle 30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22" name="Rectangle 32"/>
          <p:cNvSpPr>
            <a:spLocks noChangeArrowheads="1"/>
          </p:cNvSpPr>
          <p:nvPr/>
        </p:nvSpPr>
        <p:spPr bwMode="auto">
          <a:xfrm>
            <a:off x="5873750" y="5562600"/>
            <a:ext cx="438150" cy="4445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3" name="Rectangle 33"/>
          <p:cNvSpPr>
            <a:spLocks noChangeArrowheads="1"/>
          </p:cNvSpPr>
          <p:nvPr/>
        </p:nvSpPr>
        <p:spPr bwMode="auto">
          <a:xfrm>
            <a:off x="5873750" y="5116513"/>
            <a:ext cx="438150" cy="4460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4" name="Rectangle 34"/>
          <p:cNvSpPr>
            <a:spLocks noChangeArrowheads="1"/>
          </p:cNvSpPr>
          <p:nvPr/>
        </p:nvSpPr>
        <p:spPr bwMode="auto">
          <a:xfrm>
            <a:off x="5873750" y="6007100"/>
            <a:ext cx="438150" cy="4460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7425" name="Group 37"/>
          <p:cNvGrpSpPr>
            <a:grpSpLocks/>
          </p:cNvGrpSpPr>
          <p:nvPr/>
        </p:nvGrpSpPr>
        <p:grpSpPr bwMode="auto">
          <a:xfrm>
            <a:off x="6311900" y="2447925"/>
            <a:ext cx="1311275" cy="446088"/>
            <a:chOff x="1656" y="1253"/>
            <a:chExt cx="681" cy="227"/>
          </a:xfrm>
        </p:grpSpPr>
        <p:sp>
          <p:nvSpPr>
            <p:cNvPr id="17460" name="Rectangle 38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7461" name="Rectangle 39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62" name="Rectangle 40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26" name="Rectangle 42"/>
          <p:cNvSpPr>
            <a:spLocks noChangeArrowheads="1"/>
          </p:cNvSpPr>
          <p:nvPr/>
        </p:nvSpPr>
        <p:spPr bwMode="auto">
          <a:xfrm>
            <a:off x="7623175" y="2447925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7427" name="Rectangle 43"/>
          <p:cNvSpPr>
            <a:spLocks noChangeArrowheads="1"/>
          </p:cNvSpPr>
          <p:nvPr/>
        </p:nvSpPr>
        <p:spPr bwMode="auto">
          <a:xfrm>
            <a:off x="8061325" y="2447925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7428" name="Group 45"/>
          <p:cNvGrpSpPr>
            <a:grpSpLocks/>
          </p:cNvGrpSpPr>
          <p:nvPr/>
        </p:nvGrpSpPr>
        <p:grpSpPr bwMode="auto">
          <a:xfrm>
            <a:off x="4564063" y="3336925"/>
            <a:ext cx="1312862" cy="446088"/>
            <a:chOff x="1656" y="1253"/>
            <a:chExt cx="681" cy="227"/>
          </a:xfrm>
        </p:grpSpPr>
        <p:sp>
          <p:nvSpPr>
            <p:cNvPr id="17457" name="Rectangle 46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7458" name="Rectangle 47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59" name="Rectangle 48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29" name="Rectangle 50"/>
          <p:cNvSpPr>
            <a:spLocks noChangeArrowheads="1"/>
          </p:cNvSpPr>
          <p:nvPr/>
        </p:nvSpPr>
        <p:spPr bwMode="auto">
          <a:xfrm>
            <a:off x="6300788" y="3357563"/>
            <a:ext cx="436562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7430" name="Rectangle 51"/>
          <p:cNvSpPr>
            <a:spLocks noChangeArrowheads="1"/>
          </p:cNvSpPr>
          <p:nvPr/>
        </p:nvSpPr>
        <p:spPr bwMode="auto">
          <a:xfrm>
            <a:off x="67325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7431" name="Group 53"/>
          <p:cNvGrpSpPr>
            <a:grpSpLocks/>
          </p:cNvGrpSpPr>
          <p:nvPr/>
        </p:nvGrpSpPr>
        <p:grpSpPr bwMode="auto">
          <a:xfrm>
            <a:off x="3254375" y="3336925"/>
            <a:ext cx="1311275" cy="446088"/>
            <a:chOff x="1656" y="1253"/>
            <a:chExt cx="681" cy="227"/>
          </a:xfrm>
        </p:grpSpPr>
        <p:sp>
          <p:nvSpPr>
            <p:cNvPr id="17454" name="Rectangle 54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7455" name="Rectangle 55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56" name="Rectangle 56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432" name="Group 57"/>
          <p:cNvGrpSpPr>
            <a:grpSpLocks/>
          </p:cNvGrpSpPr>
          <p:nvPr/>
        </p:nvGrpSpPr>
        <p:grpSpPr bwMode="auto">
          <a:xfrm>
            <a:off x="4564063" y="4673600"/>
            <a:ext cx="1312862" cy="444500"/>
            <a:chOff x="1656" y="1253"/>
            <a:chExt cx="681" cy="227"/>
          </a:xfrm>
        </p:grpSpPr>
        <p:sp>
          <p:nvSpPr>
            <p:cNvPr id="17451" name="Rectangle 58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7452" name="Rectangle 59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53" name="Rectangle 60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33" name="Rectangle 61"/>
          <p:cNvSpPr>
            <a:spLocks noChangeArrowheads="1"/>
          </p:cNvSpPr>
          <p:nvPr/>
        </p:nvSpPr>
        <p:spPr bwMode="auto">
          <a:xfrm>
            <a:off x="2817813" y="3336925"/>
            <a:ext cx="436562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4" name="Rectangle 63"/>
          <p:cNvSpPr>
            <a:spLocks noChangeArrowheads="1"/>
          </p:cNvSpPr>
          <p:nvPr/>
        </p:nvSpPr>
        <p:spPr bwMode="auto">
          <a:xfrm>
            <a:off x="6311900" y="4673600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7435" name="Rectangle 64"/>
          <p:cNvSpPr>
            <a:spLocks noChangeArrowheads="1"/>
          </p:cNvSpPr>
          <p:nvPr/>
        </p:nvSpPr>
        <p:spPr bwMode="auto">
          <a:xfrm>
            <a:off x="6748463" y="4673600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7436" name="Group 66"/>
          <p:cNvGrpSpPr>
            <a:grpSpLocks/>
          </p:cNvGrpSpPr>
          <p:nvPr/>
        </p:nvGrpSpPr>
        <p:grpSpPr bwMode="auto">
          <a:xfrm>
            <a:off x="4564063" y="6007100"/>
            <a:ext cx="1312862" cy="446088"/>
            <a:chOff x="1656" y="1253"/>
            <a:chExt cx="681" cy="227"/>
          </a:xfrm>
        </p:grpSpPr>
        <p:sp>
          <p:nvSpPr>
            <p:cNvPr id="17448" name="Rectangle 67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7449" name="Rectangle 68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50" name="Rectangle 69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437" name="Group 70"/>
          <p:cNvGrpSpPr>
            <a:grpSpLocks/>
          </p:cNvGrpSpPr>
          <p:nvPr/>
        </p:nvGrpSpPr>
        <p:grpSpPr bwMode="auto">
          <a:xfrm>
            <a:off x="6311900" y="6007100"/>
            <a:ext cx="1311275" cy="446088"/>
            <a:chOff x="1656" y="1253"/>
            <a:chExt cx="681" cy="227"/>
          </a:xfrm>
        </p:grpSpPr>
        <p:sp>
          <p:nvSpPr>
            <p:cNvPr id="17445" name="Rectangle 71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7446" name="Rectangle 72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47" name="Rectangle 73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38" name="Rectangle 75"/>
          <p:cNvSpPr>
            <a:spLocks noChangeArrowheads="1"/>
          </p:cNvSpPr>
          <p:nvPr/>
        </p:nvSpPr>
        <p:spPr bwMode="auto">
          <a:xfrm>
            <a:off x="7623175" y="6007100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7439" name="Rectangle 76"/>
          <p:cNvSpPr>
            <a:spLocks noChangeArrowheads="1"/>
          </p:cNvSpPr>
          <p:nvPr/>
        </p:nvSpPr>
        <p:spPr bwMode="auto">
          <a:xfrm>
            <a:off x="8061325" y="6007100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7440" name="Group 79"/>
          <p:cNvGrpSpPr>
            <a:grpSpLocks/>
          </p:cNvGrpSpPr>
          <p:nvPr/>
        </p:nvGrpSpPr>
        <p:grpSpPr bwMode="auto">
          <a:xfrm>
            <a:off x="1476375" y="3357563"/>
            <a:ext cx="1312863" cy="446087"/>
            <a:chOff x="1656" y="1253"/>
            <a:chExt cx="681" cy="227"/>
          </a:xfrm>
        </p:grpSpPr>
        <p:sp>
          <p:nvSpPr>
            <p:cNvPr id="17442" name="Rectangle 80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7443" name="Rectangle 81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44" name="Rectangle 82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41" name="Rectangle 84"/>
          <p:cNvSpPr>
            <a:spLocks noChangeArrowheads="1"/>
          </p:cNvSpPr>
          <p:nvPr/>
        </p:nvSpPr>
        <p:spPr bwMode="auto">
          <a:xfrm>
            <a:off x="10429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Воспроизведение себе подобных</a:t>
            </a:r>
          </a:p>
        </p:txBody>
      </p:sp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1944688" y="2003425"/>
            <a:ext cx="1311275" cy="444500"/>
            <a:chOff x="1656" y="1253"/>
            <a:chExt cx="681" cy="227"/>
          </a:xfrm>
        </p:grpSpPr>
        <p:sp>
          <p:nvSpPr>
            <p:cNvPr id="18495" name="Rectangle 4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8496" name="Rectangle 5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7" name="Rectangle 6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32543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Rectangle 8"/>
          <p:cNvSpPr>
            <a:spLocks noChangeArrowheads="1"/>
          </p:cNvSpPr>
          <p:nvPr/>
        </p:nvSpPr>
        <p:spPr bwMode="auto">
          <a:xfrm>
            <a:off x="3692525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Rectangle 9"/>
          <p:cNvSpPr>
            <a:spLocks noChangeArrowheads="1"/>
          </p:cNvSpPr>
          <p:nvPr/>
        </p:nvSpPr>
        <p:spPr bwMode="auto">
          <a:xfrm>
            <a:off x="4127500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Rectangle 10"/>
          <p:cNvSpPr>
            <a:spLocks noChangeArrowheads="1"/>
          </p:cNvSpPr>
          <p:nvPr/>
        </p:nvSpPr>
        <p:spPr bwMode="auto">
          <a:xfrm>
            <a:off x="4564063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Rectangle 11"/>
          <p:cNvSpPr>
            <a:spLocks noChangeArrowheads="1"/>
          </p:cNvSpPr>
          <p:nvPr/>
        </p:nvSpPr>
        <p:spPr bwMode="auto">
          <a:xfrm>
            <a:off x="5002213" y="2003425"/>
            <a:ext cx="436562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1" name="Rectangle 12"/>
          <p:cNvSpPr>
            <a:spLocks noChangeArrowheads="1"/>
          </p:cNvSpPr>
          <p:nvPr/>
        </p:nvSpPr>
        <p:spPr bwMode="auto">
          <a:xfrm>
            <a:off x="54387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8442" name="Group 13"/>
          <p:cNvGrpSpPr>
            <a:grpSpLocks/>
          </p:cNvGrpSpPr>
          <p:nvPr/>
        </p:nvGrpSpPr>
        <p:grpSpPr bwMode="auto">
          <a:xfrm>
            <a:off x="5873750" y="1557338"/>
            <a:ext cx="438150" cy="890587"/>
            <a:chOff x="3696" y="1026"/>
            <a:chExt cx="227" cy="454"/>
          </a:xfrm>
        </p:grpSpPr>
        <p:sp>
          <p:nvSpPr>
            <p:cNvPr id="18493" name="Rectangle 14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  <p:sp>
          <p:nvSpPr>
            <p:cNvPr id="18494" name="Rectangle 15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</p:grpSp>
      <p:grpSp>
        <p:nvGrpSpPr>
          <p:cNvPr id="18443" name="Group 16"/>
          <p:cNvGrpSpPr>
            <a:grpSpLocks/>
          </p:cNvGrpSpPr>
          <p:nvPr/>
        </p:nvGrpSpPr>
        <p:grpSpPr bwMode="auto">
          <a:xfrm>
            <a:off x="5873750" y="2447925"/>
            <a:ext cx="438150" cy="890588"/>
            <a:chOff x="3696" y="1026"/>
            <a:chExt cx="227" cy="454"/>
          </a:xfrm>
        </p:grpSpPr>
        <p:sp>
          <p:nvSpPr>
            <p:cNvPr id="18491" name="Rectangle 17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м</a:t>
              </a:r>
            </a:p>
          </p:txBody>
        </p:sp>
        <p:sp>
          <p:nvSpPr>
            <p:cNvPr id="18492" name="Rectangle 18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з</a:t>
              </a:r>
            </a:p>
          </p:txBody>
        </p:sp>
      </p:grpSp>
      <p:grpSp>
        <p:nvGrpSpPr>
          <p:cNvPr id="18444" name="Group 19"/>
          <p:cNvGrpSpPr>
            <a:grpSpLocks/>
          </p:cNvGrpSpPr>
          <p:nvPr/>
        </p:nvGrpSpPr>
        <p:grpSpPr bwMode="auto">
          <a:xfrm>
            <a:off x="5873750" y="3336925"/>
            <a:ext cx="438150" cy="890588"/>
            <a:chOff x="3696" y="1026"/>
            <a:chExt cx="227" cy="454"/>
          </a:xfrm>
        </p:grpSpPr>
        <p:sp>
          <p:nvSpPr>
            <p:cNvPr id="18489" name="Rectangle 20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18490" name="Rectangle 21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</p:grpSp>
      <p:grpSp>
        <p:nvGrpSpPr>
          <p:cNvPr id="18445" name="Group 22"/>
          <p:cNvGrpSpPr>
            <a:grpSpLocks/>
          </p:cNvGrpSpPr>
          <p:nvPr/>
        </p:nvGrpSpPr>
        <p:grpSpPr bwMode="auto">
          <a:xfrm>
            <a:off x="5873750" y="4227513"/>
            <a:ext cx="438150" cy="890587"/>
            <a:chOff x="3696" y="1026"/>
            <a:chExt cx="227" cy="454"/>
          </a:xfrm>
        </p:grpSpPr>
        <p:sp>
          <p:nvSpPr>
            <p:cNvPr id="18487" name="Rectangle 23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18488" name="Rectangle 24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ж</a:t>
              </a:r>
            </a:p>
          </p:txBody>
        </p:sp>
      </p:grpSp>
      <p:sp>
        <p:nvSpPr>
          <p:cNvPr id="18446" name="Rectangle 25"/>
          <p:cNvSpPr>
            <a:spLocks noChangeArrowheads="1"/>
          </p:cNvSpPr>
          <p:nvPr/>
        </p:nvSpPr>
        <p:spPr bwMode="auto">
          <a:xfrm>
            <a:off x="5873750" y="5562600"/>
            <a:ext cx="438150" cy="4445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18447" name="Rectangle 26"/>
          <p:cNvSpPr>
            <a:spLocks noChangeArrowheads="1"/>
          </p:cNvSpPr>
          <p:nvPr/>
        </p:nvSpPr>
        <p:spPr bwMode="auto">
          <a:xfrm>
            <a:off x="5873750" y="5116513"/>
            <a:ext cx="438150" cy="4460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18448" name="Rectangle 27"/>
          <p:cNvSpPr>
            <a:spLocks noChangeArrowheads="1"/>
          </p:cNvSpPr>
          <p:nvPr/>
        </p:nvSpPr>
        <p:spPr bwMode="auto">
          <a:xfrm>
            <a:off x="5873750" y="6007100"/>
            <a:ext cx="438150" cy="4460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grpSp>
        <p:nvGrpSpPr>
          <p:cNvPr id="18449" name="Group 28"/>
          <p:cNvGrpSpPr>
            <a:grpSpLocks/>
          </p:cNvGrpSpPr>
          <p:nvPr/>
        </p:nvGrpSpPr>
        <p:grpSpPr bwMode="auto">
          <a:xfrm>
            <a:off x="6311900" y="2447925"/>
            <a:ext cx="1311275" cy="446088"/>
            <a:chOff x="1656" y="1253"/>
            <a:chExt cx="681" cy="227"/>
          </a:xfrm>
        </p:grpSpPr>
        <p:sp>
          <p:nvSpPr>
            <p:cNvPr id="18484" name="Rectangle 29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8485" name="Rectangle 30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6" name="Rectangle 31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50" name="Rectangle 32"/>
          <p:cNvSpPr>
            <a:spLocks noChangeArrowheads="1"/>
          </p:cNvSpPr>
          <p:nvPr/>
        </p:nvSpPr>
        <p:spPr bwMode="auto">
          <a:xfrm>
            <a:off x="7623175" y="2447925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8451" name="Rectangle 33"/>
          <p:cNvSpPr>
            <a:spLocks noChangeArrowheads="1"/>
          </p:cNvSpPr>
          <p:nvPr/>
        </p:nvSpPr>
        <p:spPr bwMode="auto">
          <a:xfrm>
            <a:off x="8061325" y="2447925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8452" name="Group 34"/>
          <p:cNvGrpSpPr>
            <a:grpSpLocks/>
          </p:cNvGrpSpPr>
          <p:nvPr/>
        </p:nvGrpSpPr>
        <p:grpSpPr bwMode="auto">
          <a:xfrm>
            <a:off x="4564063" y="3336925"/>
            <a:ext cx="1312862" cy="446088"/>
            <a:chOff x="1656" y="1253"/>
            <a:chExt cx="681" cy="227"/>
          </a:xfrm>
        </p:grpSpPr>
        <p:sp>
          <p:nvSpPr>
            <p:cNvPr id="18481" name="Rectangle 3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8482" name="Rectangle 3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3" name="Rectangle 3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53" name="Rectangle 38"/>
          <p:cNvSpPr>
            <a:spLocks noChangeArrowheads="1"/>
          </p:cNvSpPr>
          <p:nvPr/>
        </p:nvSpPr>
        <p:spPr bwMode="auto">
          <a:xfrm>
            <a:off x="6300788" y="3357563"/>
            <a:ext cx="436562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8454" name="Rectangle 39"/>
          <p:cNvSpPr>
            <a:spLocks noChangeArrowheads="1"/>
          </p:cNvSpPr>
          <p:nvPr/>
        </p:nvSpPr>
        <p:spPr bwMode="auto">
          <a:xfrm>
            <a:off x="67325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8455" name="Group 40"/>
          <p:cNvGrpSpPr>
            <a:grpSpLocks/>
          </p:cNvGrpSpPr>
          <p:nvPr/>
        </p:nvGrpSpPr>
        <p:grpSpPr bwMode="auto">
          <a:xfrm>
            <a:off x="3254375" y="3336925"/>
            <a:ext cx="1311275" cy="446088"/>
            <a:chOff x="1656" y="1253"/>
            <a:chExt cx="681" cy="227"/>
          </a:xfrm>
        </p:grpSpPr>
        <p:sp>
          <p:nvSpPr>
            <p:cNvPr id="18478" name="Rectangle 41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8479" name="Rectangle 42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0" name="Rectangle 43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456" name="Group 44"/>
          <p:cNvGrpSpPr>
            <a:grpSpLocks/>
          </p:cNvGrpSpPr>
          <p:nvPr/>
        </p:nvGrpSpPr>
        <p:grpSpPr bwMode="auto">
          <a:xfrm>
            <a:off x="4564063" y="4673600"/>
            <a:ext cx="1312862" cy="444500"/>
            <a:chOff x="1656" y="1253"/>
            <a:chExt cx="681" cy="227"/>
          </a:xfrm>
        </p:grpSpPr>
        <p:sp>
          <p:nvSpPr>
            <p:cNvPr id="18475" name="Rectangle 4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8476" name="Rectangle 4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7" name="Rectangle 4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57" name="Rectangle 48"/>
          <p:cNvSpPr>
            <a:spLocks noChangeArrowheads="1"/>
          </p:cNvSpPr>
          <p:nvPr/>
        </p:nvSpPr>
        <p:spPr bwMode="auto">
          <a:xfrm>
            <a:off x="2817813" y="3336925"/>
            <a:ext cx="436562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58" name="Rectangle 49"/>
          <p:cNvSpPr>
            <a:spLocks noChangeArrowheads="1"/>
          </p:cNvSpPr>
          <p:nvPr/>
        </p:nvSpPr>
        <p:spPr bwMode="auto">
          <a:xfrm>
            <a:off x="6311900" y="4673600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8459" name="Rectangle 50"/>
          <p:cNvSpPr>
            <a:spLocks noChangeArrowheads="1"/>
          </p:cNvSpPr>
          <p:nvPr/>
        </p:nvSpPr>
        <p:spPr bwMode="auto">
          <a:xfrm>
            <a:off x="6748463" y="4673600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8460" name="Group 51"/>
          <p:cNvGrpSpPr>
            <a:grpSpLocks/>
          </p:cNvGrpSpPr>
          <p:nvPr/>
        </p:nvGrpSpPr>
        <p:grpSpPr bwMode="auto">
          <a:xfrm>
            <a:off x="4564063" y="6007100"/>
            <a:ext cx="1312862" cy="446088"/>
            <a:chOff x="1656" y="1253"/>
            <a:chExt cx="681" cy="227"/>
          </a:xfrm>
        </p:grpSpPr>
        <p:sp>
          <p:nvSpPr>
            <p:cNvPr id="18472" name="Rectangle 5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8473" name="Rectangle 5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4" name="Rectangle 5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461" name="Group 55"/>
          <p:cNvGrpSpPr>
            <a:grpSpLocks/>
          </p:cNvGrpSpPr>
          <p:nvPr/>
        </p:nvGrpSpPr>
        <p:grpSpPr bwMode="auto">
          <a:xfrm>
            <a:off x="6311900" y="6007100"/>
            <a:ext cx="1311275" cy="446088"/>
            <a:chOff x="1656" y="1253"/>
            <a:chExt cx="681" cy="227"/>
          </a:xfrm>
        </p:grpSpPr>
        <p:sp>
          <p:nvSpPr>
            <p:cNvPr id="18469" name="Rectangle 56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8470" name="Rectangle 57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1" name="Rectangle 58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62" name="Rectangle 59"/>
          <p:cNvSpPr>
            <a:spLocks noChangeArrowheads="1"/>
          </p:cNvSpPr>
          <p:nvPr/>
        </p:nvSpPr>
        <p:spPr bwMode="auto">
          <a:xfrm>
            <a:off x="7623175" y="6007100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8463" name="Rectangle 60"/>
          <p:cNvSpPr>
            <a:spLocks noChangeArrowheads="1"/>
          </p:cNvSpPr>
          <p:nvPr/>
        </p:nvSpPr>
        <p:spPr bwMode="auto">
          <a:xfrm>
            <a:off x="8061325" y="6007100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8464" name="Group 61"/>
          <p:cNvGrpSpPr>
            <a:grpSpLocks/>
          </p:cNvGrpSpPr>
          <p:nvPr/>
        </p:nvGrpSpPr>
        <p:grpSpPr bwMode="auto">
          <a:xfrm>
            <a:off x="1476375" y="3357563"/>
            <a:ext cx="1312863" cy="446087"/>
            <a:chOff x="1656" y="1253"/>
            <a:chExt cx="681" cy="227"/>
          </a:xfrm>
        </p:grpSpPr>
        <p:sp>
          <p:nvSpPr>
            <p:cNvPr id="18466" name="Rectangle 6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8467" name="Rectangle 6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8" name="Rectangle 6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65" name="Rectangle 65"/>
          <p:cNvSpPr>
            <a:spLocks noChangeArrowheads="1"/>
          </p:cNvSpPr>
          <p:nvPr/>
        </p:nvSpPr>
        <p:spPr bwMode="auto">
          <a:xfrm>
            <a:off x="10429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Женская половая клетка</a:t>
            </a:r>
          </a:p>
        </p:txBody>
      </p:sp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1944688" y="2003425"/>
            <a:ext cx="1311275" cy="444500"/>
            <a:chOff x="1656" y="1253"/>
            <a:chExt cx="681" cy="227"/>
          </a:xfrm>
        </p:grpSpPr>
        <p:sp>
          <p:nvSpPr>
            <p:cNvPr id="19519" name="Rectangle 4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9520" name="Rectangle 5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21" name="Rectangle 6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9460" name="Rectangle 7"/>
          <p:cNvSpPr>
            <a:spLocks noChangeArrowheads="1"/>
          </p:cNvSpPr>
          <p:nvPr/>
        </p:nvSpPr>
        <p:spPr bwMode="auto">
          <a:xfrm>
            <a:off x="32543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3692525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Rectangle 9"/>
          <p:cNvSpPr>
            <a:spLocks noChangeArrowheads="1"/>
          </p:cNvSpPr>
          <p:nvPr/>
        </p:nvSpPr>
        <p:spPr bwMode="auto">
          <a:xfrm>
            <a:off x="4127500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3" name="Rectangle 10"/>
          <p:cNvSpPr>
            <a:spLocks noChangeArrowheads="1"/>
          </p:cNvSpPr>
          <p:nvPr/>
        </p:nvSpPr>
        <p:spPr bwMode="auto">
          <a:xfrm>
            <a:off x="4564063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4" name="Rectangle 11"/>
          <p:cNvSpPr>
            <a:spLocks noChangeArrowheads="1"/>
          </p:cNvSpPr>
          <p:nvPr/>
        </p:nvSpPr>
        <p:spPr bwMode="auto">
          <a:xfrm>
            <a:off x="5002213" y="2003425"/>
            <a:ext cx="436562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5" name="Rectangle 12"/>
          <p:cNvSpPr>
            <a:spLocks noChangeArrowheads="1"/>
          </p:cNvSpPr>
          <p:nvPr/>
        </p:nvSpPr>
        <p:spPr bwMode="auto">
          <a:xfrm>
            <a:off x="54387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466" name="Group 13"/>
          <p:cNvGrpSpPr>
            <a:grpSpLocks/>
          </p:cNvGrpSpPr>
          <p:nvPr/>
        </p:nvGrpSpPr>
        <p:grpSpPr bwMode="auto">
          <a:xfrm>
            <a:off x="5873750" y="1557338"/>
            <a:ext cx="438150" cy="890587"/>
            <a:chOff x="3696" y="1026"/>
            <a:chExt cx="227" cy="454"/>
          </a:xfrm>
        </p:grpSpPr>
        <p:sp>
          <p:nvSpPr>
            <p:cNvPr id="19517" name="Rectangle 14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  <p:sp>
          <p:nvSpPr>
            <p:cNvPr id="19518" name="Rectangle 15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</p:grpSp>
      <p:grpSp>
        <p:nvGrpSpPr>
          <p:cNvPr id="19467" name="Group 16"/>
          <p:cNvGrpSpPr>
            <a:grpSpLocks/>
          </p:cNvGrpSpPr>
          <p:nvPr/>
        </p:nvGrpSpPr>
        <p:grpSpPr bwMode="auto">
          <a:xfrm>
            <a:off x="5873750" y="2447925"/>
            <a:ext cx="438150" cy="890588"/>
            <a:chOff x="3696" y="1026"/>
            <a:chExt cx="227" cy="454"/>
          </a:xfrm>
        </p:grpSpPr>
        <p:sp>
          <p:nvSpPr>
            <p:cNvPr id="19515" name="Rectangle 17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м</a:t>
              </a:r>
            </a:p>
          </p:txBody>
        </p:sp>
        <p:sp>
          <p:nvSpPr>
            <p:cNvPr id="19516" name="Rectangle 18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з</a:t>
              </a:r>
            </a:p>
          </p:txBody>
        </p:sp>
      </p:grpSp>
      <p:grpSp>
        <p:nvGrpSpPr>
          <p:cNvPr id="19468" name="Group 19"/>
          <p:cNvGrpSpPr>
            <a:grpSpLocks/>
          </p:cNvGrpSpPr>
          <p:nvPr/>
        </p:nvGrpSpPr>
        <p:grpSpPr bwMode="auto">
          <a:xfrm>
            <a:off x="5873750" y="3336925"/>
            <a:ext cx="438150" cy="890588"/>
            <a:chOff x="3696" y="1026"/>
            <a:chExt cx="227" cy="454"/>
          </a:xfrm>
        </p:grpSpPr>
        <p:sp>
          <p:nvSpPr>
            <p:cNvPr id="19513" name="Rectangle 20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19514" name="Rectangle 21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</p:grpSp>
      <p:grpSp>
        <p:nvGrpSpPr>
          <p:cNvPr id="19469" name="Group 22"/>
          <p:cNvGrpSpPr>
            <a:grpSpLocks/>
          </p:cNvGrpSpPr>
          <p:nvPr/>
        </p:nvGrpSpPr>
        <p:grpSpPr bwMode="auto">
          <a:xfrm>
            <a:off x="5873750" y="4227513"/>
            <a:ext cx="438150" cy="890587"/>
            <a:chOff x="3696" y="1026"/>
            <a:chExt cx="227" cy="454"/>
          </a:xfrm>
        </p:grpSpPr>
        <p:sp>
          <p:nvSpPr>
            <p:cNvPr id="19511" name="Rectangle 23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19512" name="Rectangle 24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ж</a:t>
              </a:r>
            </a:p>
          </p:txBody>
        </p:sp>
      </p:grpSp>
      <p:sp>
        <p:nvSpPr>
          <p:cNvPr id="19470" name="Rectangle 25"/>
          <p:cNvSpPr>
            <a:spLocks noChangeArrowheads="1"/>
          </p:cNvSpPr>
          <p:nvPr/>
        </p:nvSpPr>
        <p:spPr bwMode="auto">
          <a:xfrm>
            <a:off x="5873750" y="5562600"/>
            <a:ext cx="438150" cy="4445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19471" name="Rectangle 26"/>
          <p:cNvSpPr>
            <a:spLocks noChangeArrowheads="1"/>
          </p:cNvSpPr>
          <p:nvPr/>
        </p:nvSpPr>
        <p:spPr bwMode="auto">
          <a:xfrm>
            <a:off x="5873750" y="5116513"/>
            <a:ext cx="438150" cy="4460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19472" name="Rectangle 27"/>
          <p:cNvSpPr>
            <a:spLocks noChangeArrowheads="1"/>
          </p:cNvSpPr>
          <p:nvPr/>
        </p:nvSpPr>
        <p:spPr bwMode="auto">
          <a:xfrm>
            <a:off x="5873750" y="6007100"/>
            <a:ext cx="438150" cy="4460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grpSp>
        <p:nvGrpSpPr>
          <p:cNvPr id="19473" name="Group 28"/>
          <p:cNvGrpSpPr>
            <a:grpSpLocks/>
          </p:cNvGrpSpPr>
          <p:nvPr/>
        </p:nvGrpSpPr>
        <p:grpSpPr bwMode="auto">
          <a:xfrm>
            <a:off x="6311900" y="2447925"/>
            <a:ext cx="1311275" cy="446088"/>
            <a:chOff x="1656" y="1253"/>
            <a:chExt cx="681" cy="227"/>
          </a:xfrm>
        </p:grpSpPr>
        <p:sp>
          <p:nvSpPr>
            <p:cNvPr id="19508" name="Rectangle 29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9509" name="Rectangle 30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10" name="Rectangle 31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9474" name="Rectangle 32"/>
          <p:cNvSpPr>
            <a:spLocks noChangeArrowheads="1"/>
          </p:cNvSpPr>
          <p:nvPr/>
        </p:nvSpPr>
        <p:spPr bwMode="auto">
          <a:xfrm>
            <a:off x="7623175" y="2447925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475" name="Rectangle 33"/>
          <p:cNvSpPr>
            <a:spLocks noChangeArrowheads="1"/>
          </p:cNvSpPr>
          <p:nvPr/>
        </p:nvSpPr>
        <p:spPr bwMode="auto">
          <a:xfrm>
            <a:off x="8061325" y="2447925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476" name="Group 34"/>
          <p:cNvGrpSpPr>
            <a:grpSpLocks/>
          </p:cNvGrpSpPr>
          <p:nvPr/>
        </p:nvGrpSpPr>
        <p:grpSpPr bwMode="auto">
          <a:xfrm>
            <a:off x="4564063" y="3336925"/>
            <a:ext cx="1312862" cy="446088"/>
            <a:chOff x="1656" y="1253"/>
            <a:chExt cx="681" cy="227"/>
          </a:xfrm>
        </p:grpSpPr>
        <p:sp>
          <p:nvSpPr>
            <p:cNvPr id="19505" name="Rectangle 3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9506" name="Rectangle 3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07" name="Rectangle 3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9477" name="Rectangle 38"/>
          <p:cNvSpPr>
            <a:spLocks noChangeArrowheads="1"/>
          </p:cNvSpPr>
          <p:nvPr/>
        </p:nvSpPr>
        <p:spPr bwMode="auto">
          <a:xfrm>
            <a:off x="6300788" y="3357563"/>
            <a:ext cx="436562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478" name="Rectangle 39"/>
          <p:cNvSpPr>
            <a:spLocks noChangeArrowheads="1"/>
          </p:cNvSpPr>
          <p:nvPr/>
        </p:nvSpPr>
        <p:spPr bwMode="auto">
          <a:xfrm>
            <a:off x="67325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479" name="Group 40"/>
          <p:cNvGrpSpPr>
            <a:grpSpLocks/>
          </p:cNvGrpSpPr>
          <p:nvPr/>
        </p:nvGrpSpPr>
        <p:grpSpPr bwMode="auto">
          <a:xfrm>
            <a:off x="3254375" y="3336925"/>
            <a:ext cx="1311275" cy="446088"/>
            <a:chOff x="1656" y="1253"/>
            <a:chExt cx="681" cy="227"/>
          </a:xfrm>
        </p:grpSpPr>
        <p:sp>
          <p:nvSpPr>
            <p:cNvPr id="19502" name="Rectangle 41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9503" name="Rectangle 42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04" name="Rectangle 43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480" name="Group 44"/>
          <p:cNvGrpSpPr>
            <a:grpSpLocks/>
          </p:cNvGrpSpPr>
          <p:nvPr/>
        </p:nvGrpSpPr>
        <p:grpSpPr bwMode="auto">
          <a:xfrm>
            <a:off x="4564063" y="4673600"/>
            <a:ext cx="1312862" cy="444500"/>
            <a:chOff x="1656" y="1253"/>
            <a:chExt cx="681" cy="227"/>
          </a:xfrm>
        </p:grpSpPr>
        <p:sp>
          <p:nvSpPr>
            <p:cNvPr id="19499" name="Rectangle 4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9500" name="Rectangle 4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01" name="Rectangle 4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9481" name="Rectangle 48"/>
          <p:cNvSpPr>
            <a:spLocks noChangeArrowheads="1"/>
          </p:cNvSpPr>
          <p:nvPr/>
        </p:nvSpPr>
        <p:spPr bwMode="auto">
          <a:xfrm>
            <a:off x="2817813" y="3336925"/>
            <a:ext cx="436562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82" name="Rectangle 49"/>
          <p:cNvSpPr>
            <a:spLocks noChangeArrowheads="1"/>
          </p:cNvSpPr>
          <p:nvPr/>
        </p:nvSpPr>
        <p:spPr bwMode="auto">
          <a:xfrm>
            <a:off x="6311900" y="4673600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483" name="Rectangle 50"/>
          <p:cNvSpPr>
            <a:spLocks noChangeArrowheads="1"/>
          </p:cNvSpPr>
          <p:nvPr/>
        </p:nvSpPr>
        <p:spPr bwMode="auto">
          <a:xfrm>
            <a:off x="6748463" y="4673600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484" name="Group 51"/>
          <p:cNvGrpSpPr>
            <a:grpSpLocks/>
          </p:cNvGrpSpPr>
          <p:nvPr/>
        </p:nvGrpSpPr>
        <p:grpSpPr bwMode="auto">
          <a:xfrm>
            <a:off x="4564063" y="6007100"/>
            <a:ext cx="1312862" cy="446088"/>
            <a:chOff x="1656" y="1253"/>
            <a:chExt cx="681" cy="227"/>
          </a:xfrm>
        </p:grpSpPr>
        <p:sp>
          <p:nvSpPr>
            <p:cNvPr id="19496" name="Rectangle 5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9497" name="Rectangle 5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98" name="Rectangle 5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485" name="Group 55"/>
          <p:cNvGrpSpPr>
            <a:grpSpLocks/>
          </p:cNvGrpSpPr>
          <p:nvPr/>
        </p:nvGrpSpPr>
        <p:grpSpPr bwMode="auto">
          <a:xfrm>
            <a:off x="6311900" y="6007100"/>
            <a:ext cx="1311275" cy="446088"/>
            <a:chOff x="1656" y="1253"/>
            <a:chExt cx="681" cy="227"/>
          </a:xfrm>
        </p:grpSpPr>
        <p:sp>
          <p:nvSpPr>
            <p:cNvPr id="19493" name="Rectangle 56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9494" name="Rectangle 57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95" name="Rectangle 58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9486" name="Rectangle 59"/>
          <p:cNvSpPr>
            <a:spLocks noChangeArrowheads="1"/>
          </p:cNvSpPr>
          <p:nvPr/>
        </p:nvSpPr>
        <p:spPr bwMode="auto">
          <a:xfrm>
            <a:off x="7623175" y="6007100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9487" name="Rectangle 60"/>
          <p:cNvSpPr>
            <a:spLocks noChangeArrowheads="1"/>
          </p:cNvSpPr>
          <p:nvPr/>
        </p:nvSpPr>
        <p:spPr bwMode="auto">
          <a:xfrm>
            <a:off x="8061325" y="6007100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488" name="Group 61"/>
          <p:cNvGrpSpPr>
            <a:grpSpLocks/>
          </p:cNvGrpSpPr>
          <p:nvPr/>
        </p:nvGrpSpPr>
        <p:grpSpPr bwMode="auto">
          <a:xfrm>
            <a:off x="1476375" y="3357563"/>
            <a:ext cx="1312863" cy="446087"/>
            <a:chOff x="1656" y="1253"/>
            <a:chExt cx="681" cy="227"/>
          </a:xfrm>
        </p:grpSpPr>
        <p:sp>
          <p:nvSpPr>
            <p:cNvPr id="19490" name="Rectangle 6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9491" name="Rectangle 6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92" name="Rectangle 6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9489" name="Rectangle 65"/>
          <p:cNvSpPr>
            <a:spLocks noChangeArrowheads="1"/>
          </p:cNvSpPr>
          <p:nvPr/>
        </p:nvSpPr>
        <p:spPr bwMode="auto">
          <a:xfrm>
            <a:off x="10429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Женская половая клетка</a:t>
            </a:r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1944688" y="2003425"/>
            <a:ext cx="1311275" cy="444500"/>
            <a:chOff x="1656" y="1253"/>
            <a:chExt cx="681" cy="227"/>
          </a:xfrm>
        </p:grpSpPr>
        <p:sp>
          <p:nvSpPr>
            <p:cNvPr id="20543" name="Rectangle 4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я</a:t>
              </a:r>
            </a:p>
          </p:txBody>
        </p:sp>
        <p:sp>
          <p:nvSpPr>
            <p:cNvPr id="20544" name="Rectangle 5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й</a:t>
              </a:r>
            </a:p>
          </p:txBody>
        </p:sp>
        <p:sp>
          <p:nvSpPr>
            <p:cNvPr id="20545" name="Rectangle 6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ц</a:t>
              </a:r>
            </a:p>
          </p:txBody>
        </p:sp>
      </p:grpSp>
      <p:sp>
        <p:nvSpPr>
          <p:cNvPr id="20484" name="Rectangle 7"/>
          <p:cNvSpPr>
            <a:spLocks noChangeArrowheads="1"/>
          </p:cNvSpPr>
          <p:nvPr/>
        </p:nvSpPr>
        <p:spPr bwMode="auto">
          <a:xfrm>
            <a:off x="32543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0485" name="Rectangle 8"/>
          <p:cNvSpPr>
            <a:spLocks noChangeArrowheads="1"/>
          </p:cNvSpPr>
          <p:nvPr/>
        </p:nvSpPr>
        <p:spPr bwMode="auto">
          <a:xfrm>
            <a:off x="3692525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sp>
        <p:nvSpPr>
          <p:cNvPr id="20486" name="Rectangle 9"/>
          <p:cNvSpPr>
            <a:spLocks noChangeArrowheads="1"/>
          </p:cNvSpPr>
          <p:nvPr/>
        </p:nvSpPr>
        <p:spPr bwMode="auto">
          <a:xfrm>
            <a:off x="4127500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л</a:t>
            </a:r>
          </a:p>
        </p:txBody>
      </p:sp>
      <p:sp>
        <p:nvSpPr>
          <p:cNvPr id="20487" name="Rectangle 10"/>
          <p:cNvSpPr>
            <a:spLocks noChangeArrowheads="1"/>
          </p:cNvSpPr>
          <p:nvPr/>
        </p:nvSpPr>
        <p:spPr bwMode="auto">
          <a:xfrm>
            <a:off x="4564063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0488" name="Rectangle 11"/>
          <p:cNvSpPr>
            <a:spLocks noChangeArrowheads="1"/>
          </p:cNvSpPr>
          <p:nvPr/>
        </p:nvSpPr>
        <p:spPr bwMode="auto">
          <a:xfrm>
            <a:off x="5002213" y="2003425"/>
            <a:ext cx="436562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0489" name="Rectangle 12"/>
          <p:cNvSpPr>
            <a:spLocks noChangeArrowheads="1"/>
          </p:cNvSpPr>
          <p:nvPr/>
        </p:nvSpPr>
        <p:spPr bwMode="auto">
          <a:xfrm>
            <a:off x="54387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grpSp>
        <p:nvGrpSpPr>
          <p:cNvPr id="20490" name="Group 13"/>
          <p:cNvGrpSpPr>
            <a:grpSpLocks/>
          </p:cNvGrpSpPr>
          <p:nvPr/>
        </p:nvGrpSpPr>
        <p:grpSpPr bwMode="auto">
          <a:xfrm>
            <a:off x="5873750" y="1557338"/>
            <a:ext cx="438150" cy="890587"/>
            <a:chOff x="3696" y="1026"/>
            <a:chExt cx="227" cy="454"/>
          </a:xfrm>
        </p:grpSpPr>
        <p:sp>
          <p:nvSpPr>
            <p:cNvPr id="20541" name="Rectangle 14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  <p:sp>
          <p:nvSpPr>
            <p:cNvPr id="20542" name="Rectangle 15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</p:grpSp>
      <p:grpSp>
        <p:nvGrpSpPr>
          <p:cNvPr id="20491" name="Group 16"/>
          <p:cNvGrpSpPr>
            <a:grpSpLocks/>
          </p:cNvGrpSpPr>
          <p:nvPr/>
        </p:nvGrpSpPr>
        <p:grpSpPr bwMode="auto">
          <a:xfrm>
            <a:off x="5873750" y="2447925"/>
            <a:ext cx="438150" cy="890588"/>
            <a:chOff x="3696" y="1026"/>
            <a:chExt cx="227" cy="454"/>
          </a:xfrm>
        </p:grpSpPr>
        <p:sp>
          <p:nvSpPr>
            <p:cNvPr id="20539" name="Rectangle 17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м</a:t>
              </a:r>
            </a:p>
          </p:txBody>
        </p:sp>
        <p:sp>
          <p:nvSpPr>
            <p:cNvPr id="20540" name="Rectangle 18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з</a:t>
              </a:r>
            </a:p>
          </p:txBody>
        </p:sp>
      </p:grpSp>
      <p:grpSp>
        <p:nvGrpSpPr>
          <p:cNvPr id="20492" name="Group 19"/>
          <p:cNvGrpSpPr>
            <a:grpSpLocks/>
          </p:cNvGrpSpPr>
          <p:nvPr/>
        </p:nvGrpSpPr>
        <p:grpSpPr bwMode="auto">
          <a:xfrm>
            <a:off x="5873750" y="3336925"/>
            <a:ext cx="438150" cy="890588"/>
            <a:chOff x="3696" y="1026"/>
            <a:chExt cx="227" cy="454"/>
          </a:xfrm>
        </p:grpSpPr>
        <p:sp>
          <p:nvSpPr>
            <p:cNvPr id="20537" name="Rectangle 20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0538" name="Rectangle 21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</p:grpSp>
      <p:grpSp>
        <p:nvGrpSpPr>
          <p:cNvPr id="20493" name="Group 22"/>
          <p:cNvGrpSpPr>
            <a:grpSpLocks/>
          </p:cNvGrpSpPr>
          <p:nvPr/>
        </p:nvGrpSpPr>
        <p:grpSpPr bwMode="auto">
          <a:xfrm>
            <a:off x="5873750" y="4227513"/>
            <a:ext cx="438150" cy="890587"/>
            <a:chOff x="3696" y="1026"/>
            <a:chExt cx="227" cy="454"/>
          </a:xfrm>
        </p:grpSpPr>
        <p:sp>
          <p:nvSpPr>
            <p:cNvPr id="20535" name="Rectangle 23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20536" name="Rectangle 24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ж</a:t>
              </a:r>
            </a:p>
          </p:txBody>
        </p:sp>
      </p:grpSp>
      <p:sp>
        <p:nvSpPr>
          <p:cNvPr id="20494" name="Rectangle 25"/>
          <p:cNvSpPr>
            <a:spLocks noChangeArrowheads="1"/>
          </p:cNvSpPr>
          <p:nvPr/>
        </p:nvSpPr>
        <p:spPr bwMode="auto">
          <a:xfrm>
            <a:off x="5873750" y="5562600"/>
            <a:ext cx="438150" cy="4445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0495" name="Rectangle 26"/>
          <p:cNvSpPr>
            <a:spLocks noChangeArrowheads="1"/>
          </p:cNvSpPr>
          <p:nvPr/>
        </p:nvSpPr>
        <p:spPr bwMode="auto">
          <a:xfrm>
            <a:off x="5873750" y="5116513"/>
            <a:ext cx="438150" cy="4460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20496" name="Rectangle 27"/>
          <p:cNvSpPr>
            <a:spLocks noChangeArrowheads="1"/>
          </p:cNvSpPr>
          <p:nvPr/>
        </p:nvSpPr>
        <p:spPr bwMode="auto">
          <a:xfrm>
            <a:off x="5873750" y="6007100"/>
            <a:ext cx="438150" cy="4460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grpSp>
        <p:nvGrpSpPr>
          <p:cNvPr id="20497" name="Group 28"/>
          <p:cNvGrpSpPr>
            <a:grpSpLocks/>
          </p:cNvGrpSpPr>
          <p:nvPr/>
        </p:nvGrpSpPr>
        <p:grpSpPr bwMode="auto">
          <a:xfrm>
            <a:off x="6311900" y="2447925"/>
            <a:ext cx="1311275" cy="446088"/>
            <a:chOff x="1656" y="1253"/>
            <a:chExt cx="681" cy="227"/>
          </a:xfrm>
        </p:grpSpPr>
        <p:sp>
          <p:nvSpPr>
            <p:cNvPr id="20532" name="Rectangle 29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0533" name="Rectangle 30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34" name="Rectangle 31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498" name="Rectangle 32"/>
          <p:cNvSpPr>
            <a:spLocks noChangeArrowheads="1"/>
          </p:cNvSpPr>
          <p:nvPr/>
        </p:nvSpPr>
        <p:spPr bwMode="auto">
          <a:xfrm>
            <a:off x="7623175" y="2447925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499" name="Rectangle 33"/>
          <p:cNvSpPr>
            <a:spLocks noChangeArrowheads="1"/>
          </p:cNvSpPr>
          <p:nvPr/>
        </p:nvSpPr>
        <p:spPr bwMode="auto">
          <a:xfrm>
            <a:off x="8061325" y="2447925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0500" name="Group 34"/>
          <p:cNvGrpSpPr>
            <a:grpSpLocks/>
          </p:cNvGrpSpPr>
          <p:nvPr/>
        </p:nvGrpSpPr>
        <p:grpSpPr bwMode="auto">
          <a:xfrm>
            <a:off x="4564063" y="3336925"/>
            <a:ext cx="1312862" cy="446088"/>
            <a:chOff x="1656" y="1253"/>
            <a:chExt cx="681" cy="227"/>
          </a:xfrm>
        </p:grpSpPr>
        <p:sp>
          <p:nvSpPr>
            <p:cNvPr id="20529" name="Rectangle 3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0530" name="Rectangle 3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31" name="Rectangle 3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501" name="Rectangle 38"/>
          <p:cNvSpPr>
            <a:spLocks noChangeArrowheads="1"/>
          </p:cNvSpPr>
          <p:nvPr/>
        </p:nvSpPr>
        <p:spPr bwMode="auto">
          <a:xfrm>
            <a:off x="6300788" y="3357563"/>
            <a:ext cx="436562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02" name="Rectangle 39"/>
          <p:cNvSpPr>
            <a:spLocks noChangeArrowheads="1"/>
          </p:cNvSpPr>
          <p:nvPr/>
        </p:nvSpPr>
        <p:spPr bwMode="auto">
          <a:xfrm>
            <a:off x="67325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0503" name="Group 40"/>
          <p:cNvGrpSpPr>
            <a:grpSpLocks/>
          </p:cNvGrpSpPr>
          <p:nvPr/>
        </p:nvGrpSpPr>
        <p:grpSpPr bwMode="auto">
          <a:xfrm>
            <a:off x="3254375" y="3336925"/>
            <a:ext cx="1311275" cy="446088"/>
            <a:chOff x="1656" y="1253"/>
            <a:chExt cx="681" cy="227"/>
          </a:xfrm>
        </p:grpSpPr>
        <p:sp>
          <p:nvSpPr>
            <p:cNvPr id="20526" name="Rectangle 41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0527" name="Rectangle 42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28" name="Rectangle 43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504" name="Group 44"/>
          <p:cNvGrpSpPr>
            <a:grpSpLocks/>
          </p:cNvGrpSpPr>
          <p:nvPr/>
        </p:nvGrpSpPr>
        <p:grpSpPr bwMode="auto">
          <a:xfrm>
            <a:off x="4564063" y="4673600"/>
            <a:ext cx="1312862" cy="444500"/>
            <a:chOff x="1656" y="1253"/>
            <a:chExt cx="681" cy="227"/>
          </a:xfrm>
        </p:grpSpPr>
        <p:sp>
          <p:nvSpPr>
            <p:cNvPr id="20523" name="Rectangle 4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0524" name="Rectangle 4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25" name="Rectangle 4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505" name="Rectangle 48"/>
          <p:cNvSpPr>
            <a:spLocks noChangeArrowheads="1"/>
          </p:cNvSpPr>
          <p:nvPr/>
        </p:nvSpPr>
        <p:spPr bwMode="auto">
          <a:xfrm>
            <a:off x="2817813" y="3336925"/>
            <a:ext cx="436562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06" name="Rectangle 49"/>
          <p:cNvSpPr>
            <a:spLocks noChangeArrowheads="1"/>
          </p:cNvSpPr>
          <p:nvPr/>
        </p:nvSpPr>
        <p:spPr bwMode="auto">
          <a:xfrm>
            <a:off x="6311900" y="4673600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07" name="Rectangle 50"/>
          <p:cNvSpPr>
            <a:spLocks noChangeArrowheads="1"/>
          </p:cNvSpPr>
          <p:nvPr/>
        </p:nvSpPr>
        <p:spPr bwMode="auto">
          <a:xfrm>
            <a:off x="6748463" y="4673600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0508" name="Group 51"/>
          <p:cNvGrpSpPr>
            <a:grpSpLocks/>
          </p:cNvGrpSpPr>
          <p:nvPr/>
        </p:nvGrpSpPr>
        <p:grpSpPr bwMode="auto">
          <a:xfrm>
            <a:off x="4564063" y="6007100"/>
            <a:ext cx="1312862" cy="446088"/>
            <a:chOff x="1656" y="1253"/>
            <a:chExt cx="681" cy="227"/>
          </a:xfrm>
        </p:grpSpPr>
        <p:sp>
          <p:nvSpPr>
            <p:cNvPr id="20520" name="Rectangle 5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0521" name="Rectangle 5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22" name="Rectangle 5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509" name="Group 55"/>
          <p:cNvGrpSpPr>
            <a:grpSpLocks/>
          </p:cNvGrpSpPr>
          <p:nvPr/>
        </p:nvGrpSpPr>
        <p:grpSpPr bwMode="auto">
          <a:xfrm>
            <a:off x="6311900" y="6007100"/>
            <a:ext cx="1311275" cy="446088"/>
            <a:chOff x="1656" y="1253"/>
            <a:chExt cx="681" cy="227"/>
          </a:xfrm>
        </p:grpSpPr>
        <p:sp>
          <p:nvSpPr>
            <p:cNvPr id="20517" name="Rectangle 56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0518" name="Rectangle 57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19" name="Rectangle 58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510" name="Rectangle 59"/>
          <p:cNvSpPr>
            <a:spLocks noChangeArrowheads="1"/>
          </p:cNvSpPr>
          <p:nvPr/>
        </p:nvSpPr>
        <p:spPr bwMode="auto">
          <a:xfrm>
            <a:off x="7623175" y="6007100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511" name="Rectangle 60"/>
          <p:cNvSpPr>
            <a:spLocks noChangeArrowheads="1"/>
          </p:cNvSpPr>
          <p:nvPr/>
        </p:nvSpPr>
        <p:spPr bwMode="auto">
          <a:xfrm>
            <a:off x="8061325" y="6007100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0512" name="Group 61"/>
          <p:cNvGrpSpPr>
            <a:grpSpLocks/>
          </p:cNvGrpSpPr>
          <p:nvPr/>
        </p:nvGrpSpPr>
        <p:grpSpPr bwMode="auto">
          <a:xfrm>
            <a:off x="1476375" y="3357563"/>
            <a:ext cx="1312863" cy="446087"/>
            <a:chOff x="1656" y="1253"/>
            <a:chExt cx="681" cy="227"/>
          </a:xfrm>
        </p:grpSpPr>
        <p:sp>
          <p:nvSpPr>
            <p:cNvPr id="20514" name="Rectangle 6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0515" name="Rectangle 6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16" name="Rectangle 6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513" name="Rectangle 65"/>
          <p:cNvSpPr>
            <a:spLocks noChangeArrowheads="1"/>
          </p:cNvSpPr>
          <p:nvPr/>
        </p:nvSpPr>
        <p:spPr bwMode="auto">
          <a:xfrm>
            <a:off x="10429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Оплодотворённая яйцеклетка</a:t>
            </a:r>
          </a:p>
        </p:txBody>
      </p:sp>
      <p:grpSp>
        <p:nvGrpSpPr>
          <p:cNvPr id="21507" name="Group 3"/>
          <p:cNvGrpSpPr>
            <a:grpSpLocks/>
          </p:cNvGrpSpPr>
          <p:nvPr/>
        </p:nvGrpSpPr>
        <p:grpSpPr bwMode="auto">
          <a:xfrm>
            <a:off x="1944688" y="2003425"/>
            <a:ext cx="1311275" cy="444500"/>
            <a:chOff x="1656" y="1253"/>
            <a:chExt cx="681" cy="227"/>
          </a:xfrm>
        </p:grpSpPr>
        <p:sp>
          <p:nvSpPr>
            <p:cNvPr id="21567" name="Rectangle 4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я</a:t>
              </a:r>
            </a:p>
          </p:txBody>
        </p:sp>
        <p:sp>
          <p:nvSpPr>
            <p:cNvPr id="21568" name="Rectangle 5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й</a:t>
              </a:r>
            </a:p>
          </p:txBody>
        </p:sp>
        <p:sp>
          <p:nvSpPr>
            <p:cNvPr id="21569" name="Rectangle 6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ц</a:t>
              </a:r>
            </a:p>
          </p:txBody>
        </p:sp>
      </p:grpSp>
      <p:sp>
        <p:nvSpPr>
          <p:cNvPr id="21508" name="Rectangle 7"/>
          <p:cNvSpPr>
            <a:spLocks noChangeArrowheads="1"/>
          </p:cNvSpPr>
          <p:nvPr/>
        </p:nvSpPr>
        <p:spPr bwMode="auto">
          <a:xfrm>
            <a:off x="32543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1509" name="Rectangle 8"/>
          <p:cNvSpPr>
            <a:spLocks noChangeArrowheads="1"/>
          </p:cNvSpPr>
          <p:nvPr/>
        </p:nvSpPr>
        <p:spPr bwMode="auto">
          <a:xfrm>
            <a:off x="3692525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sp>
        <p:nvSpPr>
          <p:cNvPr id="21510" name="Rectangle 9"/>
          <p:cNvSpPr>
            <a:spLocks noChangeArrowheads="1"/>
          </p:cNvSpPr>
          <p:nvPr/>
        </p:nvSpPr>
        <p:spPr bwMode="auto">
          <a:xfrm>
            <a:off x="4127500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л</a:t>
            </a:r>
          </a:p>
        </p:txBody>
      </p:sp>
      <p:sp>
        <p:nvSpPr>
          <p:cNvPr id="21511" name="Rectangle 10"/>
          <p:cNvSpPr>
            <a:spLocks noChangeArrowheads="1"/>
          </p:cNvSpPr>
          <p:nvPr/>
        </p:nvSpPr>
        <p:spPr bwMode="auto">
          <a:xfrm>
            <a:off x="4564063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1512" name="Rectangle 11"/>
          <p:cNvSpPr>
            <a:spLocks noChangeArrowheads="1"/>
          </p:cNvSpPr>
          <p:nvPr/>
        </p:nvSpPr>
        <p:spPr bwMode="auto">
          <a:xfrm>
            <a:off x="5002213" y="2003425"/>
            <a:ext cx="436562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1513" name="Rectangle 12"/>
          <p:cNvSpPr>
            <a:spLocks noChangeArrowheads="1"/>
          </p:cNvSpPr>
          <p:nvPr/>
        </p:nvSpPr>
        <p:spPr bwMode="auto">
          <a:xfrm>
            <a:off x="54387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grpSp>
        <p:nvGrpSpPr>
          <p:cNvPr id="21514" name="Group 13"/>
          <p:cNvGrpSpPr>
            <a:grpSpLocks/>
          </p:cNvGrpSpPr>
          <p:nvPr/>
        </p:nvGrpSpPr>
        <p:grpSpPr bwMode="auto">
          <a:xfrm>
            <a:off x="5873750" y="1557338"/>
            <a:ext cx="438150" cy="890587"/>
            <a:chOff x="3696" y="1026"/>
            <a:chExt cx="227" cy="454"/>
          </a:xfrm>
        </p:grpSpPr>
        <p:sp>
          <p:nvSpPr>
            <p:cNvPr id="21565" name="Rectangle 14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  <p:sp>
          <p:nvSpPr>
            <p:cNvPr id="21566" name="Rectangle 15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</p:grpSp>
      <p:grpSp>
        <p:nvGrpSpPr>
          <p:cNvPr id="21515" name="Group 16"/>
          <p:cNvGrpSpPr>
            <a:grpSpLocks/>
          </p:cNvGrpSpPr>
          <p:nvPr/>
        </p:nvGrpSpPr>
        <p:grpSpPr bwMode="auto">
          <a:xfrm>
            <a:off x="5873750" y="2447925"/>
            <a:ext cx="438150" cy="890588"/>
            <a:chOff x="3696" y="1026"/>
            <a:chExt cx="227" cy="454"/>
          </a:xfrm>
        </p:grpSpPr>
        <p:sp>
          <p:nvSpPr>
            <p:cNvPr id="21563" name="Rectangle 17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м</a:t>
              </a:r>
            </a:p>
          </p:txBody>
        </p:sp>
        <p:sp>
          <p:nvSpPr>
            <p:cNvPr id="21564" name="Rectangle 18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з</a:t>
              </a:r>
            </a:p>
          </p:txBody>
        </p:sp>
      </p:grpSp>
      <p:grpSp>
        <p:nvGrpSpPr>
          <p:cNvPr id="21516" name="Group 19"/>
          <p:cNvGrpSpPr>
            <a:grpSpLocks/>
          </p:cNvGrpSpPr>
          <p:nvPr/>
        </p:nvGrpSpPr>
        <p:grpSpPr bwMode="auto">
          <a:xfrm>
            <a:off x="5873750" y="3336925"/>
            <a:ext cx="438150" cy="890588"/>
            <a:chOff x="3696" y="1026"/>
            <a:chExt cx="227" cy="454"/>
          </a:xfrm>
        </p:grpSpPr>
        <p:sp>
          <p:nvSpPr>
            <p:cNvPr id="21561" name="Rectangle 20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1562" name="Rectangle 21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</p:grpSp>
      <p:grpSp>
        <p:nvGrpSpPr>
          <p:cNvPr id="21517" name="Group 22"/>
          <p:cNvGrpSpPr>
            <a:grpSpLocks/>
          </p:cNvGrpSpPr>
          <p:nvPr/>
        </p:nvGrpSpPr>
        <p:grpSpPr bwMode="auto">
          <a:xfrm>
            <a:off x="5873750" y="4227513"/>
            <a:ext cx="438150" cy="890587"/>
            <a:chOff x="3696" y="1026"/>
            <a:chExt cx="227" cy="454"/>
          </a:xfrm>
        </p:grpSpPr>
        <p:sp>
          <p:nvSpPr>
            <p:cNvPr id="21559" name="Rectangle 23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21560" name="Rectangle 24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ж</a:t>
              </a:r>
            </a:p>
          </p:txBody>
        </p:sp>
      </p:grpSp>
      <p:sp>
        <p:nvSpPr>
          <p:cNvPr id="21518" name="Rectangle 25"/>
          <p:cNvSpPr>
            <a:spLocks noChangeArrowheads="1"/>
          </p:cNvSpPr>
          <p:nvPr/>
        </p:nvSpPr>
        <p:spPr bwMode="auto">
          <a:xfrm>
            <a:off x="5873750" y="5562600"/>
            <a:ext cx="438150" cy="4445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1519" name="Rectangle 26"/>
          <p:cNvSpPr>
            <a:spLocks noChangeArrowheads="1"/>
          </p:cNvSpPr>
          <p:nvPr/>
        </p:nvSpPr>
        <p:spPr bwMode="auto">
          <a:xfrm>
            <a:off x="5873750" y="5116513"/>
            <a:ext cx="438150" cy="4460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21520" name="Rectangle 27"/>
          <p:cNvSpPr>
            <a:spLocks noChangeArrowheads="1"/>
          </p:cNvSpPr>
          <p:nvPr/>
        </p:nvSpPr>
        <p:spPr bwMode="auto">
          <a:xfrm>
            <a:off x="5873750" y="6007100"/>
            <a:ext cx="438150" cy="4460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grpSp>
        <p:nvGrpSpPr>
          <p:cNvPr id="21521" name="Group 28"/>
          <p:cNvGrpSpPr>
            <a:grpSpLocks/>
          </p:cNvGrpSpPr>
          <p:nvPr/>
        </p:nvGrpSpPr>
        <p:grpSpPr bwMode="auto">
          <a:xfrm>
            <a:off x="6311900" y="2447925"/>
            <a:ext cx="1311275" cy="446088"/>
            <a:chOff x="1656" y="1253"/>
            <a:chExt cx="681" cy="227"/>
          </a:xfrm>
        </p:grpSpPr>
        <p:sp>
          <p:nvSpPr>
            <p:cNvPr id="21556" name="Rectangle 29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1557" name="Rectangle 30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58" name="Rectangle 31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522" name="Rectangle 32"/>
          <p:cNvSpPr>
            <a:spLocks noChangeArrowheads="1"/>
          </p:cNvSpPr>
          <p:nvPr/>
        </p:nvSpPr>
        <p:spPr bwMode="auto">
          <a:xfrm>
            <a:off x="7623175" y="2447925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23" name="Rectangle 33"/>
          <p:cNvSpPr>
            <a:spLocks noChangeArrowheads="1"/>
          </p:cNvSpPr>
          <p:nvPr/>
        </p:nvSpPr>
        <p:spPr bwMode="auto">
          <a:xfrm>
            <a:off x="8061325" y="2447925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1524" name="Group 34"/>
          <p:cNvGrpSpPr>
            <a:grpSpLocks/>
          </p:cNvGrpSpPr>
          <p:nvPr/>
        </p:nvGrpSpPr>
        <p:grpSpPr bwMode="auto">
          <a:xfrm>
            <a:off x="4564063" y="3336925"/>
            <a:ext cx="1312862" cy="446088"/>
            <a:chOff x="1656" y="1253"/>
            <a:chExt cx="681" cy="227"/>
          </a:xfrm>
        </p:grpSpPr>
        <p:sp>
          <p:nvSpPr>
            <p:cNvPr id="21553" name="Rectangle 3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1554" name="Rectangle 3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55" name="Rectangle 3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525" name="Rectangle 38"/>
          <p:cNvSpPr>
            <a:spLocks noChangeArrowheads="1"/>
          </p:cNvSpPr>
          <p:nvPr/>
        </p:nvSpPr>
        <p:spPr bwMode="auto">
          <a:xfrm>
            <a:off x="6300788" y="3357563"/>
            <a:ext cx="436562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26" name="Rectangle 39"/>
          <p:cNvSpPr>
            <a:spLocks noChangeArrowheads="1"/>
          </p:cNvSpPr>
          <p:nvPr/>
        </p:nvSpPr>
        <p:spPr bwMode="auto">
          <a:xfrm>
            <a:off x="67325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1527" name="Group 40"/>
          <p:cNvGrpSpPr>
            <a:grpSpLocks/>
          </p:cNvGrpSpPr>
          <p:nvPr/>
        </p:nvGrpSpPr>
        <p:grpSpPr bwMode="auto">
          <a:xfrm>
            <a:off x="3254375" y="3336925"/>
            <a:ext cx="1311275" cy="446088"/>
            <a:chOff x="1656" y="1253"/>
            <a:chExt cx="681" cy="227"/>
          </a:xfrm>
        </p:grpSpPr>
        <p:sp>
          <p:nvSpPr>
            <p:cNvPr id="21550" name="Rectangle 41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1551" name="Rectangle 42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52" name="Rectangle 43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1528" name="Group 44"/>
          <p:cNvGrpSpPr>
            <a:grpSpLocks/>
          </p:cNvGrpSpPr>
          <p:nvPr/>
        </p:nvGrpSpPr>
        <p:grpSpPr bwMode="auto">
          <a:xfrm>
            <a:off x="4564063" y="4673600"/>
            <a:ext cx="1312862" cy="444500"/>
            <a:chOff x="1656" y="1253"/>
            <a:chExt cx="681" cy="227"/>
          </a:xfrm>
        </p:grpSpPr>
        <p:sp>
          <p:nvSpPr>
            <p:cNvPr id="21547" name="Rectangle 4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1548" name="Rectangle 4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49" name="Rectangle 4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529" name="Rectangle 48"/>
          <p:cNvSpPr>
            <a:spLocks noChangeArrowheads="1"/>
          </p:cNvSpPr>
          <p:nvPr/>
        </p:nvSpPr>
        <p:spPr bwMode="auto">
          <a:xfrm>
            <a:off x="2817813" y="3336925"/>
            <a:ext cx="436562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30" name="Rectangle 49"/>
          <p:cNvSpPr>
            <a:spLocks noChangeArrowheads="1"/>
          </p:cNvSpPr>
          <p:nvPr/>
        </p:nvSpPr>
        <p:spPr bwMode="auto">
          <a:xfrm>
            <a:off x="6311900" y="4673600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31" name="Rectangle 50"/>
          <p:cNvSpPr>
            <a:spLocks noChangeArrowheads="1"/>
          </p:cNvSpPr>
          <p:nvPr/>
        </p:nvSpPr>
        <p:spPr bwMode="auto">
          <a:xfrm>
            <a:off x="6748463" y="4673600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1532" name="Group 51"/>
          <p:cNvGrpSpPr>
            <a:grpSpLocks/>
          </p:cNvGrpSpPr>
          <p:nvPr/>
        </p:nvGrpSpPr>
        <p:grpSpPr bwMode="auto">
          <a:xfrm>
            <a:off x="4564063" y="6007100"/>
            <a:ext cx="1312862" cy="446088"/>
            <a:chOff x="1656" y="1253"/>
            <a:chExt cx="681" cy="227"/>
          </a:xfrm>
        </p:grpSpPr>
        <p:sp>
          <p:nvSpPr>
            <p:cNvPr id="21544" name="Rectangle 5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1545" name="Rectangle 5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46" name="Rectangle 5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1533" name="Group 55"/>
          <p:cNvGrpSpPr>
            <a:grpSpLocks/>
          </p:cNvGrpSpPr>
          <p:nvPr/>
        </p:nvGrpSpPr>
        <p:grpSpPr bwMode="auto">
          <a:xfrm>
            <a:off x="6311900" y="6007100"/>
            <a:ext cx="1311275" cy="446088"/>
            <a:chOff x="1656" y="1253"/>
            <a:chExt cx="681" cy="227"/>
          </a:xfrm>
        </p:grpSpPr>
        <p:sp>
          <p:nvSpPr>
            <p:cNvPr id="21541" name="Rectangle 56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1542" name="Rectangle 57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43" name="Rectangle 58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534" name="Rectangle 59"/>
          <p:cNvSpPr>
            <a:spLocks noChangeArrowheads="1"/>
          </p:cNvSpPr>
          <p:nvPr/>
        </p:nvSpPr>
        <p:spPr bwMode="auto">
          <a:xfrm>
            <a:off x="7623175" y="6007100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35" name="Rectangle 60"/>
          <p:cNvSpPr>
            <a:spLocks noChangeArrowheads="1"/>
          </p:cNvSpPr>
          <p:nvPr/>
        </p:nvSpPr>
        <p:spPr bwMode="auto">
          <a:xfrm>
            <a:off x="8061325" y="6007100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1536" name="Group 61"/>
          <p:cNvGrpSpPr>
            <a:grpSpLocks/>
          </p:cNvGrpSpPr>
          <p:nvPr/>
        </p:nvGrpSpPr>
        <p:grpSpPr bwMode="auto">
          <a:xfrm>
            <a:off x="1476375" y="3357563"/>
            <a:ext cx="1312863" cy="446087"/>
            <a:chOff x="1656" y="1253"/>
            <a:chExt cx="681" cy="227"/>
          </a:xfrm>
        </p:grpSpPr>
        <p:sp>
          <p:nvSpPr>
            <p:cNvPr id="21538" name="Rectangle 6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1539" name="Rectangle 6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40" name="Rectangle 6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537" name="Rectangle 65"/>
          <p:cNvSpPr>
            <a:spLocks noChangeArrowheads="1"/>
          </p:cNvSpPr>
          <p:nvPr/>
        </p:nvSpPr>
        <p:spPr bwMode="auto">
          <a:xfrm>
            <a:off x="10429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Способы размножения</a:t>
            </a:r>
          </a:p>
        </p:txBody>
      </p:sp>
      <p:graphicFrame>
        <p:nvGraphicFramePr>
          <p:cNvPr id="4105" name="Organization Chart 9"/>
          <p:cNvGraphicFramePr>
            <a:graphicFrameLocks/>
          </p:cNvGraphicFramePr>
          <p:nvPr>
            <p:ph type="dgm" idx="1"/>
          </p:nvPr>
        </p:nvGraphicFramePr>
        <p:xfrm>
          <a:off x="684213" y="1773238"/>
          <a:ext cx="7921625" cy="4392612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410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Оплодотворённая яйцеклетка</a:t>
            </a:r>
          </a:p>
        </p:txBody>
      </p:sp>
      <p:grpSp>
        <p:nvGrpSpPr>
          <p:cNvPr id="22531" name="Group 3"/>
          <p:cNvGrpSpPr>
            <a:grpSpLocks/>
          </p:cNvGrpSpPr>
          <p:nvPr/>
        </p:nvGrpSpPr>
        <p:grpSpPr bwMode="auto">
          <a:xfrm>
            <a:off x="1944688" y="2003425"/>
            <a:ext cx="1311275" cy="444500"/>
            <a:chOff x="1656" y="1253"/>
            <a:chExt cx="681" cy="227"/>
          </a:xfrm>
        </p:grpSpPr>
        <p:sp>
          <p:nvSpPr>
            <p:cNvPr id="22591" name="Rectangle 4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я</a:t>
              </a:r>
            </a:p>
          </p:txBody>
        </p:sp>
        <p:sp>
          <p:nvSpPr>
            <p:cNvPr id="22592" name="Rectangle 5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й</a:t>
              </a:r>
            </a:p>
          </p:txBody>
        </p:sp>
        <p:sp>
          <p:nvSpPr>
            <p:cNvPr id="22593" name="Rectangle 6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ц</a:t>
              </a:r>
            </a:p>
          </p:txBody>
        </p:sp>
      </p:grp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32543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2533" name="Rectangle 8"/>
          <p:cNvSpPr>
            <a:spLocks noChangeArrowheads="1"/>
          </p:cNvSpPr>
          <p:nvPr/>
        </p:nvSpPr>
        <p:spPr bwMode="auto">
          <a:xfrm>
            <a:off x="3692525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4127500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л</a:t>
            </a:r>
          </a:p>
        </p:txBody>
      </p:sp>
      <p:sp>
        <p:nvSpPr>
          <p:cNvPr id="22535" name="Rectangle 10"/>
          <p:cNvSpPr>
            <a:spLocks noChangeArrowheads="1"/>
          </p:cNvSpPr>
          <p:nvPr/>
        </p:nvSpPr>
        <p:spPr bwMode="auto">
          <a:xfrm>
            <a:off x="4564063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2536" name="Rectangle 11"/>
          <p:cNvSpPr>
            <a:spLocks noChangeArrowheads="1"/>
          </p:cNvSpPr>
          <p:nvPr/>
        </p:nvSpPr>
        <p:spPr bwMode="auto">
          <a:xfrm>
            <a:off x="5002213" y="2003425"/>
            <a:ext cx="436562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2537" name="Rectangle 12"/>
          <p:cNvSpPr>
            <a:spLocks noChangeArrowheads="1"/>
          </p:cNvSpPr>
          <p:nvPr/>
        </p:nvSpPr>
        <p:spPr bwMode="auto">
          <a:xfrm>
            <a:off x="54387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grpSp>
        <p:nvGrpSpPr>
          <p:cNvPr id="22538" name="Group 13"/>
          <p:cNvGrpSpPr>
            <a:grpSpLocks/>
          </p:cNvGrpSpPr>
          <p:nvPr/>
        </p:nvGrpSpPr>
        <p:grpSpPr bwMode="auto">
          <a:xfrm>
            <a:off x="5873750" y="1557338"/>
            <a:ext cx="438150" cy="890587"/>
            <a:chOff x="3696" y="1026"/>
            <a:chExt cx="227" cy="454"/>
          </a:xfrm>
        </p:grpSpPr>
        <p:sp>
          <p:nvSpPr>
            <p:cNvPr id="22589" name="Rectangle 14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  <p:sp>
          <p:nvSpPr>
            <p:cNvPr id="22590" name="Rectangle 15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</p:grpSp>
      <p:grpSp>
        <p:nvGrpSpPr>
          <p:cNvPr id="22539" name="Group 16"/>
          <p:cNvGrpSpPr>
            <a:grpSpLocks/>
          </p:cNvGrpSpPr>
          <p:nvPr/>
        </p:nvGrpSpPr>
        <p:grpSpPr bwMode="auto">
          <a:xfrm>
            <a:off x="5873750" y="2447925"/>
            <a:ext cx="438150" cy="890588"/>
            <a:chOff x="3696" y="1026"/>
            <a:chExt cx="227" cy="454"/>
          </a:xfrm>
        </p:grpSpPr>
        <p:sp>
          <p:nvSpPr>
            <p:cNvPr id="22587" name="Rectangle 17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м</a:t>
              </a:r>
            </a:p>
          </p:txBody>
        </p:sp>
        <p:sp>
          <p:nvSpPr>
            <p:cNvPr id="22588" name="Rectangle 18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з</a:t>
              </a:r>
            </a:p>
          </p:txBody>
        </p:sp>
      </p:grpSp>
      <p:grpSp>
        <p:nvGrpSpPr>
          <p:cNvPr id="22540" name="Group 19"/>
          <p:cNvGrpSpPr>
            <a:grpSpLocks/>
          </p:cNvGrpSpPr>
          <p:nvPr/>
        </p:nvGrpSpPr>
        <p:grpSpPr bwMode="auto">
          <a:xfrm>
            <a:off x="5873750" y="3336925"/>
            <a:ext cx="438150" cy="890588"/>
            <a:chOff x="3696" y="1026"/>
            <a:chExt cx="227" cy="454"/>
          </a:xfrm>
        </p:grpSpPr>
        <p:sp>
          <p:nvSpPr>
            <p:cNvPr id="22585" name="Rectangle 20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2586" name="Rectangle 21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</p:grpSp>
      <p:grpSp>
        <p:nvGrpSpPr>
          <p:cNvPr id="22541" name="Group 22"/>
          <p:cNvGrpSpPr>
            <a:grpSpLocks/>
          </p:cNvGrpSpPr>
          <p:nvPr/>
        </p:nvGrpSpPr>
        <p:grpSpPr bwMode="auto">
          <a:xfrm>
            <a:off x="5873750" y="4227513"/>
            <a:ext cx="438150" cy="890587"/>
            <a:chOff x="3696" y="1026"/>
            <a:chExt cx="227" cy="454"/>
          </a:xfrm>
        </p:grpSpPr>
        <p:sp>
          <p:nvSpPr>
            <p:cNvPr id="22583" name="Rectangle 23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22584" name="Rectangle 24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ж</a:t>
              </a:r>
            </a:p>
          </p:txBody>
        </p:sp>
      </p:grpSp>
      <p:sp>
        <p:nvSpPr>
          <p:cNvPr id="22542" name="Rectangle 25"/>
          <p:cNvSpPr>
            <a:spLocks noChangeArrowheads="1"/>
          </p:cNvSpPr>
          <p:nvPr/>
        </p:nvSpPr>
        <p:spPr bwMode="auto">
          <a:xfrm>
            <a:off x="5873750" y="5562600"/>
            <a:ext cx="438150" cy="4445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2543" name="Rectangle 26"/>
          <p:cNvSpPr>
            <a:spLocks noChangeArrowheads="1"/>
          </p:cNvSpPr>
          <p:nvPr/>
        </p:nvSpPr>
        <p:spPr bwMode="auto">
          <a:xfrm>
            <a:off x="5873750" y="5116513"/>
            <a:ext cx="438150" cy="4460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22544" name="Rectangle 27"/>
          <p:cNvSpPr>
            <a:spLocks noChangeArrowheads="1"/>
          </p:cNvSpPr>
          <p:nvPr/>
        </p:nvSpPr>
        <p:spPr bwMode="auto">
          <a:xfrm>
            <a:off x="5873750" y="6007100"/>
            <a:ext cx="438150" cy="4460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grpSp>
        <p:nvGrpSpPr>
          <p:cNvPr id="22545" name="Group 28"/>
          <p:cNvGrpSpPr>
            <a:grpSpLocks/>
          </p:cNvGrpSpPr>
          <p:nvPr/>
        </p:nvGrpSpPr>
        <p:grpSpPr bwMode="auto">
          <a:xfrm>
            <a:off x="6311900" y="2447925"/>
            <a:ext cx="1311275" cy="446088"/>
            <a:chOff x="1656" y="1253"/>
            <a:chExt cx="681" cy="227"/>
          </a:xfrm>
        </p:grpSpPr>
        <p:sp>
          <p:nvSpPr>
            <p:cNvPr id="22580" name="Rectangle 29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и</a:t>
              </a:r>
            </a:p>
          </p:txBody>
        </p:sp>
        <p:sp>
          <p:nvSpPr>
            <p:cNvPr id="22581" name="Rectangle 30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г</a:t>
              </a:r>
            </a:p>
          </p:txBody>
        </p:sp>
        <p:sp>
          <p:nvSpPr>
            <p:cNvPr id="22582" name="Rectangle 31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</p:grpSp>
      <p:sp>
        <p:nvSpPr>
          <p:cNvPr id="22546" name="Rectangle 32"/>
          <p:cNvSpPr>
            <a:spLocks noChangeArrowheads="1"/>
          </p:cNvSpPr>
          <p:nvPr/>
        </p:nvSpPr>
        <p:spPr bwMode="auto">
          <a:xfrm>
            <a:off x="7623175" y="2447925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2547" name="Rectangle 33"/>
          <p:cNvSpPr>
            <a:spLocks noChangeArrowheads="1"/>
          </p:cNvSpPr>
          <p:nvPr/>
        </p:nvSpPr>
        <p:spPr bwMode="auto">
          <a:xfrm>
            <a:off x="8061325" y="2447925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grpSp>
        <p:nvGrpSpPr>
          <p:cNvPr id="22548" name="Group 34"/>
          <p:cNvGrpSpPr>
            <a:grpSpLocks/>
          </p:cNvGrpSpPr>
          <p:nvPr/>
        </p:nvGrpSpPr>
        <p:grpSpPr bwMode="auto">
          <a:xfrm>
            <a:off x="4564063" y="3336925"/>
            <a:ext cx="1312862" cy="446088"/>
            <a:chOff x="1656" y="1253"/>
            <a:chExt cx="681" cy="227"/>
          </a:xfrm>
        </p:grpSpPr>
        <p:sp>
          <p:nvSpPr>
            <p:cNvPr id="22577" name="Rectangle 3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2578" name="Rectangle 3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79" name="Rectangle 3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549" name="Rectangle 38"/>
          <p:cNvSpPr>
            <a:spLocks noChangeArrowheads="1"/>
          </p:cNvSpPr>
          <p:nvPr/>
        </p:nvSpPr>
        <p:spPr bwMode="auto">
          <a:xfrm>
            <a:off x="6300788" y="3357563"/>
            <a:ext cx="436562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50" name="Rectangle 39"/>
          <p:cNvSpPr>
            <a:spLocks noChangeArrowheads="1"/>
          </p:cNvSpPr>
          <p:nvPr/>
        </p:nvSpPr>
        <p:spPr bwMode="auto">
          <a:xfrm>
            <a:off x="67325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2551" name="Group 40"/>
          <p:cNvGrpSpPr>
            <a:grpSpLocks/>
          </p:cNvGrpSpPr>
          <p:nvPr/>
        </p:nvGrpSpPr>
        <p:grpSpPr bwMode="auto">
          <a:xfrm>
            <a:off x="3254375" y="3336925"/>
            <a:ext cx="1311275" cy="446088"/>
            <a:chOff x="1656" y="1253"/>
            <a:chExt cx="681" cy="227"/>
          </a:xfrm>
        </p:grpSpPr>
        <p:sp>
          <p:nvSpPr>
            <p:cNvPr id="22574" name="Rectangle 41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2575" name="Rectangle 42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76" name="Rectangle 43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552" name="Group 44"/>
          <p:cNvGrpSpPr>
            <a:grpSpLocks/>
          </p:cNvGrpSpPr>
          <p:nvPr/>
        </p:nvGrpSpPr>
        <p:grpSpPr bwMode="auto">
          <a:xfrm>
            <a:off x="4564063" y="4673600"/>
            <a:ext cx="1312862" cy="444500"/>
            <a:chOff x="1656" y="1253"/>
            <a:chExt cx="681" cy="227"/>
          </a:xfrm>
        </p:grpSpPr>
        <p:sp>
          <p:nvSpPr>
            <p:cNvPr id="22571" name="Rectangle 4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2572" name="Rectangle 4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73" name="Rectangle 4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553" name="Rectangle 48"/>
          <p:cNvSpPr>
            <a:spLocks noChangeArrowheads="1"/>
          </p:cNvSpPr>
          <p:nvPr/>
        </p:nvSpPr>
        <p:spPr bwMode="auto">
          <a:xfrm>
            <a:off x="2817813" y="3336925"/>
            <a:ext cx="436562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54" name="Rectangle 49"/>
          <p:cNvSpPr>
            <a:spLocks noChangeArrowheads="1"/>
          </p:cNvSpPr>
          <p:nvPr/>
        </p:nvSpPr>
        <p:spPr bwMode="auto">
          <a:xfrm>
            <a:off x="6311900" y="4673600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55" name="Rectangle 50"/>
          <p:cNvSpPr>
            <a:spLocks noChangeArrowheads="1"/>
          </p:cNvSpPr>
          <p:nvPr/>
        </p:nvSpPr>
        <p:spPr bwMode="auto">
          <a:xfrm>
            <a:off x="6748463" y="4673600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2556" name="Group 51"/>
          <p:cNvGrpSpPr>
            <a:grpSpLocks/>
          </p:cNvGrpSpPr>
          <p:nvPr/>
        </p:nvGrpSpPr>
        <p:grpSpPr bwMode="auto">
          <a:xfrm>
            <a:off x="4564063" y="6007100"/>
            <a:ext cx="1312862" cy="446088"/>
            <a:chOff x="1656" y="1253"/>
            <a:chExt cx="681" cy="227"/>
          </a:xfrm>
        </p:grpSpPr>
        <p:sp>
          <p:nvSpPr>
            <p:cNvPr id="22568" name="Rectangle 5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2569" name="Rectangle 5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70" name="Rectangle 5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557" name="Group 55"/>
          <p:cNvGrpSpPr>
            <a:grpSpLocks/>
          </p:cNvGrpSpPr>
          <p:nvPr/>
        </p:nvGrpSpPr>
        <p:grpSpPr bwMode="auto">
          <a:xfrm>
            <a:off x="6311900" y="6007100"/>
            <a:ext cx="1311275" cy="446088"/>
            <a:chOff x="1656" y="1253"/>
            <a:chExt cx="681" cy="227"/>
          </a:xfrm>
        </p:grpSpPr>
        <p:sp>
          <p:nvSpPr>
            <p:cNvPr id="22565" name="Rectangle 56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2566" name="Rectangle 57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67" name="Rectangle 58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558" name="Rectangle 59"/>
          <p:cNvSpPr>
            <a:spLocks noChangeArrowheads="1"/>
          </p:cNvSpPr>
          <p:nvPr/>
        </p:nvSpPr>
        <p:spPr bwMode="auto">
          <a:xfrm>
            <a:off x="7623175" y="6007100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59" name="Rectangle 60"/>
          <p:cNvSpPr>
            <a:spLocks noChangeArrowheads="1"/>
          </p:cNvSpPr>
          <p:nvPr/>
        </p:nvSpPr>
        <p:spPr bwMode="auto">
          <a:xfrm>
            <a:off x="8061325" y="6007100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2560" name="Group 61"/>
          <p:cNvGrpSpPr>
            <a:grpSpLocks/>
          </p:cNvGrpSpPr>
          <p:nvPr/>
        </p:nvGrpSpPr>
        <p:grpSpPr bwMode="auto">
          <a:xfrm>
            <a:off x="1476375" y="3357563"/>
            <a:ext cx="1312863" cy="446087"/>
            <a:chOff x="1656" y="1253"/>
            <a:chExt cx="681" cy="227"/>
          </a:xfrm>
        </p:grpSpPr>
        <p:sp>
          <p:nvSpPr>
            <p:cNvPr id="22562" name="Rectangle 6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2563" name="Rectangle 6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64" name="Rectangle 6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561" name="Rectangle 65"/>
          <p:cNvSpPr>
            <a:spLocks noChangeArrowheads="1"/>
          </p:cNvSpPr>
          <p:nvPr/>
        </p:nvSpPr>
        <p:spPr bwMode="auto">
          <a:xfrm>
            <a:off x="10429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Процесс слияния половых клеток</a:t>
            </a:r>
          </a:p>
        </p:txBody>
      </p:sp>
      <p:grpSp>
        <p:nvGrpSpPr>
          <p:cNvPr id="23555" name="Group 3"/>
          <p:cNvGrpSpPr>
            <a:grpSpLocks/>
          </p:cNvGrpSpPr>
          <p:nvPr/>
        </p:nvGrpSpPr>
        <p:grpSpPr bwMode="auto">
          <a:xfrm>
            <a:off x="1944688" y="2003425"/>
            <a:ext cx="1311275" cy="444500"/>
            <a:chOff x="1656" y="1253"/>
            <a:chExt cx="681" cy="227"/>
          </a:xfrm>
        </p:grpSpPr>
        <p:sp>
          <p:nvSpPr>
            <p:cNvPr id="23615" name="Rectangle 4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я</a:t>
              </a:r>
            </a:p>
          </p:txBody>
        </p:sp>
        <p:sp>
          <p:nvSpPr>
            <p:cNvPr id="23616" name="Rectangle 5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й</a:t>
              </a:r>
            </a:p>
          </p:txBody>
        </p:sp>
        <p:sp>
          <p:nvSpPr>
            <p:cNvPr id="23617" name="Rectangle 6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ц</a:t>
              </a:r>
            </a:p>
          </p:txBody>
        </p:sp>
      </p:grpSp>
      <p:sp>
        <p:nvSpPr>
          <p:cNvPr id="23556" name="Rectangle 7"/>
          <p:cNvSpPr>
            <a:spLocks noChangeArrowheads="1"/>
          </p:cNvSpPr>
          <p:nvPr/>
        </p:nvSpPr>
        <p:spPr bwMode="auto">
          <a:xfrm>
            <a:off x="32543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3557" name="Rectangle 8"/>
          <p:cNvSpPr>
            <a:spLocks noChangeArrowheads="1"/>
          </p:cNvSpPr>
          <p:nvPr/>
        </p:nvSpPr>
        <p:spPr bwMode="auto">
          <a:xfrm>
            <a:off x="3692525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sp>
        <p:nvSpPr>
          <p:cNvPr id="23558" name="Rectangle 9"/>
          <p:cNvSpPr>
            <a:spLocks noChangeArrowheads="1"/>
          </p:cNvSpPr>
          <p:nvPr/>
        </p:nvSpPr>
        <p:spPr bwMode="auto">
          <a:xfrm>
            <a:off x="4127500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л</a:t>
            </a:r>
          </a:p>
        </p:txBody>
      </p:sp>
      <p:sp>
        <p:nvSpPr>
          <p:cNvPr id="23559" name="Rectangle 10"/>
          <p:cNvSpPr>
            <a:spLocks noChangeArrowheads="1"/>
          </p:cNvSpPr>
          <p:nvPr/>
        </p:nvSpPr>
        <p:spPr bwMode="auto">
          <a:xfrm>
            <a:off x="4564063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3560" name="Rectangle 11"/>
          <p:cNvSpPr>
            <a:spLocks noChangeArrowheads="1"/>
          </p:cNvSpPr>
          <p:nvPr/>
        </p:nvSpPr>
        <p:spPr bwMode="auto">
          <a:xfrm>
            <a:off x="5002213" y="2003425"/>
            <a:ext cx="436562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3561" name="Rectangle 12"/>
          <p:cNvSpPr>
            <a:spLocks noChangeArrowheads="1"/>
          </p:cNvSpPr>
          <p:nvPr/>
        </p:nvSpPr>
        <p:spPr bwMode="auto">
          <a:xfrm>
            <a:off x="54387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grpSp>
        <p:nvGrpSpPr>
          <p:cNvPr id="23562" name="Group 13"/>
          <p:cNvGrpSpPr>
            <a:grpSpLocks/>
          </p:cNvGrpSpPr>
          <p:nvPr/>
        </p:nvGrpSpPr>
        <p:grpSpPr bwMode="auto">
          <a:xfrm>
            <a:off x="5873750" y="1557338"/>
            <a:ext cx="438150" cy="890587"/>
            <a:chOff x="3696" y="1026"/>
            <a:chExt cx="227" cy="454"/>
          </a:xfrm>
        </p:grpSpPr>
        <p:sp>
          <p:nvSpPr>
            <p:cNvPr id="23613" name="Rectangle 14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  <p:sp>
          <p:nvSpPr>
            <p:cNvPr id="23614" name="Rectangle 15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</p:grpSp>
      <p:grpSp>
        <p:nvGrpSpPr>
          <p:cNvPr id="23563" name="Group 16"/>
          <p:cNvGrpSpPr>
            <a:grpSpLocks/>
          </p:cNvGrpSpPr>
          <p:nvPr/>
        </p:nvGrpSpPr>
        <p:grpSpPr bwMode="auto">
          <a:xfrm>
            <a:off x="5873750" y="2447925"/>
            <a:ext cx="438150" cy="890588"/>
            <a:chOff x="3696" y="1026"/>
            <a:chExt cx="227" cy="454"/>
          </a:xfrm>
        </p:grpSpPr>
        <p:sp>
          <p:nvSpPr>
            <p:cNvPr id="23611" name="Rectangle 17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м</a:t>
              </a:r>
            </a:p>
          </p:txBody>
        </p:sp>
        <p:sp>
          <p:nvSpPr>
            <p:cNvPr id="23612" name="Rectangle 18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з</a:t>
              </a:r>
            </a:p>
          </p:txBody>
        </p:sp>
      </p:grpSp>
      <p:grpSp>
        <p:nvGrpSpPr>
          <p:cNvPr id="23564" name="Group 19"/>
          <p:cNvGrpSpPr>
            <a:grpSpLocks/>
          </p:cNvGrpSpPr>
          <p:nvPr/>
        </p:nvGrpSpPr>
        <p:grpSpPr bwMode="auto">
          <a:xfrm>
            <a:off x="5873750" y="3336925"/>
            <a:ext cx="438150" cy="890588"/>
            <a:chOff x="3696" y="1026"/>
            <a:chExt cx="227" cy="454"/>
          </a:xfrm>
        </p:grpSpPr>
        <p:sp>
          <p:nvSpPr>
            <p:cNvPr id="23609" name="Rectangle 20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3610" name="Rectangle 21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</p:grpSp>
      <p:grpSp>
        <p:nvGrpSpPr>
          <p:cNvPr id="23565" name="Group 22"/>
          <p:cNvGrpSpPr>
            <a:grpSpLocks/>
          </p:cNvGrpSpPr>
          <p:nvPr/>
        </p:nvGrpSpPr>
        <p:grpSpPr bwMode="auto">
          <a:xfrm>
            <a:off x="5873750" y="4227513"/>
            <a:ext cx="438150" cy="890587"/>
            <a:chOff x="3696" y="1026"/>
            <a:chExt cx="227" cy="454"/>
          </a:xfrm>
        </p:grpSpPr>
        <p:sp>
          <p:nvSpPr>
            <p:cNvPr id="23607" name="Rectangle 23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23608" name="Rectangle 24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ж</a:t>
              </a:r>
            </a:p>
          </p:txBody>
        </p:sp>
      </p:grpSp>
      <p:sp>
        <p:nvSpPr>
          <p:cNvPr id="23566" name="Rectangle 25"/>
          <p:cNvSpPr>
            <a:spLocks noChangeArrowheads="1"/>
          </p:cNvSpPr>
          <p:nvPr/>
        </p:nvSpPr>
        <p:spPr bwMode="auto">
          <a:xfrm>
            <a:off x="5873750" y="5562600"/>
            <a:ext cx="438150" cy="4445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3567" name="Rectangle 26"/>
          <p:cNvSpPr>
            <a:spLocks noChangeArrowheads="1"/>
          </p:cNvSpPr>
          <p:nvPr/>
        </p:nvSpPr>
        <p:spPr bwMode="auto">
          <a:xfrm>
            <a:off x="5873750" y="5116513"/>
            <a:ext cx="438150" cy="4460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23568" name="Rectangle 27"/>
          <p:cNvSpPr>
            <a:spLocks noChangeArrowheads="1"/>
          </p:cNvSpPr>
          <p:nvPr/>
        </p:nvSpPr>
        <p:spPr bwMode="auto">
          <a:xfrm>
            <a:off x="5873750" y="6007100"/>
            <a:ext cx="438150" cy="4460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grpSp>
        <p:nvGrpSpPr>
          <p:cNvPr id="23569" name="Group 28"/>
          <p:cNvGrpSpPr>
            <a:grpSpLocks/>
          </p:cNvGrpSpPr>
          <p:nvPr/>
        </p:nvGrpSpPr>
        <p:grpSpPr bwMode="auto">
          <a:xfrm>
            <a:off x="6311900" y="2447925"/>
            <a:ext cx="1311275" cy="446088"/>
            <a:chOff x="1656" y="1253"/>
            <a:chExt cx="681" cy="227"/>
          </a:xfrm>
        </p:grpSpPr>
        <p:sp>
          <p:nvSpPr>
            <p:cNvPr id="23604" name="Rectangle 29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и</a:t>
              </a:r>
            </a:p>
          </p:txBody>
        </p:sp>
        <p:sp>
          <p:nvSpPr>
            <p:cNvPr id="23605" name="Rectangle 30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г</a:t>
              </a:r>
            </a:p>
          </p:txBody>
        </p:sp>
        <p:sp>
          <p:nvSpPr>
            <p:cNvPr id="23606" name="Rectangle 31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</p:grpSp>
      <p:sp>
        <p:nvSpPr>
          <p:cNvPr id="23570" name="Rectangle 32"/>
          <p:cNvSpPr>
            <a:spLocks noChangeArrowheads="1"/>
          </p:cNvSpPr>
          <p:nvPr/>
        </p:nvSpPr>
        <p:spPr bwMode="auto">
          <a:xfrm>
            <a:off x="7623175" y="2447925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3571" name="Rectangle 33"/>
          <p:cNvSpPr>
            <a:spLocks noChangeArrowheads="1"/>
          </p:cNvSpPr>
          <p:nvPr/>
        </p:nvSpPr>
        <p:spPr bwMode="auto">
          <a:xfrm>
            <a:off x="8061325" y="2447925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grpSp>
        <p:nvGrpSpPr>
          <p:cNvPr id="23572" name="Group 34"/>
          <p:cNvGrpSpPr>
            <a:grpSpLocks/>
          </p:cNvGrpSpPr>
          <p:nvPr/>
        </p:nvGrpSpPr>
        <p:grpSpPr bwMode="auto">
          <a:xfrm>
            <a:off x="4564063" y="3336925"/>
            <a:ext cx="1312862" cy="446088"/>
            <a:chOff x="1656" y="1253"/>
            <a:chExt cx="681" cy="227"/>
          </a:xfrm>
        </p:grpSpPr>
        <p:sp>
          <p:nvSpPr>
            <p:cNvPr id="23601" name="Rectangle 3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3602" name="Rectangle 3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603" name="Rectangle 3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573" name="Rectangle 38"/>
          <p:cNvSpPr>
            <a:spLocks noChangeArrowheads="1"/>
          </p:cNvSpPr>
          <p:nvPr/>
        </p:nvSpPr>
        <p:spPr bwMode="auto">
          <a:xfrm>
            <a:off x="6300788" y="3357563"/>
            <a:ext cx="436562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574" name="Rectangle 39"/>
          <p:cNvSpPr>
            <a:spLocks noChangeArrowheads="1"/>
          </p:cNvSpPr>
          <p:nvPr/>
        </p:nvSpPr>
        <p:spPr bwMode="auto">
          <a:xfrm>
            <a:off x="67325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3575" name="Group 40"/>
          <p:cNvGrpSpPr>
            <a:grpSpLocks/>
          </p:cNvGrpSpPr>
          <p:nvPr/>
        </p:nvGrpSpPr>
        <p:grpSpPr bwMode="auto">
          <a:xfrm>
            <a:off x="3254375" y="3336925"/>
            <a:ext cx="1311275" cy="446088"/>
            <a:chOff x="1656" y="1253"/>
            <a:chExt cx="681" cy="227"/>
          </a:xfrm>
        </p:grpSpPr>
        <p:sp>
          <p:nvSpPr>
            <p:cNvPr id="23598" name="Rectangle 41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3599" name="Rectangle 42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600" name="Rectangle 43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3576" name="Group 44"/>
          <p:cNvGrpSpPr>
            <a:grpSpLocks/>
          </p:cNvGrpSpPr>
          <p:nvPr/>
        </p:nvGrpSpPr>
        <p:grpSpPr bwMode="auto">
          <a:xfrm>
            <a:off x="4564063" y="4673600"/>
            <a:ext cx="1312862" cy="444500"/>
            <a:chOff x="1656" y="1253"/>
            <a:chExt cx="681" cy="227"/>
          </a:xfrm>
        </p:grpSpPr>
        <p:sp>
          <p:nvSpPr>
            <p:cNvPr id="23595" name="Rectangle 4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3596" name="Rectangle 4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97" name="Rectangle 4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577" name="Rectangle 48"/>
          <p:cNvSpPr>
            <a:spLocks noChangeArrowheads="1"/>
          </p:cNvSpPr>
          <p:nvPr/>
        </p:nvSpPr>
        <p:spPr bwMode="auto">
          <a:xfrm>
            <a:off x="2817813" y="3336925"/>
            <a:ext cx="436562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78" name="Rectangle 49"/>
          <p:cNvSpPr>
            <a:spLocks noChangeArrowheads="1"/>
          </p:cNvSpPr>
          <p:nvPr/>
        </p:nvSpPr>
        <p:spPr bwMode="auto">
          <a:xfrm>
            <a:off x="6311900" y="4673600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579" name="Rectangle 50"/>
          <p:cNvSpPr>
            <a:spLocks noChangeArrowheads="1"/>
          </p:cNvSpPr>
          <p:nvPr/>
        </p:nvSpPr>
        <p:spPr bwMode="auto">
          <a:xfrm>
            <a:off x="6748463" y="4673600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3580" name="Group 51"/>
          <p:cNvGrpSpPr>
            <a:grpSpLocks/>
          </p:cNvGrpSpPr>
          <p:nvPr/>
        </p:nvGrpSpPr>
        <p:grpSpPr bwMode="auto">
          <a:xfrm>
            <a:off x="4564063" y="6007100"/>
            <a:ext cx="1312862" cy="446088"/>
            <a:chOff x="1656" y="1253"/>
            <a:chExt cx="681" cy="227"/>
          </a:xfrm>
        </p:grpSpPr>
        <p:sp>
          <p:nvSpPr>
            <p:cNvPr id="23592" name="Rectangle 5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3593" name="Rectangle 5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94" name="Rectangle 5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3581" name="Group 55"/>
          <p:cNvGrpSpPr>
            <a:grpSpLocks/>
          </p:cNvGrpSpPr>
          <p:nvPr/>
        </p:nvGrpSpPr>
        <p:grpSpPr bwMode="auto">
          <a:xfrm>
            <a:off x="6311900" y="6007100"/>
            <a:ext cx="1311275" cy="446088"/>
            <a:chOff x="1656" y="1253"/>
            <a:chExt cx="681" cy="227"/>
          </a:xfrm>
        </p:grpSpPr>
        <p:sp>
          <p:nvSpPr>
            <p:cNvPr id="23589" name="Rectangle 56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3590" name="Rectangle 57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91" name="Rectangle 58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582" name="Rectangle 59"/>
          <p:cNvSpPr>
            <a:spLocks noChangeArrowheads="1"/>
          </p:cNvSpPr>
          <p:nvPr/>
        </p:nvSpPr>
        <p:spPr bwMode="auto">
          <a:xfrm>
            <a:off x="7623175" y="6007100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583" name="Rectangle 60"/>
          <p:cNvSpPr>
            <a:spLocks noChangeArrowheads="1"/>
          </p:cNvSpPr>
          <p:nvPr/>
        </p:nvSpPr>
        <p:spPr bwMode="auto">
          <a:xfrm>
            <a:off x="8061325" y="6007100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3584" name="Group 61"/>
          <p:cNvGrpSpPr>
            <a:grpSpLocks/>
          </p:cNvGrpSpPr>
          <p:nvPr/>
        </p:nvGrpSpPr>
        <p:grpSpPr bwMode="auto">
          <a:xfrm>
            <a:off x="1476375" y="3357563"/>
            <a:ext cx="1312863" cy="446087"/>
            <a:chOff x="1656" y="1253"/>
            <a:chExt cx="681" cy="227"/>
          </a:xfrm>
        </p:grpSpPr>
        <p:sp>
          <p:nvSpPr>
            <p:cNvPr id="23586" name="Rectangle 6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3587" name="Rectangle 6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88" name="Rectangle 6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585" name="Rectangle 65"/>
          <p:cNvSpPr>
            <a:spLocks noChangeArrowheads="1"/>
          </p:cNvSpPr>
          <p:nvPr/>
        </p:nvSpPr>
        <p:spPr bwMode="auto">
          <a:xfrm>
            <a:off x="10429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Процесс слияния половых клеток</a:t>
            </a:r>
          </a:p>
        </p:txBody>
      </p:sp>
      <p:grpSp>
        <p:nvGrpSpPr>
          <p:cNvPr id="24579" name="Group 3"/>
          <p:cNvGrpSpPr>
            <a:grpSpLocks/>
          </p:cNvGrpSpPr>
          <p:nvPr/>
        </p:nvGrpSpPr>
        <p:grpSpPr bwMode="auto">
          <a:xfrm>
            <a:off x="1944688" y="2003425"/>
            <a:ext cx="1311275" cy="444500"/>
            <a:chOff x="1656" y="1253"/>
            <a:chExt cx="681" cy="227"/>
          </a:xfrm>
        </p:grpSpPr>
        <p:sp>
          <p:nvSpPr>
            <p:cNvPr id="24639" name="Rectangle 4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я</a:t>
              </a:r>
            </a:p>
          </p:txBody>
        </p:sp>
        <p:sp>
          <p:nvSpPr>
            <p:cNvPr id="24640" name="Rectangle 5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й</a:t>
              </a:r>
            </a:p>
          </p:txBody>
        </p:sp>
        <p:sp>
          <p:nvSpPr>
            <p:cNvPr id="24641" name="Rectangle 6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ц</a:t>
              </a:r>
            </a:p>
          </p:txBody>
        </p:sp>
      </p:grpSp>
      <p:sp>
        <p:nvSpPr>
          <p:cNvPr id="24580" name="Rectangle 7"/>
          <p:cNvSpPr>
            <a:spLocks noChangeArrowheads="1"/>
          </p:cNvSpPr>
          <p:nvPr/>
        </p:nvSpPr>
        <p:spPr bwMode="auto">
          <a:xfrm>
            <a:off x="32543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4581" name="Rectangle 8"/>
          <p:cNvSpPr>
            <a:spLocks noChangeArrowheads="1"/>
          </p:cNvSpPr>
          <p:nvPr/>
        </p:nvSpPr>
        <p:spPr bwMode="auto">
          <a:xfrm>
            <a:off x="3692525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sp>
        <p:nvSpPr>
          <p:cNvPr id="24582" name="Rectangle 9"/>
          <p:cNvSpPr>
            <a:spLocks noChangeArrowheads="1"/>
          </p:cNvSpPr>
          <p:nvPr/>
        </p:nvSpPr>
        <p:spPr bwMode="auto">
          <a:xfrm>
            <a:off x="4127500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л</a:t>
            </a:r>
          </a:p>
        </p:txBody>
      </p:sp>
      <p:sp>
        <p:nvSpPr>
          <p:cNvPr id="24583" name="Rectangle 10"/>
          <p:cNvSpPr>
            <a:spLocks noChangeArrowheads="1"/>
          </p:cNvSpPr>
          <p:nvPr/>
        </p:nvSpPr>
        <p:spPr bwMode="auto">
          <a:xfrm>
            <a:off x="4564063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4584" name="Rectangle 11"/>
          <p:cNvSpPr>
            <a:spLocks noChangeArrowheads="1"/>
          </p:cNvSpPr>
          <p:nvPr/>
        </p:nvSpPr>
        <p:spPr bwMode="auto">
          <a:xfrm>
            <a:off x="5002213" y="2003425"/>
            <a:ext cx="436562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4585" name="Rectangle 12"/>
          <p:cNvSpPr>
            <a:spLocks noChangeArrowheads="1"/>
          </p:cNvSpPr>
          <p:nvPr/>
        </p:nvSpPr>
        <p:spPr bwMode="auto">
          <a:xfrm>
            <a:off x="54387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grpSp>
        <p:nvGrpSpPr>
          <p:cNvPr id="24586" name="Group 13"/>
          <p:cNvGrpSpPr>
            <a:grpSpLocks/>
          </p:cNvGrpSpPr>
          <p:nvPr/>
        </p:nvGrpSpPr>
        <p:grpSpPr bwMode="auto">
          <a:xfrm>
            <a:off x="5873750" y="1557338"/>
            <a:ext cx="438150" cy="890587"/>
            <a:chOff x="3696" y="1026"/>
            <a:chExt cx="227" cy="454"/>
          </a:xfrm>
        </p:grpSpPr>
        <p:sp>
          <p:nvSpPr>
            <p:cNvPr id="24637" name="Rectangle 14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  <p:sp>
          <p:nvSpPr>
            <p:cNvPr id="24638" name="Rectangle 15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</p:grpSp>
      <p:grpSp>
        <p:nvGrpSpPr>
          <p:cNvPr id="24587" name="Group 16"/>
          <p:cNvGrpSpPr>
            <a:grpSpLocks/>
          </p:cNvGrpSpPr>
          <p:nvPr/>
        </p:nvGrpSpPr>
        <p:grpSpPr bwMode="auto">
          <a:xfrm>
            <a:off x="5873750" y="2447925"/>
            <a:ext cx="438150" cy="890588"/>
            <a:chOff x="3696" y="1026"/>
            <a:chExt cx="227" cy="454"/>
          </a:xfrm>
        </p:grpSpPr>
        <p:sp>
          <p:nvSpPr>
            <p:cNvPr id="24635" name="Rectangle 17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м</a:t>
              </a:r>
            </a:p>
          </p:txBody>
        </p:sp>
        <p:sp>
          <p:nvSpPr>
            <p:cNvPr id="24636" name="Rectangle 18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з</a:t>
              </a:r>
            </a:p>
          </p:txBody>
        </p:sp>
      </p:grpSp>
      <p:grpSp>
        <p:nvGrpSpPr>
          <p:cNvPr id="24588" name="Group 19"/>
          <p:cNvGrpSpPr>
            <a:grpSpLocks/>
          </p:cNvGrpSpPr>
          <p:nvPr/>
        </p:nvGrpSpPr>
        <p:grpSpPr bwMode="auto">
          <a:xfrm>
            <a:off x="5873750" y="3336925"/>
            <a:ext cx="438150" cy="890588"/>
            <a:chOff x="3696" y="1026"/>
            <a:chExt cx="227" cy="454"/>
          </a:xfrm>
        </p:grpSpPr>
        <p:sp>
          <p:nvSpPr>
            <p:cNvPr id="24633" name="Rectangle 20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4634" name="Rectangle 21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</p:grpSp>
      <p:grpSp>
        <p:nvGrpSpPr>
          <p:cNvPr id="24589" name="Group 22"/>
          <p:cNvGrpSpPr>
            <a:grpSpLocks/>
          </p:cNvGrpSpPr>
          <p:nvPr/>
        </p:nvGrpSpPr>
        <p:grpSpPr bwMode="auto">
          <a:xfrm>
            <a:off x="5873750" y="4227513"/>
            <a:ext cx="438150" cy="890587"/>
            <a:chOff x="3696" y="1026"/>
            <a:chExt cx="227" cy="454"/>
          </a:xfrm>
        </p:grpSpPr>
        <p:sp>
          <p:nvSpPr>
            <p:cNvPr id="24631" name="Rectangle 23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24632" name="Rectangle 24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ж</a:t>
              </a:r>
            </a:p>
          </p:txBody>
        </p:sp>
      </p:grpSp>
      <p:sp>
        <p:nvSpPr>
          <p:cNvPr id="24590" name="Rectangle 25"/>
          <p:cNvSpPr>
            <a:spLocks noChangeArrowheads="1"/>
          </p:cNvSpPr>
          <p:nvPr/>
        </p:nvSpPr>
        <p:spPr bwMode="auto">
          <a:xfrm>
            <a:off x="5873750" y="5562600"/>
            <a:ext cx="438150" cy="4445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4591" name="Rectangle 26"/>
          <p:cNvSpPr>
            <a:spLocks noChangeArrowheads="1"/>
          </p:cNvSpPr>
          <p:nvPr/>
        </p:nvSpPr>
        <p:spPr bwMode="auto">
          <a:xfrm>
            <a:off x="5873750" y="5116513"/>
            <a:ext cx="438150" cy="4460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24592" name="Rectangle 27"/>
          <p:cNvSpPr>
            <a:spLocks noChangeArrowheads="1"/>
          </p:cNvSpPr>
          <p:nvPr/>
        </p:nvSpPr>
        <p:spPr bwMode="auto">
          <a:xfrm>
            <a:off x="5873750" y="6007100"/>
            <a:ext cx="438150" cy="4460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grpSp>
        <p:nvGrpSpPr>
          <p:cNvPr id="24593" name="Group 28"/>
          <p:cNvGrpSpPr>
            <a:grpSpLocks/>
          </p:cNvGrpSpPr>
          <p:nvPr/>
        </p:nvGrpSpPr>
        <p:grpSpPr bwMode="auto">
          <a:xfrm>
            <a:off x="6311900" y="2447925"/>
            <a:ext cx="1311275" cy="446088"/>
            <a:chOff x="1656" y="1253"/>
            <a:chExt cx="681" cy="227"/>
          </a:xfrm>
        </p:grpSpPr>
        <p:sp>
          <p:nvSpPr>
            <p:cNvPr id="24628" name="Rectangle 29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и</a:t>
              </a:r>
            </a:p>
          </p:txBody>
        </p:sp>
        <p:sp>
          <p:nvSpPr>
            <p:cNvPr id="24629" name="Rectangle 30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г</a:t>
              </a:r>
            </a:p>
          </p:txBody>
        </p:sp>
        <p:sp>
          <p:nvSpPr>
            <p:cNvPr id="24630" name="Rectangle 31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</p:grpSp>
      <p:sp>
        <p:nvSpPr>
          <p:cNvPr id="24594" name="Rectangle 32"/>
          <p:cNvSpPr>
            <a:spLocks noChangeArrowheads="1"/>
          </p:cNvSpPr>
          <p:nvPr/>
        </p:nvSpPr>
        <p:spPr bwMode="auto">
          <a:xfrm>
            <a:off x="7623175" y="2447925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4595" name="Rectangle 33"/>
          <p:cNvSpPr>
            <a:spLocks noChangeArrowheads="1"/>
          </p:cNvSpPr>
          <p:nvPr/>
        </p:nvSpPr>
        <p:spPr bwMode="auto">
          <a:xfrm>
            <a:off x="8061325" y="2447925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grpSp>
        <p:nvGrpSpPr>
          <p:cNvPr id="24596" name="Group 34"/>
          <p:cNvGrpSpPr>
            <a:grpSpLocks/>
          </p:cNvGrpSpPr>
          <p:nvPr/>
        </p:nvGrpSpPr>
        <p:grpSpPr bwMode="auto">
          <a:xfrm>
            <a:off x="4564063" y="3336925"/>
            <a:ext cx="1312862" cy="446088"/>
            <a:chOff x="1656" y="1253"/>
            <a:chExt cx="681" cy="227"/>
          </a:xfrm>
        </p:grpSpPr>
        <p:sp>
          <p:nvSpPr>
            <p:cNvPr id="24625" name="Rectangle 3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4626" name="Rectangle 3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  <p:sp>
          <p:nvSpPr>
            <p:cNvPr id="24627" name="Rectangle 3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</p:grpSp>
      <p:sp>
        <p:nvSpPr>
          <p:cNvPr id="24597" name="Rectangle 38"/>
          <p:cNvSpPr>
            <a:spLocks noChangeArrowheads="1"/>
          </p:cNvSpPr>
          <p:nvPr/>
        </p:nvSpPr>
        <p:spPr bwMode="auto">
          <a:xfrm>
            <a:off x="6300788" y="3357563"/>
            <a:ext cx="436562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4598" name="Rectangle 39"/>
          <p:cNvSpPr>
            <a:spLocks noChangeArrowheads="1"/>
          </p:cNvSpPr>
          <p:nvPr/>
        </p:nvSpPr>
        <p:spPr bwMode="auto">
          <a:xfrm>
            <a:off x="67325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grpSp>
        <p:nvGrpSpPr>
          <p:cNvPr id="24599" name="Group 40"/>
          <p:cNvGrpSpPr>
            <a:grpSpLocks/>
          </p:cNvGrpSpPr>
          <p:nvPr/>
        </p:nvGrpSpPr>
        <p:grpSpPr bwMode="auto">
          <a:xfrm>
            <a:off x="3254375" y="3336925"/>
            <a:ext cx="1311275" cy="446088"/>
            <a:chOff x="1656" y="1253"/>
            <a:chExt cx="681" cy="227"/>
          </a:xfrm>
        </p:grpSpPr>
        <p:sp>
          <p:nvSpPr>
            <p:cNvPr id="24622" name="Rectangle 41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4623" name="Rectangle 42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т</a:t>
              </a:r>
            </a:p>
          </p:txBody>
        </p:sp>
        <p:sp>
          <p:nvSpPr>
            <p:cNvPr id="24624" name="Rectangle 43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в</a:t>
              </a:r>
            </a:p>
          </p:txBody>
        </p:sp>
      </p:grpSp>
      <p:grpSp>
        <p:nvGrpSpPr>
          <p:cNvPr id="24600" name="Group 44"/>
          <p:cNvGrpSpPr>
            <a:grpSpLocks/>
          </p:cNvGrpSpPr>
          <p:nvPr/>
        </p:nvGrpSpPr>
        <p:grpSpPr bwMode="auto">
          <a:xfrm>
            <a:off x="4564063" y="4673600"/>
            <a:ext cx="1312862" cy="444500"/>
            <a:chOff x="1656" y="1253"/>
            <a:chExt cx="681" cy="227"/>
          </a:xfrm>
        </p:grpSpPr>
        <p:sp>
          <p:nvSpPr>
            <p:cNvPr id="24619" name="Rectangle 4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4620" name="Rectangle 4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21" name="Rectangle 4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4601" name="Rectangle 48"/>
          <p:cNvSpPr>
            <a:spLocks noChangeArrowheads="1"/>
          </p:cNvSpPr>
          <p:nvPr/>
        </p:nvSpPr>
        <p:spPr bwMode="auto">
          <a:xfrm>
            <a:off x="2817813" y="3336925"/>
            <a:ext cx="436562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д</a:t>
            </a:r>
          </a:p>
        </p:txBody>
      </p:sp>
      <p:sp>
        <p:nvSpPr>
          <p:cNvPr id="24602" name="Rectangle 49"/>
          <p:cNvSpPr>
            <a:spLocks noChangeArrowheads="1"/>
          </p:cNvSpPr>
          <p:nvPr/>
        </p:nvSpPr>
        <p:spPr bwMode="auto">
          <a:xfrm>
            <a:off x="6311900" y="4673600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603" name="Rectangle 50"/>
          <p:cNvSpPr>
            <a:spLocks noChangeArrowheads="1"/>
          </p:cNvSpPr>
          <p:nvPr/>
        </p:nvSpPr>
        <p:spPr bwMode="auto">
          <a:xfrm>
            <a:off x="6748463" y="4673600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4604" name="Group 51"/>
          <p:cNvGrpSpPr>
            <a:grpSpLocks/>
          </p:cNvGrpSpPr>
          <p:nvPr/>
        </p:nvGrpSpPr>
        <p:grpSpPr bwMode="auto">
          <a:xfrm>
            <a:off x="4564063" y="6007100"/>
            <a:ext cx="1312862" cy="446088"/>
            <a:chOff x="1656" y="1253"/>
            <a:chExt cx="681" cy="227"/>
          </a:xfrm>
        </p:grpSpPr>
        <p:sp>
          <p:nvSpPr>
            <p:cNvPr id="24616" name="Rectangle 5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4617" name="Rectangle 5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18" name="Rectangle 5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4605" name="Group 55"/>
          <p:cNvGrpSpPr>
            <a:grpSpLocks/>
          </p:cNvGrpSpPr>
          <p:nvPr/>
        </p:nvGrpSpPr>
        <p:grpSpPr bwMode="auto">
          <a:xfrm>
            <a:off x="6311900" y="6007100"/>
            <a:ext cx="1311275" cy="446088"/>
            <a:chOff x="1656" y="1253"/>
            <a:chExt cx="681" cy="227"/>
          </a:xfrm>
        </p:grpSpPr>
        <p:sp>
          <p:nvSpPr>
            <p:cNvPr id="24613" name="Rectangle 56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4614" name="Rectangle 57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615" name="Rectangle 58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4606" name="Rectangle 59"/>
          <p:cNvSpPr>
            <a:spLocks noChangeArrowheads="1"/>
          </p:cNvSpPr>
          <p:nvPr/>
        </p:nvSpPr>
        <p:spPr bwMode="auto">
          <a:xfrm>
            <a:off x="7623175" y="6007100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607" name="Rectangle 60"/>
          <p:cNvSpPr>
            <a:spLocks noChangeArrowheads="1"/>
          </p:cNvSpPr>
          <p:nvPr/>
        </p:nvSpPr>
        <p:spPr bwMode="auto">
          <a:xfrm>
            <a:off x="8061325" y="6007100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4608" name="Group 61"/>
          <p:cNvGrpSpPr>
            <a:grpSpLocks/>
          </p:cNvGrpSpPr>
          <p:nvPr/>
        </p:nvGrpSpPr>
        <p:grpSpPr bwMode="auto">
          <a:xfrm>
            <a:off x="1476375" y="3357563"/>
            <a:ext cx="1312863" cy="446087"/>
            <a:chOff x="1656" y="1253"/>
            <a:chExt cx="681" cy="227"/>
          </a:xfrm>
        </p:grpSpPr>
        <p:sp>
          <p:nvSpPr>
            <p:cNvPr id="24610" name="Rectangle 6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п</a:t>
              </a:r>
            </a:p>
          </p:txBody>
        </p:sp>
        <p:sp>
          <p:nvSpPr>
            <p:cNvPr id="24611" name="Rectangle 6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л</a:t>
              </a:r>
            </a:p>
          </p:txBody>
        </p:sp>
        <p:sp>
          <p:nvSpPr>
            <p:cNvPr id="24612" name="Rectangle 6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</p:grpSp>
      <p:sp>
        <p:nvSpPr>
          <p:cNvPr id="24609" name="Rectangle 65"/>
          <p:cNvSpPr>
            <a:spLocks noChangeArrowheads="1"/>
          </p:cNvSpPr>
          <p:nvPr/>
        </p:nvSpPr>
        <p:spPr bwMode="auto">
          <a:xfrm>
            <a:off x="10429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Половая клетка</a:t>
            </a:r>
          </a:p>
        </p:txBody>
      </p:sp>
      <p:grpSp>
        <p:nvGrpSpPr>
          <p:cNvPr id="25603" name="Group 3"/>
          <p:cNvGrpSpPr>
            <a:grpSpLocks/>
          </p:cNvGrpSpPr>
          <p:nvPr/>
        </p:nvGrpSpPr>
        <p:grpSpPr bwMode="auto">
          <a:xfrm>
            <a:off x="1944688" y="2003425"/>
            <a:ext cx="1311275" cy="444500"/>
            <a:chOff x="1656" y="1253"/>
            <a:chExt cx="681" cy="227"/>
          </a:xfrm>
        </p:grpSpPr>
        <p:sp>
          <p:nvSpPr>
            <p:cNvPr id="25663" name="Rectangle 4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я</a:t>
              </a:r>
            </a:p>
          </p:txBody>
        </p:sp>
        <p:sp>
          <p:nvSpPr>
            <p:cNvPr id="25664" name="Rectangle 5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й</a:t>
              </a:r>
            </a:p>
          </p:txBody>
        </p:sp>
        <p:sp>
          <p:nvSpPr>
            <p:cNvPr id="25665" name="Rectangle 6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ц</a:t>
              </a:r>
            </a:p>
          </p:txBody>
        </p:sp>
      </p:grpSp>
      <p:sp>
        <p:nvSpPr>
          <p:cNvPr id="25604" name="Rectangle 7"/>
          <p:cNvSpPr>
            <a:spLocks noChangeArrowheads="1"/>
          </p:cNvSpPr>
          <p:nvPr/>
        </p:nvSpPr>
        <p:spPr bwMode="auto">
          <a:xfrm>
            <a:off x="32543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5605" name="Rectangle 8"/>
          <p:cNvSpPr>
            <a:spLocks noChangeArrowheads="1"/>
          </p:cNvSpPr>
          <p:nvPr/>
        </p:nvSpPr>
        <p:spPr bwMode="auto">
          <a:xfrm>
            <a:off x="3692525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sp>
        <p:nvSpPr>
          <p:cNvPr id="25606" name="Rectangle 9"/>
          <p:cNvSpPr>
            <a:spLocks noChangeArrowheads="1"/>
          </p:cNvSpPr>
          <p:nvPr/>
        </p:nvSpPr>
        <p:spPr bwMode="auto">
          <a:xfrm>
            <a:off x="4127500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л</a:t>
            </a:r>
          </a:p>
        </p:txBody>
      </p:sp>
      <p:sp>
        <p:nvSpPr>
          <p:cNvPr id="25607" name="Rectangle 10"/>
          <p:cNvSpPr>
            <a:spLocks noChangeArrowheads="1"/>
          </p:cNvSpPr>
          <p:nvPr/>
        </p:nvSpPr>
        <p:spPr bwMode="auto">
          <a:xfrm>
            <a:off x="4564063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5608" name="Rectangle 11"/>
          <p:cNvSpPr>
            <a:spLocks noChangeArrowheads="1"/>
          </p:cNvSpPr>
          <p:nvPr/>
        </p:nvSpPr>
        <p:spPr bwMode="auto">
          <a:xfrm>
            <a:off x="5002213" y="2003425"/>
            <a:ext cx="436562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5609" name="Rectangle 12"/>
          <p:cNvSpPr>
            <a:spLocks noChangeArrowheads="1"/>
          </p:cNvSpPr>
          <p:nvPr/>
        </p:nvSpPr>
        <p:spPr bwMode="auto">
          <a:xfrm>
            <a:off x="54387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grpSp>
        <p:nvGrpSpPr>
          <p:cNvPr id="25610" name="Group 13"/>
          <p:cNvGrpSpPr>
            <a:grpSpLocks/>
          </p:cNvGrpSpPr>
          <p:nvPr/>
        </p:nvGrpSpPr>
        <p:grpSpPr bwMode="auto">
          <a:xfrm>
            <a:off x="5873750" y="1557338"/>
            <a:ext cx="438150" cy="890587"/>
            <a:chOff x="3696" y="1026"/>
            <a:chExt cx="227" cy="454"/>
          </a:xfrm>
        </p:grpSpPr>
        <p:sp>
          <p:nvSpPr>
            <p:cNvPr id="25661" name="Rectangle 14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  <p:sp>
          <p:nvSpPr>
            <p:cNvPr id="25662" name="Rectangle 15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</p:grpSp>
      <p:grpSp>
        <p:nvGrpSpPr>
          <p:cNvPr id="25611" name="Group 16"/>
          <p:cNvGrpSpPr>
            <a:grpSpLocks/>
          </p:cNvGrpSpPr>
          <p:nvPr/>
        </p:nvGrpSpPr>
        <p:grpSpPr bwMode="auto">
          <a:xfrm>
            <a:off x="5873750" y="2447925"/>
            <a:ext cx="438150" cy="890588"/>
            <a:chOff x="3696" y="1026"/>
            <a:chExt cx="227" cy="454"/>
          </a:xfrm>
        </p:grpSpPr>
        <p:sp>
          <p:nvSpPr>
            <p:cNvPr id="25659" name="Rectangle 17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м</a:t>
              </a:r>
            </a:p>
          </p:txBody>
        </p:sp>
        <p:sp>
          <p:nvSpPr>
            <p:cNvPr id="25660" name="Rectangle 18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з</a:t>
              </a:r>
            </a:p>
          </p:txBody>
        </p:sp>
      </p:grpSp>
      <p:grpSp>
        <p:nvGrpSpPr>
          <p:cNvPr id="25612" name="Group 19"/>
          <p:cNvGrpSpPr>
            <a:grpSpLocks/>
          </p:cNvGrpSpPr>
          <p:nvPr/>
        </p:nvGrpSpPr>
        <p:grpSpPr bwMode="auto">
          <a:xfrm>
            <a:off x="5873750" y="3336925"/>
            <a:ext cx="438150" cy="890588"/>
            <a:chOff x="3696" y="1026"/>
            <a:chExt cx="227" cy="454"/>
          </a:xfrm>
        </p:grpSpPr>
        <p:sp>
          <p:nvSpPr>
            <p:cNvPr id="25657" name="Rectangle 20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5658" name="Rectangle 21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</p:grpSp>
      <p:grpSp>
        <p:nvGrpSpPr>
          <p:cNvPr id="25613" name="Group 22"/>
          <p:cNvGrpSpPr>
            <a:grpSpLocks/>
          </p:cNvGrpSpPr>
          <p:nvPr/>
        </p:nvGrpSpPr>
        <p:grpSpPr bwMode="auto">
          <a:xfrm>
            <a:off x="5873750" y="4227513"/>
            <a:ext cx="438150" cy="890587"/>
            <a:chOff x="3696" y="1026"/>
            <a:chExt cx="227" cy="454"/>
          </a:xfrm>
        </p:grpSpPr>
        <p:sp>
          <p:nvSpPr>
            <p:cNvPr id="25655" name="Rectangle 23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25656" name="Rectangle 24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ж</a:t>
              </a:r>
            </a:p>
          </p:txBody>
        </p:sp>
      </p:grpSp>
      <p:sp>
        <p:nvSpPr>
          <p:cNvPr id="25614" name="Rectangle 25"/>
          <p:cNvSpPr>
            <a:spLocks noChangeArrowheads="1"/>
          </p:cNvSpPr>
          <p:nvPr/>
        </p:nvSpPr>
        <p:spPr bwMode="auto">
          <a:xfrm>
            <a:off x="5873750" y="5562600"/>
            <a:ext cx="438150" cy="4445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5615" name="Rectangle 26"/>
          <p:cNvSpPr>
            <a:spLocks noChangeArrowheads="1"/>
          </p:cNvSpPr>
          <p:nvPr/>
        </p:nvSpPr>
        <p:spPr bwMode="auto">
          <a:xfrm>
            <a:off x="5873750" y="5116513"/>
            <a:ext cx="438150" cy="4460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25616" name="Rectangle 27"/>
          <p:cNvSpPr>
            <a:spLocks noChangeArrowheads="1"/>
          </p:cNvSpPr>
          <p:nvPr/>
        </p:nvSpPr>
        <p:spPr bwMode="auto">
          <a:xfrm>
            <a:off x="5873750" y="6007100"/>
            <a:ext cx="438150" cy="4460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grpSp>
        <p:nvGrpSpPr>
          <p:cNvPr id="25617" name="Group 28"/>
          <p:cNvGrpSpPr>
            <a:grpSpLocks/>
          </p:cNvGrpSpPr>
          <p:nvPr/>
        </p:nvGrpSpPr>
        <p:grpSpPr bwMode="auto">
          <a:xfrm>
            <a:off x="6311900" y="2447925"/>
            <a:ext cx="1311275" cy="446088"/>
            <a:chOff x="1656" y="1253"/>
            <a:chExt cx="681" cy="227"/>
          </a:xfrm>
        </p:grpSpPr>
        <p:sp>
          <p:nvSpPr>
            <p:cNvPr id="25652" name="Rectangle 29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и</a:t>
              </a:r>
            </a:p>
          </p:txBody>
        </p:sp>
        <p:sp>
          <p:nvSpPr>
            <p:cNvPr id="25653" name="Rectangle 30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г</a:t>
              </a:r>
            </a:p>
          </p:txBody>
        </p:sp>
        <p:sp>
          <p:nvSpPr>
            <p:cNvPr id="25654" name="Rectangle 31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</p:grpSp>
      <p:sp>
        <p:nvSpPr>
          <p:cNvPr id="25618" name="Rectangle 32"/>
          <p:cNvSpPr>
            <a:spLocks noChangeArrowheads="1"/>
          </p:cNvSpPr>
          <p:nvPr/>
        </p:nvSpPr>
        <p:spPr bwMode="auto">
          <a:xfrm>
            <a:off x="7623175" y="2447925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5619" name="Rectangle 33"/>
          <p:cNvSpPr>
            <a:spLocks noChangeArrowheads="1"/>
          </p:cNvSpPr>
          <p:nvPr/>
        </p:nvSpPr>
        <p:spPr bwMode="auto">
          <a:xfrm>
            <a:off x="8061325" y="2447925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grpSp>
        <p:nvGrpSpPr>
          <p:cNvPr id="25620" name="Group 34"/>
          <p:cNvGrpSpPr>
            <a:grpSpLocks/>
          </p:cNvGrpSpPr>
          <p:nvPr/>
        </p:nvGrpSpPr>
        <p:grpSpPr bwMode="auto">
          <a:xfrm>
            <a:off x="4564063" y="3336925"/>
            <a:ext cx="1312862" cy="446088"/>
            <a:chOff x="1656" y="1253"/>
            <a:chExt cx="681" cy="227"/>
          </a:xfrm>
        </p:grpSpPr>
        <p:sp>
          <p:nvSpPr>
            <p:cNvPr id="25649" name="Rectangle 3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5650" name="Rectangle 3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  <p:sp>
          <p:nvSpPr>
            <p:cNvPr id="25651" name="Rectangle 3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</p:grpSp>
      <p:sp>
        <p:nvSpPr>
          <p:cNvPr id="25621" name="Rectangle 38"/>
          <p:cNvSpPr>
            <a:spLocks noChangeArrowheads="1"/>
          </p:cNvSpPr>
          <p:nvPr/>
        </p:nvSpPr>
        <p:spPr bwMode="auto">
          <a:xfrm>
            <a:off x="6300788" y="3357563"/>
            <a:ext cx="436562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5622" name="Rectangle 39"/>
          <p:cNvSpPr>
            <a:spLocks noChangeArrowheads="1"/>
          </p:cNvSpPr>
          <p:nvPr/>
        </p:nvSpPr>
        <p:spPr bwMode="auto">
          <a:xfrm>
            <a:off x="67325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grpSp>
        <p:nvGrpSpPr>
          <p:cNvPr id="25623" name="Group 40"/>
          <p:cNvGrpSpPr>
            <a:grpSpLocks/>
          </p:cNvGrpSpPr>
          <p:nvPr/>
        </p:nvGrpSpPr>
        <p:grpSpPr bwMode="auto">
          <a:xfrm>
            <a:off x="3254375" y="3336925"/>
            <a:ext cx="1311275" cy="446088"/>
            <a:chOff x="1656" y="1253"/>
            <a:chExt cx="681" cy="227"/>
          </a:xfrm>
        </p:grpSpPr>
        <p:sp>
          <p:nvSpPr>
            <p:cNvPr id="25646" name="Rectangle 41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5647" name="Rectangle 42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т</a:t>
              </a:r>
            </a:p>
          </p:txBody>
        </p:sp>
        <p:sp>
          <p:nvSpPr>
            <p:cNvPr id="25648" name="Rectangle 43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в</a:t>
              </a:r>
            </a:p>
          </p:txBody>
        </p:sp>
      </p:grpSp>
      <p:grpSp>
        <p:nvGrpSpPr>
          <p:cNvPr id="25624" name="Group 44"/>
          <p:cNvGrpSpPr>
            <a:grpSpLocks/>
          </p:cNvGrpSpPr>
          <p:nvPr/>
        </p:nvGrpSpPr>
        <p:grpSpPr bwMode="auto">
          <a:xfrm>
            <a:off x="4564063" y="4673600"/>
            <a:ext cx="1312862" cy="444500"/>
            <a:chOff x="1656" y="1253"/>
            <a:chExt cx="681" cy="227"/>
          </a:xfrm>
        </p:grpSpPr>
        <p:sp>
          <p:nvSpPr>
            <p:cNvPr id="25643" name="Rectangle 4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5644" name="Rectangle 4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45" name="Rectangle 4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5625" name="Rectangle 48"/>
          <p:cNvSpPr>
            <a:spLocks noChangeArrowheads="1"/>
          </p:cNvSpPr>
          <p:nvPr/>
        </p:nvSpPr>
        <p:spPr bwMode="auto">
          <a:xfrm>
            <a:off x="2817813" y="3336925"/>
            <a:ext cx="436562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д</a:t>
            </a:r>
          </a:p>
        </p:txBody>
      </p:sp>
      <p:sp>
        <p:nvSpPr>
          <p:cNvPr id="25626" name="Rectangle 49"/>
          <p:cNvSpPr>
            <a:spLocks noChangeArrowheads="1"/>
          </p:cNvSpPr>
          <p:nvPr/>
        </p:nvSpPr>
        <p:spPr bwMode="auto">
          <a:xfrm>
            <a:off x="6311900" y="4673600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5627" name="Rectangle 50"/>
          <p:cNvSpPr>
            <a:spLocks noChangeArrowheads="1"/>
          </p:cNvSpPr>
          <p:nvPr/>
        </p:nvSpPr>
        <p:spPr bwMode="auto">
          <a:xfrm>
            <a:off x="6748463" y="4673600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5628" name="Group 51"/>
          <p:cNvGrpSpPr>
            <a:grpSpLocks/>
          </p:cNvGrpSpPr>
          <p:nvPr/>
        </p:nvGrpSpPr>
        <p:grpSpPr bwMode="auto">
          <a:xfrm>
            <a:off x="4564063" y="6007100"/>
            <a:ext cx="1312862" cy="446088"/>
            <a:chOff x="1656" y="1253"/>
            <a:chExt cx="681" cy="227"/>
          </a:xfrm>
        </p:grpSpPr>
        <p:sp>
          <p:nvSpPr>
            <p:cNvPr id="25640" name="Rectangle 5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5641" name="Rectangle 5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42" name="Rectangle 5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629" name="Group 55"/>
          <p:cNvGrpSpPr>
            <a:grpSpLocks/>
          </p:cNvGrpSpPr>
          <p:nvPr/>
        </p:nvGrpSpPr>
        <p:grpSpPr bwMode="auto">
          <a:xfrm>
            <a:off x="6311900" y="6007100"/>
            <a:ext cx="1311275" cy="446088"/>
            <a:chOff x="1656" y="1253"/>
            <a:chExt cx="681" cy="227"/>
          </a:xfrm>
        </p:grpSpPr>
        <p:sp>
          <p:nvSpPr>
            <p:cNvPr id="25637" name="Rectangle 56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5638" name="Rectangle 57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39" name="Rectangle 58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5630" name="Rectangle 59"/>
          <p:cNvSpPr>
            <a:spLocks noChangeArrowheads="1"/>
          </p:cNvSpPr>
          <p:nvPr/>
        </p:nvSpPr>
        <p:spPr bwMode="auto">
          <a:xfrm>
            <a:off x="7623175" y="6007100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5631" name="Rectangle 60"/>
          <p:cNvSpPr>
            <a:spLocks noChangeArrowheads="1"/>
          </p:cNvSpPr>
          <p:nvPr/>
        </p:nvSpPr>
        <p:spPr bwMode="auto">
          <a:xfrm>
            <a:off x="8061325" y="6007100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5632" name="Group 61"/>
          <p:cNvGrpSpPr>
            <a:grpSpLocks/>
          </p:cNvGrpSpPr>
          <p:nvPr/>
        </p:nvGrpSpPr>
        <p:grpSpPr bwMode="auto">
          <a:xfrm>
            <a:off x="1476375" y="3357563"/>
            <a:ext cx="1312863" cy="446087"/>
            <a:chOff x="1656" y="1253"/>
            <a:chExt cx="681" cy="227"/>
          </a:xfrm>
        </p:grpSpPr>
        <p:sp>
          <p:nvSpPr>
            <p:cNvPr id="25634" name="Rectangle 6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п</a:t>
              </a:r>
            </a:p>
          </p:txBody>
        </p:sp>
        <p:sp>
          <p:nvSpPr>
            <p:cNvPr id="25635" name="Rectangle 6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л</a:t>
              </a:r>
            </a:p>
          </p:txBody>
        </p:sp>
        <p:sp>
          <p:nvSpPr>
            <p:cNvPr id="25636" name="Rectangle 6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</p:grpSp>
      <p:sp>
        <p:nvSpPr>
          <p:cNvPr id="25633" name="Rectangle 65"/>
          <p:cNvSpPr>
            <a:spLocks noChangeArrowheads="1"/>
          </p:cNvSpPr>
          <p:nvPr/>
        </p:nvSpPr>
        <p:spPr bwMode="auto">
          <a:xfrm>
            <a:off x="10429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Половая клетка</a:t>
            </a:r>
          </a:p>
        </p:txBody>
      </p:sp>
      <p:grpSp>
        <p:nvGrpSpPr>
          <p:cNvPr id="26627" name="Group 3"/>
          <p:cNvGrpSpPr>
            <a:grpSpLocks/>
          </p:cNvGrpSpPr>
          <p:nvPr/>
        </p:nvGrpSpPr>
        <p:grpSpPr bwMode="auto">
          <a:xfrm>
            <a:off x="1944688" y="2003425"/>
            <a:ext cx="1311275" cy="444500"/>
            <a:chOff x="1656" y="1253"/>
            <a:chExt cx="681" cy="227"/>
          </a:xfrm>
        </p:grpSpPr>
        <p:sp>
          <p:nvSpPr>
            <p:cNvPr id="26687" name="Rectangle 4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я</a:t>
              </a:r>
            </a:p>
          </p:txBody>
        </p:sp>
        <p:sp>
          <p:nvSpPr>
            <p:cNvPr id="26688" name="Rectangle 5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й</a:t>
              </a:r>
            </a:p>
          </p:txBody>
        </p:sp>
        <p:sp>
          <p:nvSpPr>
            <p:cNvPr id="26689" name="Rectangle 6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ц</a:t>
              </a:r>
            </a:p>
          </p:txBody>
        </p:sp>
      </p:grpSp>
      <p:sp>
        <p:nvSpPr>
          <p:cNvPr id="26628" name="Rectangle 7"/>
          <p:cNvSpPr>
            <a:spLocks noChangeArrowheads="1"/>
          </p:cNvSpPr>
          <p:nvPr/>
        </p:nvSpPr>
        <p:spPr bwMode="auto">
          <a:xfrm>
            <a:off x="32543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6629" name="Rectangle 8"/>
          <p:cNvSpPr>
            <a:spLocks noChangeArrowheads="1"/>
          </p:cNvSpPr>
          <p:nvPr/>
        </p:nvSpPr>
        <p:spPr bwMode="auto">
          <a:xfrm>
            <a:off x="3692525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sp>
        <p:nvSpPr>
          <p:cNvPr id="26630" name="Rectangle 9"/>
          <p:cNvSpPr>
            <a:spLocks noChangeArrowheads="1"/>
          </p:cNvSpPr>
          <p:nvPr/>
        </p:nvSpPr>
        <p:spPr bwMode="auto">
          <a:xfrm>
            <a:off x="4127500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л</a:t>
            </a:r>
          </a:p>
        </p:txBody>
      </p:sp>
      <p:sp>
        <p:nvSpPr>
          <p:cNvPr id="26631" name="Rectangle 10"/>
          <p:cNvSpPr>
            <a:spLocks noChangeArrowheads="1"/>
          </p:cNvSpPr>
          <p:nvPr/>
        </p:nvSpPr>
        <p:spPr bwMode="auto">
          <a:xfrm>
            <a:off x="4564063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6632" name="Rectangle 11"/>
          <p:cNvSpPr>
            <a:spLocks noChangeArrowheads="1"/>
          </p:cNvSpPr>
          <p:nvPr/>
        </p:nvSpPr>
        <p:spPr bwMode="auto">
          <a:xfrm>
            <a:off x="5002213" y="2003425"/>
            <a:ext cx="436562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6633" name="Rectangle 12"/>
          <p:cNvSpPr>
            <a:spLocks noChangeArrowheads="1"/>
          </p:cNvSpPr>
          <p:nvPr/>
        </p:nvSpPr>
        <p:spPr bwMode="auto">
          <a:xfrm>
            <a:off x="54387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grpSp>
        <p:nvGrpSpPr>
          <p:cNvPr id="26634" name="Group 13"/>
          <p:cNvGrpSpPr>
            <a:grpSpLocks/>
          </p:cNvGrpSpPr>
          <p:nvPr/>
        </p:nvGrpSpPr>
        <p:grpSpPr bwMode="auto">
          <a:xfrm>
            <a:off x="5873750" y="1557338"/>
            <a:ext cx="438150" cy="890587"/>
            <a:chOff x="3696" y="1026"/>
            <a:chExt cx="227" cy="454"/>
          </a:xfrm>
        </p:grpSpPr>
        <p:sp>
          <p:nvSpPr>
            <p:cNvPr id="26685" name="Rectangle 14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  <p:sp>
          <p:nvSpPr>
            <p:cNvPr id="26686" name="Rectangle 15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</p:grpSp>
      <p:grpSp>
        <p:nvGrpSpPr>
          <p:cNvPr id="26635" name="Group 16"/>
          <p:cNvGrpSpPr>
            <a:grpSpLocks/>
          </p:cNvGrpSpPr>
          <p:nvPr/>
        </p:nvGrpSpPr>
        <p:grpSpPr bwMode="auto">
          <a:xfrm>
            <a:off x="5873750" y="2447925"/>
            <a:ext cx="438150" cy="890588"/>
            <a:chOff x="3696" y="1026"/>
            <a:chExt cx="227" cy="454"/>
          </a:xfrm>
        </p:grpSpPr>
        <p:sp>
          <p:nvSpPr>
            <p:cNvPr id="26683" name="Rectangle 17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м</a:t>
              </a:r>
            </a:p>
          </p:txBody>
        </p:sp>
        <p:sp>
          <p:nvSpPr>
            <p:cNvPr id="26684" name="Rectangle 18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з</a:t>
              </a:r>
            </a:p>
          </p:txBody>
        </p:sp>
      </p:grpSp>
      <p:grpSp>
        <p:nvGrpSpPr>
          <p:cNvPr id="26636" name="Group 19"/>
          <p:cNvGrpSpPr>
            <a:grpSpLocks/>
          </p:cNvGrpSpPr>
          <p:nvPr/>
        </p:nvGrpSpPr>
        <p:grpSpPr bwMode="auto">
          <a:xfrm>
            <a:off x="5873750" y="3336925"/>
            <a:ext cx="438150" cy="890588"/>
            <a:chOff x="3696" y="1026"/>
            <a:chExt cx="227" cy="454"/>
          </a:xfrm>
        </p:grpSpPr>
        <p:sp>
          <p:nvSpPr>
            <p:cNvPr id="26681" name="Rectangle 20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6682" name="Rectangle 21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</p:grpSp>
      <p:grpSp>
        <p:nvGrpSpPr>
          <p:cNvPr id="26637" name="Group 22"/>
          <p:cNvGrpSpPr>
            <a:grpSpLocks/>
          </p:cNvGrpSpPr>
          <p:nvPr/>
        </p:nvGrpSpPr>
        <p:grpSpPr bwMode="auto">
          <a:xfrm>
            <a:off x="5873750" y="4227513"/>
            <a:ext cx="438150" cy="890587"/>
            <a:chOff x="3696" y="1026"/>
            <a:chExt cx="227" cy="454"/>
          </a:xfrm>
        </p:grpSpPr>
        <p:sp>
          <p:nvSpPr>
            <p:cNvPr id="26679" name="Rectangle 23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26680" name="Rectangle 24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ж</a:t>
              </a:r>
            </a:p>
          </p:txBody>
        </p:sp>
      </p:grpSp>
      <p:sp>
        <p:nvSpPr>
          <p:cNvPr id="26638" name="Rectangle 25"/>
          <p:cNvSpPr>
            <a:spLocks noChangeArrowheads="1"/>
          </p:cNvSpPr>
          <p:nvPr/>
        </p:nvSpPr>
        <p:spPr bwMode="auto">
          <a:xfrm>
            <a:off x="5873750" y="5562600"/>
            <a:ext cx="438150" cy="4445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6639" name="Rectangle 26"/>
          <p:cNvSpPr>
            <a:spLocks noChangeArrowheads="1"/>
          </p:cNvSpPr>
          <p:nvPr/>
        </p:nvSpPr>
        <p:spPr bwMode="auto">
          <a:xfrm>
            <a:off x="5873750" y="5116513"/>
            <a:ext cx="438150" cy="4460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26640" name="Rectangle 27"/>
          <p:cNvSpPr>
            <a:spLocks noChangeArrowheads="1"/>
          </p:cNvSpPr>
          <p:nvPr/>
        </p:nvSpPr>
        <p:spPr bwMode="auto">
          <a:xfrm>
            <a:off x="5873750" y="6007100"/>
            <a:ext cx="438150" cy="4460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grpSp>
        <p:nvGrpSpPr>
          <p:cNvPr id="26641" name="Group 28"/>
          <p:cNvGrpSpPr>
            <a:grpSpLocks/>
          </p:cNvGrpSpPr>
          <p:nvPr/>
        </p:nvGrpSpPr>
        <p:grpSpPr bwMode="auto">
          <a:xfrm>
            <a:off x="6311900" y="2447925"/>
            <a:ext cx="1311275" cy="446088"/>
            <a:chOff x="1656" y="1253"/>
            <a:chExt cx="681" cy="227"/>
          </a:xfrm>
        </p:grpSpPr>
        <p:sp>
          <p:nvSpPr>
            <p:cNvPr id="26676" name="Rectangle 29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и</a:t>
              </a:r>
            </a:p>
          </p:txBody>
        </p:sp>
        <p:sp>
          <p:nvSpPr>
            <p:cNvPr id="26677" name="Rectangle 30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г</a:t>
              </a:r>
            </a:p>
          </p:txBody>
        </p:sp>
        <p:sp>
          <p:nvSpPr>
            <p:cNvPr id="26678" name="Rectangle 31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</p:grpSp>
      <p:sp>
        <p:nvSpPr>
          <p:cNvPr id="26642" name="Rectangle 32"/>
          <p:cNvSpPr>
            <a:spLocks noChangeArrowheads="1"/>
          </p:cNvSpPr>
          <p:nvPr/>
        </p:nvSpPr>
        <p:spPr bwMode="auto">
          <a:xfrm>
            <a:off x="7623175" y="2447925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6643" name="Rectangle 33"/>
          <p:cNvSpPr>
            <a:spLocks noChangeArrowheads="1"/>
          </p:cNvSpPr>
          <p:nvPr/>
        </p:nvSpPr>
        <p:spPr bwMode="auto">
          <a:xfrm>
            <a:off x="8061325" y="2447925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grpSp>
        <p:nvGrpSpPr>
          <p:cNvPr id="26644" name="Group 34"/>
          <p:cNvGrpSpPr>
            <a:grpSpLocks/>
          </p:cNvGrpSpPr>
          <p:nvPr/>
        </p:nvGrpSpPr>
        <p:grpSpPr bwMode="auto">
          <a:xfrm>
            <a:off x="4564063" y="3336925"/>
            <a:ext cx="1312862" cy="446088"/>
            <a:chOff x="1656" y="1253"/>
            <a:chExt cx="681" cy="227"/>
          </a:xfrm>
        </p:grpSpPr>
        <p:sp>
          <p:nvSpPr>
            <p:cNvPr id="26673" name="Rectangle 3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6674" name="Rectangle 3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  <p:sp>
          <p:nvSpPr>
            <p:cNvPr id="26675" name="Rectangle 3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</p:grpSp>
      <p:sp>
        <p:nvSpPr>
          <p:cNvPr id="26645" name="Rectangle 38"/>
          <p:cNvSpPr>
            <a:spLocks noChangeArrowheads="1"/>
          </p:cNvSpPr>
          <p:nvPr/>
        </p:nvSpPr>
        <p:spPr bwMode="auto">
          <a:xfrm>
            <a:off x="6300788" y="3357563"/>
            <a:ext cx="436562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6646" name="Rectangle 39"/>
          <p:cNvSpPr>
            <a:spLocks noChangeArrowheads="1"/>
          </p:cNvSpPr>
          <p:nvPr/>
        </p:nvSpPr>
        <p:spPr bwMode="auto">
          <a:xfrm>
            <a:off x="67325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grpSp>
        <p:nvGrpSpPr>
          <p:cNvPr id="26647" name="Group 40"/>
          <p:cNvGrpSpPr>
            <a:grpSpLocks/>
          </p:cNvGrpSpPr>
          <p:nvPr/>
        </p:nvGrpSpPr>
        <p:grpSpPr bwMode="auto">
          <a:xfrm>
            <a:off x="3254375" y="3336925"/>
            <a:ext cx="1311275" cy="446088"/>
            <a:chOff x="1656" y="1253"/>
            <a:chExt cx="681" cy="227"/>
          </a:xfrm>
        </p:grpSpPr>
        <p:sp>
          <p:nvSpPr>
            <p:cNvPr id="26670" name="Rectangle 41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6671" name="Rectangle 42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т</a:t>
              </a:r>
            </a:p>
          </p:txBody>
        </p:sp>
        <p:sp>
          <p:nvSpPr>
            <p:cNvPr id="26672" name="Rectangle 43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в</a:t>
              </a:r>
            </a:p>
          </p:txBody>
        </p:sp>
      </p:grpSp>
      <p:grpSp>
        <p:nvGrpSpPr>
          <p:cNvPr id="26648" name="Group 44"/>
          <p:cNvGrpSpPr>
            <a:grpSpLocks/>
          </p:cNvGrpSpPr>
          <p:nvPr/>
        </p:nvGrpSpPr>
        <p:grpSpPr bwMode="auto">
          <a:xfrm>
            <a:off x="4564063" y="4673600"/>
            <a:ext cx="1312862" cy="444500"/>
            <a:chOff x="1656" y="1253"/>
            <a:chExt cx="681" cy="227"/>
          </a:xfrm>
        </p:grpSpPr>
        <p:sp>
          <p:nvSpPr>
            <p:cNvPr id="26667" name="Rectangle 4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г</a:t>
              </a:r>
            </a:p>
          </p:txBody>
        </p:sp>
        <p:sp>
          <p:nvSpPr>
            <p:cNvPr id="26668" name="Rectangle 4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  <p:sp>
          <p:nvSpPr>
            <p:cNvPr id="26669" name="Rectangle 4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м</a:t>
              </a:r>
            </a:p>
          </p:txBody>
        </p:sp>
      </p:grpSp>
      <p:sp>
        <p:nvSpPr>
          <p:cNvPr id="26649" name="Rectangle 48"/>
          <p:cNvSpPr>
            <a:spLocks noChangeArrowheads="1"/>
          </p:cNvSpPr>
          <p:nvPr/>
        </p:nvSpPr>
        <p:spPr bwMode="auto">
          <a:xfrm>
            <a:off x="2817813" y="3336925"/>
            <a:ext cx="436562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д</a:t>
            </a:r>
          </a:p>
        </p:txBody>
      </p:sp>
      <p:sp>
        <p:nvSpPr>
          <p:cNvPr id="26650" name="Rectangle 49"/>
          <p:cNvSpPr>
            <a:spLocks noChangeArrowheads="1"/>
          </p:cNvSpPr>
          <p:nvPr/>
        </p:nvSpPr>
        <p:spPr bwMode="auto">
          <a:xfrm>
            <a:off x="6311900" y="4673600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6651" name="Rectangle 50"/>
          <p:cNvSpPr>
            <a:spLocks noChangeArrowheads="1"/>
          </p:cNvSpPr>
          <p:nvPr/>
        </p:nvSpPr>
        <p:spPr bwMode="auto">
          <a:xfrm>
            <a:off x="6748463" y="4673600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grpSp>
        <p:nvGrpSpPr>
          <p:cNvPr id="26652" name="Group 51"/>
          <p:cNvGrpSpPr>
            <a:grpSpLocks/>
          </p:cNvGrpSpPr>
          <p:nvPr/>
        </p:nvGrpSpPr>
        <p:grpSpPr bwMode="auto">
          <a:xfrm>
            <a:off x="4564063" y="6007100"/>
            <a:ext cx="1312862" cy="446088"/>
            <a:chOff x="1656" y="1253"/>
            <a:chExt cx="681" cy="227"/>
          </a:xfrm>
        </p:grpSpPr>
        <p:sp>
          <p:nvSpPr>
            <p:cNvPr id="26664" name="Rectangle 5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6665" name="Rectangle 5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66" name="Rectangle 5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6653" name="Group 55"/>
          <p:cNvGrpSpPr>
            <a:grpSpLocks/>
          </p:cNvGrpSpPr>
          <p:nvPr/>
        </p:nvGrpSpPr>
        <p:grpSpPr bwMode="auto">
          <a:xfrm>
            <a:off x="6311900" y="6007100"/>
            <a:ext cx="1311275" cy="446088"/>
            <a:chOff x="1656" y="1253"/>
            <a:chExt cx="681" cy="227"/>
          </a:xfrm>
        </p:grpSpPr>
        <p:sp>
          <p:nvSpPr>
            <p:cNvPr id="26661" name="Rectangle 56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6662" name="Rectangle 57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63" name="Rectangle 58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6654" name="Rectangle 59"/>
          <p:cNvSpPr>
            <a:spLocks noChangeArrowheads="1"/>
          </p:cNvSpPr>
          <p:nvPr/>
        </p:nvSpPr>
        <p:spPr bwMode="auto">
          <a:xfrm>
            <a:off x="7623175" y="6007100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6655" name="Rectangle 60"/>
          <p:cNvSpPr>
            <a:spLocks noChangeArrowheads="1"/>
          </p:cNvSpPr>
          <p:nvPr/>
        </p:nvSpPr>
        <p:spPr bwMode="auto">
          <a:xfrm>
            <a:off x="8061325" y="6007100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6656" name="Group 61"/>
          <p:cNvGrpSpPr>
            <a:grpSpLocks/>
          </p:cNvGrpSpPr>
          <p:nvPr/>
        </p:nvGrpSpPr>
        <p:grpSpPr bwMode="auto">
          <a:xfrm>
            <a:off x="1476375" y="3357563"/>
            <a:ext cx="1312863" cy="446087"/>
            <a:chOff x="1656" y="1253"/>
            <a:chExt cx="681" cy="227"/>
          </a:xfrm>
        </p:grpSpPr>
        <p:sp>
          <p:nvSpPr>
            <p:cNvPr id="26658" name="Rectangle 6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п</a:t>
              </a:r>
            </a:p>
          </p:txBody>
        </p:sp>
        <p:sp>
          <p:nvSpPr>
            <p:cNvPr id="26659" name="Rectangle 6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л</a:t>
              </a:r>
            </a:p>
          </p:txBody>
        </p:sp>
        <p:sp>
          <p:nvSpPr>
            <p:cNvPr id="26660" name="Rectangle 6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</p:grpSp>
      <p:sp>
        <p:nvSpPr>
          <p:cNvPr id="26657" name="Rectangle 65"/>
          <p:cNvSpPr>
            <a:spLocks noChangeArrowheads="1"/>
          </p:cNvSpPr>
          <p:nvPr/>
        </p:nvSpPr>
        <p:spPr bwMode="auto">
          <a:xfrm>
            <a:off x="10429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Мужские половые железы</a:t>
            </a:r>
          </a:p>
        </p:txBody>
      </p:sp>
      <p:grpSp>
        <p:nvGrpSpPr>
          <p:cNvPr id="27651" name="Group 3"/>
          <p:cNvGrpSpPr>
            <a:grpSpLocks/>
          </p:cNvGrpSpPr>
          <p:nvPr/>
        </p:nvGrpSpPr>
        <p:grpSpPr bwMode="auto">
          <a:xfrm>
            <a:off x="1944688" y="2003425"/>
            <a:ext cx="1311275" cy="444500"/>
            <a:chOff x="1656" y="1253"/>
            <a:chExt cx="681" cy="227"/>
          </a:xfrm>
        </p:grpSpPr>
        <p:sp>
          <p:nvSpPr>
            <p:cNvPr id="27711" name="Rectangle 4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я</a:t>
              </a:r>
            </a:p>
          </p:txBody>
        </p:sp>
        <p:sp>
          <p:nvSpPr>
            <p:cNvPr id="27712" name="Rectangle 5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й</a:t>
              </a:r>
            </a:p>
          </p:txBody>
        </p:sp>
        <p:sp>
          <p:nvSpPr>
            <p:cNvPr id="27713" name="Rectangle 6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ц</a:t>
              </a:r>
            </a:p>
          </p:txBody>
        </p:sp>
      </p:grpSp>
      <p:sp>
        <p:nvSpPr>
          <p:cNvPr id="27652" name="Rectangle 7"/>
          <p:cNvSpPr>
            <a:spLocks noChangeArrowheads="1"/>
          </p:cNvSpPr>
          <p:nvPr/>
        </p:nvSpPr>
        <p:spPr bwMode="auto">
          <a:xfrm>
            <a:off x="32543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7653" name="Rectangle 8"/>
          <p:cNvSpPr>
            <a:spLocks noChangeArrowheads="1"/>
          </p:cNvSpPr>
          <p:nvPr/>
        </p:nvSpPr>
        <p:spPr bwMode="auto">
          <a:xfrm>
            <a:off x="3692525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sp>
        <p:nvSpPr>
          <p:cNvPr id="27654" name="Rectangle 9"/>
          <p:cNvSpPr>
            <a:spLocks noChangeArrowheads="1"/>
          </p:cNvSpPr>
          <p:nvPr/>
        </p:nvSpPr>
        <p:spPr bwMode="auto">
          <a:xfrm>
            <a:off x="4127500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л</a:t>
            </a:r>
          </a:p>
        </p:txBody>
      </p:sp>
      <p:sp>
        <p:nvSpPr>
          <p:cNvPr id="27655" name="Rectangle 10"/>
          <p:cNvSpPr>
            <a:spLocks noChangeArrowheads="1"/>
          </p:cNvSpPr>
          <p:nvPr/>
        </p:nvSpPr>
        <p:spPr bwMode="auto">
          <a:xfrm>
            <a:off x="4564063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7656" name="Rectangle 11"/>
          <p:cNvSpPr>
            <a:spLocks noChangeArrowheads="1"/>
          </p:cNvSpPr>
          <p:nvPr/>
        </p:nvSpPr>
        <p:spPr bwMode="auto">
          <a:xfrm>
            <a:off x="5002213" y="2003425"/>
            <a:ext cx="436562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7657" name="Rectangle 12"/>
          <p:cNvSpPr>
            <a:spLocks noChangeArrowheads="1"/>
          </p:cNvSpPr>
          <p:nvPr/>
        </p:nvSpPr>
        <p:spPr bwMode="auto">
          <a:xfrm>
            <a:off x="54387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grpSp>
        <p:nvGrpSpPr>
          <p:cNvPr id="27658" name="Group 13"/>
          <p:cNvGrpSpPr>
            <a:grpSpLocks/>
          </p:cNvGrpSpPr>
          <p:nvPr/>
        </p:nvGrpSpPr>
        <p:grpSpPr bwMode="auto">
          <a:xfrm>
            <a:off x="5873750" y="1557338"/>
            <a:ext cx="438150" cy="890587"/>
            <a:chOff x="3696" y="1026"/>
            <a:chExt cx="227" cy="454"/>
          </a:xfrm>
        </p:grpSpPr>
        <p:sp>
          <p:nvSpPr>
            <p:cNvPr id="27709" name="Rectangle 14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  <p:sp>
          <p:nvSpPr>
            <p:cNvPr id="27710" name="Rectangle 15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</p:grpSp>
      <p:grpSp>
        <p:nvGrpSpPr>
          <p:cNvPr id="27659" name="Group 16"/>
          <p:cNvGrpSpPr>
            <a:grpSpLocks/>
          </p:cNvGrpSpPr>
          <p:nvPr/>
        </p:nvGrpSpPr>
        <p:grpSpPr bwMode="auto">
          <a:xfrm>
            <a:off x="5873750" y="2447925"/>
            <a:ext cx="438150" cy="890588"/>
            <a:chOff x="3696" y="1026"/>
            <a:chExt cx="227" cy="454"/>
          </a:xfrm>
        </p:grpSpPr>
        <p:sp>
          <p:nvSpPr>
            <p:cNvPr id="27707" name="Rectangle 17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м</a:t>
              </a:r>
            </a:p>
          </p:txBody>
        </p:sp>
        <p:sp>
          <p:nvSpPr>
            <p:cNvPr id="27708" name="Rectangle 18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з</a:t>
              </a:r>
            </a:p>
          </p:txBody>
        </p:sp>
      </p:grpSp>
      <p:grpSp>
        <p:nvGrpSpPr>
          <p:cNvPr id="27660" name="Group 19"/>
          <p:cNvGrpSpPr>
            <a:grpSpLocks/>
          </p:cNvGrpSpPr>
          <p:nvPr/>
        </p:nvGrpSpPr>
        <p:grpSpPr bwMode="auto">
          <a:xfrm>
            <a:off x="5873750" y="3336925"/>
            <a:ext cx="438150" cy="890588"/>
            <a:chOff x="3696" y="1026"/>
            <a:chExt cx="227" cy="454"/>
          </a:xfrm>
        </p:grpSpPr>
        <p:sp>
          <p:nvSpPr>
            <p:cNvPr id="27705" name="Rectangle 20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7706" name="Rectangle 21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</p:grpSp>
      <p:grpSp>
        <p:nvGrpSpPr>
          <p:cNvPr id="27661" name="Group 22"/>
          <p:cNvGrpSpPr>
            <a:grpSpLocks/>
          </p:cNvGrpSpPr>
          <p:nvPr/>
        </p:nvGrpSpPr>
        <p:grpSpPr bwMode="auto">
          <a:xfrm>
            <a:off x="5873750" y="4227513"/>
            <a:ext cx="438150" cy="890587"/>
            <a:chOff x="3696" y="1026"/>
            <a:chExt cx="227" cy="454"/>
          </a:xfrm>
        </p:grpSpPr>
        <p:sp>
          <p:nvSpPr>
            <p:cNvPr id="27703" name="Rectangle 23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27704" name="Rectangle 24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ж</a:t>
              </a:r>
            </a:p>
          </p:txBody>
        </p:sp>
      </p:grpSp>
      <p:sp>
        <p:nvSpPr>
          <p:cNvPr id="27662" name="Rectangle 25"/>
          <p:cNvSpPr>
            <a:spLocks noChangeArrowheads="1"/>
          </p:cNvSpPr>
          <p:nvPr/>
        </p:nvSpPr>
        <p:spPr bwMode="auto">
          <a:xfrm>
            <a:off x="5873750" y="5562600"/>
            <a:ext cx="438150" cy="4445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7663" name="Rectangle 26"/>
          <p:cNvSpPr>
            <a:spLocks noChangeArrowheads="1"/>
          </p:cNvSpPr>
          <p:nvPr/>
        </p:nvSpPr>
        <p:spPr bwMode="auto">
          <a:xfrm>
            <a:off x="5873750" y="5116513"/>
            <a:ext cx="438150" cy="4460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27664" name="Rectangle 27"/>
          <p:cNvSpPr>
            <a:spLocks noChangeArrowheads="1"/>
          </p:cNvSpPr>
          <p:nvPr/>
        </p:nvSpPr>
        <p:spPr bwMode="auto">
          <a:xfrm>
            <a:off x="5873750" y="6007100"/>
            <a:ext cx="438150" cy="4460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grpSp>
        <p:nvGrpSpPr>
          <p:cNvPr id="27665" name="Group 28"/>
          <p:cNvGrpSpPr>
            <a:grpSpLocks/>
          </p:cNvGrpSpPr>
          <p:nvPr/>
        </p:nvGrpSpPr>
        <p:grpSpPr bwMode="auto">
          <a:xfrm>
            <a:off x="6311900" y="2447925"/>
            <a:ext cx="1311275" cy="446088"/>
            <a:chOff x="1656" y="1253"/>
            <a:chExt cx="681" cy="227"/>
          </a:xfrm>
        </p:grpSpPr>
        <p:sp>
          <p:nvSpPr>
            <p:cNvPr id="27700" name="Rectangle 29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и</a:t>
              </a:r>
            </a:p>
          </p:txBody>
        </p:sp>
        <p:sp>
          <p:nvSpPr>
            <p:cNvPr id="27701" name="Rectangle 30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г</a:t>
              </a:r>
            </a:p>
          </p:txBody>
        </p:sp>
        <p:sp>
          <p:nvSpPr>
            <p:cNvPr id="27702" name="Rectangle 31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</p:grpSp>
      <p:sp>
        <p:nvSpPr>
          <p:cNvPr id="27666" name="Rectangle 32"/>
          <p:cNvSpPr>
            <a:spLocks noChangeArrowheads="1"/>
          </p:cNvSpPr>
          <p:nvPr/>
        </p:nvSpPr>
        <p:spPr bwMode="auto">
          <a:xfrm>
            <a:off x="7623175" y="2447925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7667" name="Rectangle 33"/>
          <p:cNvSpPr>
            <a:spLocks noChangeArrowheads="1"/>
          </p:cNvSpPr>
          <p:nvPr/>
        </p:nvSpPr>
        <p:spPr bwMode="auto">
          <a:xfrm>
            <a:off x="8061325" y="2447925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grpSp>
        <p:nvGrpSpPr>
          <p:cNvPr id="27668" name="Group 34"/>
          <p:cNvGrpSpPr>
            <a:grpSpLocks/>
          </p:cNvGrpSpPr>
          <p:nvPr/>
        </p:nvGrpSpPr>
        <p:grpSpPr bwMode="auto">
          <a:xfrm>
            <a:off x="4564063" y="3336925"/>
            <a:ext cx="1312862" cy="446088"/>
            <a:chOff x="1656" y="1253"/>
            <a:chExt cx="681" cy="227"/>
          </a:xfrm>
        </p:grpSpPr>
        <p:sp>
          <p:nvSpPr>
            <p:cNvPr id="27697" name="Rectangle 3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7698" name="Rectangle 3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  <p:sp>
          <p:nvSpPr>
            <p:cNvPr id="27699" name="Rectangle 3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</p:grpSp>
      <p:sp>
        <p:nvSpPr>
          <p:cNvPr id="27669" name="Rectangle 38"/>
          <p:cNvSpPr>
            <a:spLocks noChangeArrowheads="1"/>
          </p:cNvSpPr>
          <p:nvPr/>
        </p:nvSpPr>
        <p:spPr bwMode="auto">
          <a:xfrm>
            <a:off x="6300788" y="3357563"/>
            <a:ext cx="436562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7670" name="Rectangle 39"/>
          <p:cNvSpPr>
            <a:spLocks noChangeArrowheads="1"/>
          </p:cNvSpPr>
          <p:nvPr/>
        </p:nvSpPr>
        <p:spPr bwMode="auto">
          <a:xfrm>
            <a:off x="67325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grpSp>
        <p:nvGrpSpPr>
          <p:cNvPr id="27671" name="Group 40"/>
          <p:cNvGrpSpPr>
            <a:grpSpLocks/>
          </p:cNvGrpSpPr>
          <p:nvPr/>
        </p:nvGrpSpPr>
        <p:grpSpPr bwMode="auto">
          <a:xfrm>
            <a:off x="3254375" y="3336925"/>
            <a:ext cx="1311275" cy="446088"/>
            <a:chOff x="1656" y="1253"/>
            <a:chExt cx="681" cy="227"/>
          </a:xfrm>
        </p:grpSpPr>
        <p:sp>
          <p:nvSpPr>
            <p:cNvPr id="27694" name="Rectangle 41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7695" name="Rectangle 42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т</a:t>
              </a:r>
            </a:p>
          </p:txBody>
        </p:sp>
        <p:sp>
          <p:nvSpPr>
            <p:cNvPr id="27696" name="Rectangle 43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в</a:t>
              </a:r>
            </a:p>
          </p:txBody>
        </p:sp>
      </p:grpSp>
      <p:grpSp>
        <p:nvGrpSpPr>
          <p:cNvPr id="27672" name="Group 44"/>
          <p:cNvGrpSpPr>
            <a:grpSpLocks/>
          </p:cNvGrpSpPr>
          <p:nvPr/>
        </p:nvGrpSpPr>
        <p:grpSpPr bwMode="auto">
          <a:xfrm>
            <a:off x="4564063" y="4673600"/>
            <a:ext cx="1312862" cy="444500"/>
            <a:chOff x="1656" y="1253"/>
            <a:chExt cx="681" cy="227"/>
          </a:xfrm>
        </p:grpSpPr>
        <p:sp>
          <p:nvSpPr>
            <p:cNvPr id="27691" name="Rectangle 4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г</a:t>
              </a:r>
            </a:p>
          </p:txBody>
        </p:sp>
        <p:sp>
          <p:nvSpPr>
            <p:cNvPr id="27692" name="Rectangle 4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  <p:sp>
          <p:nvSpPr>
            <p:cNvPr id="27693" name="Rectangle 4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м</a:t>
              </a:r>
            </a:p>
          </p:txBody>
        </p:sp>
      </p:grpSp>
      <p:sp>
        <p:nvSpPr>
          <p:cNvPr id="27673" name="Rectangle 48"/>
          <p:cNvSpPr>
            <a:spLocks noChangeArrowheads="1"/>
          </p:cNvSpPr>
          <p:nvPr/>
        </p:nvSpPr>
        <p:spPr bwMode="auto">
          <a:xfrm>
            <a:off x="2817813" y="3336925"/>
            <a:ext cx="436562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д</a:t>
            </a:r>
          </a:p>
        </p:txBody>
      </p:sp>
      <p:sp>
        <p:nvSpPr>
          <p:cNvPr id="27674" name="Rectangle 49"/>
          <p:cNvSpPr>
            <a:spLocks noChangeArrowheads="1"/>
          </p:cNvSpPr>
          <p:nvPr/>
        </p:nvSpPr>
        <p:spPr bwMode="auto">
          <a:xfrm>
            <a:off x="6311900" y="4673600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7675" name="Rectangle 50"/>
          <p:cNvSpPr>
            <a:spLocks noChangeArrowheads="1"/>
          </p:cNvSpPr>
          <p:nvPr/>
        </p:nvSpPr>
        <p:spPr bwMode="auto">
          <a:xfrm>
            <a:off x="6748463" y="4673600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grpSp>
        <p:nvGrpSpPr>
          <p:cNvPr id="27676" name="Group 51"/>
          <p:cNvGrpSpPr>
            <a:grpSpLocks/>
          </p:cNvGrpSpPr>
          <p:nvPr/>
        </p:nvGrpSpPr>
        <p:grpSpPr bwMode="auto">
          <a:xfrm>
            <a:off x="4564063" y="6007100"/>
            <a:ext cx="1312862" cy="446088"/>
            <a:chOff x="1656" y="1253"/>
            <a:chExt cx="681" cy="227"/>
          </a:xfrm>
        </p:grpSpPr>
        <p:sp>
          <p:nvSpPr>
            <p:cNvPr id="27688" name="Rectangle 5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7689" name="Rectangle 5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90" name="Rectangle 5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7677" name="Group 55"/>
          <p:cNvGrpSpPr>
            <a:grpSpLocks/>
          </p:cNvGrpSpPr>
          <p:nvPr/>
        </p:nvGrpSpPr>
        <p:grpSpPr bwMode="auto">
          <a:xfrm>
            <a:off x="6311900" y="6007100"/>
            <a:ext cx="1311275" cy="446088"/>
            <a:chOff x="1656" y="1253"/>
            <a:chExt cx="681" cy="227"/>
          </a:xfrm>
        </p:grpSpPr>
        <p:sp>
          <p:nvSpPr>
            <p:cNvPr id="27685" name="Rectangle 56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7686" name="Rectangle 57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87" name="Rectangle 58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7678" name="Rectangle 59"/>
          <p:cNvSpPr>
            <a:spLocks noChangeArrowheads="1"/>
          </p:cNvSpPr>
          <p:nvPr/>
        </p:nvSpPr>
        <p:spPr bwMode="auto">
          <a:xfrm>
            <a:off x="7623175" y="6007100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7679" name="Rectangle 60"/>
          <p:cNvSpPr>
            <a:spLocks noChangeArrowheads="1"/>
          </p:cNvSpPr>
          <p:nvPr/>
        </p:nvSpPr>
        <p:spPr bwMode="auto">
          <a:xfrm>
            <a:off x="8061325" y="6007100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7680" name="Group 61"/>
          <p:cNvGrpSpPr>
            <a:grpSpLocks/>
          </p:cNvGrpSpPr>
          <p:nvPr/>
        </p:nvGrpSpPr>
        <p:grpSpPr bwMode="auto">
          <a:xfrm>
            <a:off x="1476375" y="3357563"/>
            <a:ext cx="1312863" cy="446087"/>
            <a:chOff x="1656" y="1253"/>
            <a:chExt cx="681" cy="227"/>
          </a:xfrm>
        </p:grpSpPr>
        <p:sp>
          <p:nvSpPr>
            <p:cNvPr id="27682" name="Rectangle 6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п</a:t>
              </a:r>
            </a:p>
          </p:txBody>
        </p:sp>
        <p:sp>
          <p:nvSpPr>
            <p:cNvPr id="27683" name="Rectangle 6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л</a:t>
              </a:r>
            </a:p>
          </p:txBody>
        </p:sp>
        <p:sp>
          <p:nvSpPr>
            <p:cNvPr id="27684" name="Rectangle 6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</p:grpSp>
      <p:sp>
        <p:nvSpPr>
          <p:cNvPr id="27681" name="Rectangle 65"/>
          <p:cNvSpPr>
            <a:spLocks noChangeArrowheads="1"/>
          </p:cNvSpPr>
          <p:nvPr/>
        </p:nvSpPr>
        <p:spPr bwMode="auto">
          <a:xfrm>
            <a:off x="10429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Мужские половые железы</a:t>
            </a:r>
          </a:p>
        </p:txBody>
      </p:sp>
      <p:grpSp>
        <p:nvGrpSpPr>
          <p:cNvPr id="28675" name="Group 3"/>
          <p:cNvGrpSpPr>
            <a:grpSpLocks/>
          </p:cNvGrpSpPr>
          <p:nvPr/>
        </p:nvGrpSpPr>
        <p:grpSpPr bwMode="auto">
          <a:xfrm>
            <a:off x="1944688" y="2003425"/>
            <a:ext cx="1311275" cy="444500"/>
            <a:chOff x="1656" y="1253"/>
            <a:chExt cx="681" cy="227"/>
          </a:xfrm>
        </p:grpSpPr>
        <p:sp>
          <p:nvSpPr>
            <p:cNvPr id="28735" name="Rectangle 4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я</a:t>
              </a:r>
            </a:p>
          </p:txBody>
        </p:sp>
        <p:sp>
          <p:nvSpPr>
            <p:cNvPr id="28736" name="Rectangle 5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й</a:t>
              </a:r>
            </a:p>
          </p:txBody>
        </p:sp>
        <p:sp>
          <p:nvSpPr>
            <p:cNvPr id="28737" name="Rectangle 6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ц</a:t>
              </a:r>
            </a:p>
          </p:txBody>
        </p:sp>
      </p:grpSp>
      <p:sp>
        <p:nvSpPr>
          <p:cNvPr id="28676" name="Rectangle 7"/>
          <p:cNvSpPr>
            <a:spLocks noChangeArrowheads="1"/>
          </p:cNvSpPr>
          <p:nvPr/>
        </p:nvSpPr>
        <p:spPr bwMode="auto">
          <a:xfrm>
            <a:off x="32543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8677" name="Rectangle 8"/>
          <p:cNvSpPr>
            <a:spLocks noChangeArrowheads="1"/>
          </p:cNvSpPr>
          <p:nvPr/>
        </p:nvSpPr>
        <p:spPr bwMode="auto">
          <a:xfrm>
            <a:off x="3692525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sp>
        <p:nvSpPr>
          <p:cNvPr id="28678" name="Rectangle 9"/>
          <p:cNvSpPr>
            <a:spLocks noChangeArrowheads="1"/>
          </p:cNvSpPr>
          <p:nvPr/>
        </p:nvSpPr>
        <p:spPr bwMode="auto">
          <a:xfrm>
            <a:off x="4127500" y="2003425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л</a:t>
            </a:r>
          </a:p>
        </p:txBody>
      </p:sp>
      <p:sp>
        <p:nvSpPr>
          <p:cNvPr id="28679" name="Rectangle 10"/>
          <p:cNvSpPr>
            <a:spLocks noChangeArrowheads="1"/>
          </p:cNvSpPr>
          <p:nvPr/>
        </p:nvSpPr>
        <p:spPr bwMode="auto">
          <a:xfrm>
            <a:off x="4564063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sp>
        <p:nvSpPr>
          <p:cNvPr id="28680" name="Rectangle 11"/>
          <p:cNvSpPr>
            <a:spLocks noChangeArrowheads="1"/>
          </p:cNvSpPr>
          <p:nvPr/>
        </p:nvSpPr>
        <p:spPr bwMode="auto">
          <a:xfrm>
            <a:off x="5002213" y="2003425"/>
            <a:ext cx="436562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8681" name="Rectangle 12"/>
          <p:cNvSpPr>
            <a:spLocks noChangeArrowheads="1"/>
          </p:cNvSpPr>
          <p:nvPr/>
        </p:nvSpPr>
        <p:spPr bwMode="auto">
          <a:xfrm>
            <a:off x="5438775" y="2003425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grpSp>
        <p:nvGrpSpPr>
          <p:cNvPr id="28682" name="Group 13"/>
          <p:cNvGrpSpPr>
            <a:grpSpLocks/>
          </p:cNvGrpSpPr>
          <p:nvPr/>
        </p:nvGrpSpPr>
        <p:grpSpPr bwMode="auto">
          <a:xfrm>
            <a:off x="5873750" y="1557338"/>
            <a:ext cx="438150" cy="890587"/>
            <a:chOff x="3696" y="1026"/>
            <a:chExt cx="227" cy="454"/>
          </a:xfrm>
        </p:grpSpPr>
        <p:sp>
          <p:nvSpPr>
            <p:cNvPr id="28733" name="Rectangle 14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  <p:sp>
          <p:nvSpPr>
            <p:cNvPr id="28734" name="Rectangle 15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</p:grpSp>
      <p:grpSp>
        <p:nvGrpSpPr>
          <p:cNvPr id="28683" name="Group 16"/>
          <p:cNvGrpSpPr>
            <a:grpSpLocks/>
          </p:cNvGrpSpPr>
          <p:nvPr/>
        </p:nvGrpSpPr>
        <p:grpSpPr bwMode="auto">
          <a:xfrm>
            <a:off x="5873750" y="2447925"/>
            <a:ext cx="438150" cy="890588"/>
            <a:chOff x="3696" y="1026"/>
            <a:chExt cx="227" cy="454"/>
          </a:xfrm>
        </p:grpSpPr>
        <p:sp>
          <p:nvSpPr>
            <p:cNvPr id="28731" name="Rectangle 17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м</a:t>
              </a:r>
            </a:p>
          </p:txBody>
        </p:sp>
        <p:sp>
          <p:nvSpPr>
            <p:cNvPr id="28732" name="Rectangle 18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з</a:t>
              </a:r>
            </a:p>
          </p:txBody>
        </p:sp>
      </p:grpSp>
      <p:grpSp>
        <p:nvGrpSpPr>
          <p:cNvPr id="28684" name="Group 19"/>
          <p:cNvGrpSpPr>
            <a:grpSpLocks/>
          </p:cNvGrpSpPr>
          <p:nvPr/>
        </p:nvGrpSpPr>
        <p:grpSpPr bwMode="auto">
          <a:xfrm>
            <a:off x="5873750" y="3336925"/>
            <a:ext cx="438150" cy="890588"/>
            <a:chOff x="3696" y="1026"/>
            <a:chExt cx="227" cy="454"/>
          </a:xfrm>
        </p:grpSpPr>
        <p:sp>
          <p:nvSpPr>
            <p:cNvPr id="28729" name="Rectangle 20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8730" name="Rectangle 21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</p:grpSp>
      <p:grpSp>
        <p:nvGrpSpPr>
          <p:cNvPr id="28685" name="Group 22"/>
          <p:cNvGrpSpPr>
            <a:grpSpLocks/>
          </p:cNvGrpSpPr>
          <p:nvPr/>
        </p:nvGrpSpPr>
        <p:grpSpPr bwMode="auto">
          <a:xfrm>
            <a:off x="5873750" y="4227513"/>
            <a:ext cx="438150" cy="890587"/>
            <a:chOff x="3696" y="1026"/>
            <a:chExt cx="227" cy="454"/>
          </a:xfrm>
        </p:grpSpPr>
        <p:sp>
          <p:nvSpPr>
            <p:cNvPr id="28727" name="Rectangle 23"/>
            <p:cNvSpPr>
              <a:spLocks noChangeArrowheads="1"/>
            </p:cNvSpPr>
            <p:nvPr/>
          </p:nvSpPr>
          <p:spPr bwMode="auto">
            <a:xfrm>
              <a:off x="3696" y="1253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28728" name="Rectangle 24"/>
            <p:cNvSpPr>
              <a:spLocks noChangeArrowheads="1"/>
            </p:cNvSpPr>
            <p:nvPr/>
          </p:nvSpPr>
          <p:spPr bwMode="auto">
            <a:xfrm>
              <a:off x="3696" y="1026"/>
              <a:ext cx="227" cy="227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ж</a:t>
              </a:r>
            </a:p>
          </p:txBody>
        </p:sp>
      </p:grpSp>
      <p:sp>
        <p:nvSpPr>
          <p:cNvPr id="28686" name="Rectangle 25"/>
          <p:cNvSpPr>
            <a:spLocks noChangeArrowheads="1"/>
          </p:cNvSpPr>
          <p:nvPr/>
        </p:nvSpPr>
        <p:spPr bwMode="auto">
          <a:xfrm>
            <a:off x="5873750" y="5562600"/>
            <a:ext cx="438150" cy="4445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8687" name="Rectangle 26"/>
          <p:cNvSpPr>
            <a:spLocks noChangeArrowheads="1"/>
          </p:cNvSpPr>
          <p:nvPr/>
        </p:nvSpPr>
        <p:spPr bwMode="auto">
          <a:xfrm>
            <a:off x="5873750" y="5116513"/>
            <a:ext cx="438150" cy="4460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</a:t>
            </a:r>
          </a:p>
        </p:txBody>
      </p:sp>
      <p:sp>
        <p:nvSpPr>
          <p:cNvPr id="28688" name="Rectangle 27"/>
          <p:cNvSpPr>
            <a:spLocks noChangeArrowheads="1"/>
          </p:cNvSpPr>
          <p:nvPr/>
        </p:nvSpPr>
        <p:spPr bwMode="auto">
          <a:xfrm>
            <a:off x="5873750" y="6007100"/>
            <a:ext cx="438150" cy="4460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grpSp>
        <p:nvGrpSpPr>
          <p:cNvPr id="28689" name="Group 28"/>
          <p:cNvGrpSpPr>
            <a:grpSpLocks/>
          </p:cNvGrpSpPr>
          <p:nvPr/>
        </p:nvGrpSpPr>
        <p:grpSpPr bwMode="auto">
          <a:xfrm>
            <a:off x="6311900" y="2447925"/>
            <a:ext cx="1311275" cy="446088"/>
            <a:chOff x="1656" y="1253"/>
            <a:chExt cx="681" cy="227"/>
          </a:xfrm>
        </p:grpSpPr>
        <p:sp>
          <p:nvSpPr>
            <p:cNvPr id="28724" name="Rectangle 29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и</a:t>
              </a:r>
            </a:p>
          </p:txBody>
        </p:sp>
        <p:sp>
          <p:nvSpPr>
            <p:cNvPr id="28725" name="Rectangle 30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г</a:t>
              </a:r>
            </a:p>
          </p:txBody>
        </p:sp>
        <p:sp>
          <p:nvSpPr>
            <p:cNvPr id="28726" name="Rectangle 31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</p:grpSp>
      <p:sp>
        <p:nvSpPr>
          <p:cNvPr id="28690" name="Rectangle 32"/>
          <p:cNvSpPr>
            <a:spLocks noChangeArrowheads="1"/>
          </p:cNvSpPr>
          <p:nvPr/>
        </p:nvSpPr>
        <p:spPr bwMode="auto">
          <a:xfrm>
            <a:off x="7623175" y="2447925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8691" name="Rectangle 33"/>
          <p:cNvSpPr>
            <a:spLocks noChangeArrowheads="1"/>
          </p:cNvSpPr>
          <p:nvPr/>
        </p:nvSpPr>
        <p:spPr bwMode="auto">
          <a:xfrm>
            <a:off x="8061325" y="2447925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grpSp>
        <p:nvGrpSpPr>
          <p:cNvPr id="28692" name="Group 34"/>
          <p:cNvGrpSpPr>
            <a:grpSpLocks/>
          </p:cNvGrpSpPr>
          <p:nvPr/>
        </p:nvGrpSpPr>
        <p:grpSpPr bwMode="auto">
          <a:xfrm>
            <a:off x="4564063" y="3336925"/>
            <a:ext cx="1312862" cy="446088"/>
            <a:chOff x="1656" y="1253"/>
            <a:chExt cx="681" cy="227"/>
          </a:xfrm>
        </p:grpSpPr>
        <p:sp>
          <p:nvSpPr>
            <p:cNvPr id="28721" name="Rectangle 3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8722" name="Rectangle 3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  <p:sp>
          <p:nvSpPr>
            <p:cNvPr id="28723" name="Rectangle 3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</p:grpSp>
      <p:sp>
        <p:nvSpPr>
          <p:cNvPr id="28693" name="Rectangle 38"/>
          <p:cNvSpPr>
            <a:spLocks noChangeArrowheads="1"/>
          </p:cNvSpPr>
          <p:nvPr/>
        </p:nvSpPr>
        <p:spPr bwMode="auto">
          <a:xfrm>
            <a:off x="6300788" y="3357563"/>
            <a:ext cx="436562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sp>
        <p:nvSpPr>
          <p:cNvPr id="28694" name="Rectangle 39"/>
          <p:cNvSpPr>
            <a:spLocks noChangeArrowheads="1"/>
          </p:cNvSpPr>
          <p:nvPr/>
        </p:nvSpPr>
        <p:spPr bwMode="auto">
          <a:xfrm>
            <a:off x="67325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е</a:t>
            </a:r>
          </a:p>
        </p:txBody>
      </p:sp>
      <p:grpSp>
        <p:nvGrpSpPr>
          <p:cNvPr id="28695" name="Group 40"/>
          <p:cNvGrpSpPr>
            <a:grpSpLocks/>
          </p:cNvGrpSpPr>
          <p:nvPr/>
        </p:nvGrpSpPr>
        <p:grpSpPr bwMode="auto">
          <a:xfrm>
            <a:off x="3254375" y="3336925"/>
            <a:ext cx="1311275" cy="446088"/>
            <a:chOff x="1656" y="1253"/>
            <a:chExt cx="681" cy="227"/>
          </a:xfrm>
        </p:grpSpPr>
        <p:sp>
          <p:nvSpPr>
            <p:cNvPr id="28718" name="Rectangle 41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28719" name="Rectangle 42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т</a:t>
              </a:r>
            </a:p>
          </p:txBody>
        </p:sp>
        <p:sp>
          <p:nvSpPr>
            <p:cNvPr id="28720" name="Rectangle 43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в</a:t>
              </a:r>
            </a:p>
          </p:txBody>
        </p:sp>
      </p:grpSp>
      <p:grpSp>
        <p:nvGrpSpPr>
          <p:cNvPr id="28696" name="Group 44"/>
          <p:cNvGrpSpPr>
            <a:grpSpLocks/>
          </p:cNvGrpSpPr>
          <p:nvPr/>
        </p:nvGrpSpPr>
        <p:grpSpPr bwMode="auto">
          <a:xfrm>
            <a:off x="4564063" y="4673600"/>
            <a:ext cx="1312862" cy="444500"/>
            <a:chOff x="1656" y="1253"/>
            <a:chExt cx="681" cy="227"/>
          </a:xfrm>
        </p:grpSpPr>
        <p:sp>
          <p:nvSpPr>
            <p:cNvPr id="28715" name="Rectangle 45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г</a:t>
              </a:r>
            </a:p>
          </p:txBody>
        </p:sp>
        <p:sp>
          <p:nvSpPr>
            <p:cNvPr id="28716" name="Rectangle 46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  <p:sp>
          <p:nvSpPr>
            <p:cNvPr id="28717" name="Rectangle 47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м</a:t>
              </a:r>
            </a:p>
          </p:txBody>
        </p:sp>
      </p:grpSp>
      <p:sp>
        <p:nvSpPr>
          <p:cNvPr id="28697" name="Rectangle 48"/>
          <p:cNvSpPr>
            <a:spLocks noChangeArrowheads="1"/>
          </p:cNvSpPr>
          <p:nvPr/>
        </p:nvSpPr>
        <p:spPr bwMode="auto">
          <a:xfrm>
            <a:off x="2817813" y="3336925"/>
            <a:ext cx="436562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д</a:t>
            </a:r>
          </a:p>
        </p:txBody>
      </p:sp>
      <p:sp>
        <p:nvSpPr>
          <p:cNvPr id="28698" name="Rectangle 49"/>
          <p:cNvSpPr>
            <a:spLocks noChangeArrowheads="1"/>
          </p:cNvSpPr>
          <p:nvPr/>
        </p:nvSpPr>
        <p:spPr bwMode="auto">
          <a:xfrm>
            <a:off x="6311900" y="4673600"/>
            <a:ext cx="436563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28699" name="Rectangle 50"/>
          <p:cNvSpPr>
            <a:spLocks noChangeArrowheads="1"/>
          </p:cNvSpPr>
          <p:nvPr/>
        </p:nvSpPr>
        <p:spPr bwMode="auto">
          <a:xfrm>
            <a:off x="6748463" y="4673600"/>
            <a:ext cx="438150" cy="444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</a:t>
            </a:r>
          </a:p>
        </p:txBody>
      </p:sp>
      <p:grpSp>
        <p:nvGrpSpPr>
          <p:cNvPr id="28700" name="Group 51"/>
          <p:cNvGrpSpPr>
            <a:grpSpLocks/>
          </p:cNvGrpSpPr>
          <p:nvPr/>
        </p:nvGrpSpPr>
        <p:grpSpPr bwMode="auto">
          <a:xfrm>
            <a:off x="4564063" y="6007100"/>
            <a:ext cx="1312862" cy="446088"/>
            <a:chOff x="1656" y="1253"/>
            <a:chExt cx="681" cy="227"/>
          </a:xfrm>
        </p:grpSpPr>
        <p:sp>
          <p:nvSpPr>
            <p:cNvPr id="28712" name="Rectangle 5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с</a:t>
              </a:r>
            </a:p>
          </p:txBody>
        </p:sp>
        <p:sp>
          <p:nvSpPr>
            <p:cNvPr id="28713" name="Rectangle 5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28714" name="Rectangle 5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м</a:t>
              </a:r>
            </a:p>
          </p:txBody>
        </p:sp>
      </p:grpSp>
      <p:grpSp>
        <p:nvGrpSpPr>
          <p:cNvPr id="28701" name="Group 55"/>
          <p:cNvGrpSpPr>
            <a:grpSpLocks/>
          </p:cNvGrpSpPr>
          <p:nvPr/>
        </p:nvGrpSpPr>
        <p:grpSpPr bwMode="auto">
          <a:xfrm>
            <a:off x="6311900" y="6007100"/>
            <a:ext cx="1311275" cy="446088"/>
            <a:chOff x="1656" y="1253"/>
            <a:chExt cx="681" cy="227"/>
          </a:xfrm>
        </p:grpSpPr>
        <p:sp>
          <p:nvSpPr>
            <p:cNvPr id="28709" name="Rectangle 56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  <p:sp>
          <p:nvSpPr>
            <p:cNvPr id="28710" name="Rectangle 57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  <p:sp>
          <p:nvSpPr>
            <p:cNvPr id="28711" name="Rectangle 58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и</a:t>
              </a:r>
            </a:p>
          </p:txBody>
        </p:sp>
      </p:grpSp>
      <p:sp>
        <p:nvSpPr>
          <p:cNvPr id="28702" name="Rectangle 59"/>
          <p:cNvSpPr>
            <a:spLocks noChangeArrowheads="1"/>
          </p:cNvSpPr>
          <p:nvPr/>
        </p:nvSpPr>
        <p:spPr bwMode="auto">
          <a:xfrm>
            <a:off x="7623175" y="6007100"/>
            <a:ext cx="438150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</a:t>
            </a:r>
          </a:p>
        </p:txBody>
      </p:sp>
      <p:sp>
        <p:nvSpPr>
          <p:cNvPr id="28703" name="Rectangle 60"/>
          <p:cNvSpPr>
            <a:spLocks noChangeArrowheads="1"/>
          </p:cNvSpPr>
          <p:nvPr/>
        </p:nvSpPr>
        <p:spPr bwMode="auto">
          <a:xfrm>
            <a:off x="8061325" y="6007100"/>
            <a:ext cx="436563" cy="446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</a:t>
            </a:r>
          </a:p>
        </p:txBody>
      </p:sp>
      <p:grpSp>
        <p:nvGrpSpPr>
          <p:cNvPr id="28704" name="Group 61"/>
          <p:cNvGrpSpPr>
            <a:grpSpLocks/>
          </p:cNvGrpSpPr>
          <p:nvPr/>
        </p:nvGrpSpPr>
        <p:grpSpPr bwMode="auto">
          <a:xfrm>
            <a:off x="1476375" y="3357563"/>
            <a:ext cx="1312863" cy="446087"/>
            <a:chOff x="1656" y="1253"/>
            <a:chExt cx="681" cy="227"/>
          </a:xfrm>
        </p:grpSpPr>
        <p:sp>
          <p:nvSpPr>
            <p:cNvPr id="28706" name="Rectangle 62"/>
            <p:cNvSpPr>
              <a:spLocks noChangeArrowheads="1"/>
            </p:cNvSpPr>
            <p:nvPr/>
          </p:nvSpPr>
          <p:spPr bwMode="auto">
            <a:xfrm>
              <a:off x="1656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п</a:t>
              </a:r>
            </a:p>
          </p:txBody>
        </p:sp>
        <p:sp>
          <p:nvSpPr>
            <p:cNvPr id="28707" name="Rectangle 63"/>
            <p:cNvSpPr>
              <a:spLocks noChangeArrowheads="1"/>
            </p:cNvSpPr>
            <p:nvPr/>
          </p:nvSpPr>
          <p:spPr bwMode="auto">
            <a:xfrm>
              <a:off x="1883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л</a:t>
              </a:r>
            </a:p>
          </p:txBody>
        </p:sp>
        <p:sp>
          <p:nvSpPr>
            <p:cNvPr id="28708" name="Rectangle 64"/>
            <p:cNvSpPr>
              <a:spLocks noChangeArrowheads="1"/>
            </p:cNvSpPr>
            <p:nvPr/>
          </p:nvSpPr>
          <p:spPr bwMode="auto">
            <a:xfrm>
              <a:off x="2110" y="1253"/>
              <a:ext cx="227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</p:grpSp>
      <p:sp>
        <p:nvSpPr>
          <p:cNvPr id="28705" name="Rectangle 65"/>
          <p:cNvSpPr>
            <a:spLocks noChangeArrowheads="1"/>
          </p:cNvSpPr>
          <p:nvPr/>
        </p:nvSpPr>
        <p:spPr bwMode="auto">
          <a:xfrm>
            <a:off x="1042988" y="3357563"/>
            <a:ext cx="438150" cy="446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722437"/>
          </a:xfrm>
        </p:spPr>
        <p:txBody>
          <a:bodyPr/>
          <a:lstStyle/>
          <a:p>
            <a:pPr eaLnBrk="1" hangingPunct="1"/>
            <a:r>
              <a:rPr lang="ru-RU" sz="3500" smtClean="0"/>
              <a:t>Эволюция размножения и развития позвоночных животных</a:t>
            </a:r>
          </a:p>
        </p:txBody>
      </p:sp>
      <p:graphicFrame>
        <p:nvGraphicFramePr>
          <p:cNvPr id="6271" name="Group 127"/>
          <p:cNvGraphicFramePr>
            <a:graphicFrameLocks noGrp="1"/>
          </p:cNvGraphicFramePr>
          <p:nvPr>
            <p:ph idx="1"/>
          </p:nvPr>
        </p:nvGraphicFramePr>
        <p:xfrm>
          <a:off x="684213" y="2190750"/>
          <a:ext cx="8064500" cy="3779838"/>
        </p:xfrm>
        <a:graphic>
          <a:graphicData uri="http://schemas.openxmlformats.org/drawingml/2006/table">
            <a:tbl>
              <a:tblPr/>
              <a:tblGrid>
                <a:gridCol w="2622550"/>
                <a:gridCol w="2389187"/>
                <a:gridCol w="3052763"/>
              </a:tblGrid>
              <a:tr h="779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Класс Позвоночные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Оплодотворение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Место образования зародыша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Рыбы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Земноводные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Пресмыкающиеся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Птицы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Млекопитающие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Человек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Наружное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Наружное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Внутреннее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Внутреннее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Внутреннее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Внутреннее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водной среде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водной среде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Наземно-воздушная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Наземно-воздушная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Организм животного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Организм человека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Термины и понятия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700213"/>
            <a:ext cx="4038600" cy="441166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200" smtClean="0"/>
              <a:t>Размножение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200" smtClean="0"/>
              <a:t>Оплодотворение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200" smtClean="0"/>
              <a:t>Роды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200" smtClean="0"/>
              <a:t>Зигота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200" smtClean="0"/>
              <a:t>Гаплоидный и                       диплоидный набор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200" smtClean="0"/>
              <a:t>Яичники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200" smtClean="0"/>
              <a:t>Хромосомы</a:t>
            </a:r>
          </a:p>
        </p:txBody>
      </p:sp>
      <p:sp>
        <p:nvSpPr>
          <p:cNvPr id="13210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628775"/>
            <a:ext cx="4316412" cy="44116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200" smtClean="0"/>
              <a:t>Плацента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/>
              <a:t>Беременность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/>
              <a:t>Семенники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/>
              <a:t>Соматические клетки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/>
              <a:t>Матка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smtClean="0"/>
              <a:t>Гаметы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2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2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2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2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2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2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2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 build="p"/>
      <p:bldP spid="13210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657225"/>
            <a:ext cx="8243887" cy="1709738"/>
          </a:xfrm>
        </p:spPr>
        <p:txBody>
          <a:bodyPr/>
          <a:lstStyle/>
          <a:p>
            <a:pPr eaLnBrk="1" hangingPunct="1"/>
            <a:r>
              <a:rPr lang="ru-RU" sz="2200" smtClean="0"/>
              <a:t>Соотнесите правильный ответ с вопросом</a:t>
            </a:r>
          </a:p>
        </p:txBody>
      </p:sp>
      <p:graphicFrame>
        <p:nvGraphicFramePr>
          <p:cNvPr id="134233" name="Group 89"/>
          <p:cNvGraphicFramePr>
            <a:graphicFrameLocks noGrp="1"/>
          </p:cNvGraphicFramePr>
          <p:nvPr>
            <p:ph idx="1"/>
          </p:nvPr>
        </p:nvGraphicFramePr>
        <p:xfrm>
          <a:off x="395288" y="1341438"/>
          <a:ext cx="7680325" cy="4752658"/>
        </p:xfrm>
        <a:graphic>
          <a:graphicData uri="http://schemas.openxmlformats.org/drawingml/2006/table">
            <a:tbl>
              <a:tblPr/>
              <a:tblGrid>
                <a:gridCol w="4887912"/>
                <a:gridCol w="2792413"/>
              </a:tblGrid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Вопросы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Ответы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5938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Какие клетки участвуют в бесполом размножении?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Как называются женские клетки?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Как называется оплодотворённая яйцеклетка?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каких клетках содержится гаплоидный набор хромосом?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Где происходит образование сперматозоидов?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Где происходит оплодотворение?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А) зигота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Б) соматические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В) в яичниках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Г) в гаметах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Д) в маточной трубе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Е) в семенниках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спр"/>
          <p:cNvPicPr>
            <a:picLocks noChangeAspect="1" noChangeArrowheads="1"/>
          </p:cNvPicPr>
          <p:nvPr/>
        </p:nvPicPr>
        <p:blipFill>
          <a:blip r:embed="rId2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971550" y="692150"/>
            <a:ext cx="6192838" cy="5030788"/>
          </a:xfrm>
          <a:prstGeom prst="rect">
            <a:avLst/>
          </a:prstGeom>
          <a:solidFill>
            <a:schemeClr val="hlink"/>
          </a:solidFill>
          <a:ln w="38100" cmpd="dbl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smtClean="0"/>
              <a:t>Оплодотворение</a:t>
            </a:r>
          </a:p>
        </p:txBody>
      </p:sp>
      <p:pic>
        <p:nvPicPr>
          <p:cNvPr id="9219" name="Picture 5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844675"/>
            <a:ext cx="5195888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6533" name="фильм.avi">
            <a:hlinkClick r:id="" action="ppaction://media"/>
          </p:cNvPr>
          <p:cNvPicPr>
            <a:picLocks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7088" y="1484313"/>
            <a:ext cx="6624637" cy="46799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65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065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6533"/>
                  </p:tgtEl>
                </p:cond>
              </p:nextCondLst>
            </p:seq>
            <p:video fullScrn="1"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0653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Дробление яйца после оплодотворения</a:t>
            </a:r>
          </a:p>
        </p:txBody>
      </p:sp>
      <p:pic>
        <p:nvPicPr>
          <p:cNvPr id="11267" name="Picture 5" descr="опл"/>
          <p:cNvPicPr>
            <a:picLocks noChangeAspect="1" noChangeArrowheads="1"/>
          </p:cNvPicPr>
          <p:nvPr/>
        </p:nvPicPr>
        <p:blipFill>
          <a:blip r:embed="rId2" cstate="print">
            <a:lum bright="-12000" contrast="30000"/>
          </a:blip>
          <a:srcRect/>
          <a:stretch>
            <a:fillRect/>
          </a:stretch>
        </p:blipFill>
        <p:spPr bwMode="auto">
          <a:xfrm>
            <a:off x="1331913" y="1844675"/>
            <a:ext cx="655320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569</TotalTime>
  <Words>675</Words>
  <Application>Microsoft Office PowerPoint</Application>
  <PresentationFormat>Экран (4:3)</PresentationFormat>
  <Paragraphs>414</Paragraphs>
  <Slides>26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Wingdings</vt:lpstr>
      <vt:lpstr>Calibri</vt:lpstr>
      <vt:lpstr>Times New Roman</vt:lpstr>
      <vt:lpstr>Сеть</vt:lpstr>
      <vt:lpstr>Слайд 1</vt:lpstr>
      <vt:lpstr>Способы размножения</vt:lpstr>
      <vt:lpstr>Эволюция размножения и развития позвоночных животных</vt:lpstr>
      <vt:lpstr>Термины и понятия</vt:lpstr>
      <vt:lpstr>Соотнесите правильный ответ с вопросом</vt:lpstr>
      <vt:lpstr>Слайд 6</vt:lpstr>
      <vt:lpstr>Оплодотворение</vt:lpstr>
      <vt:lpstr>Слайд 8</vt:lpstr>
      <vt:lpstr>Дробление яйца после оплодотворения</vt:lpstr>
      <vt:lpstr>Работа в группах</vt:lpstr>
      <vt:lpstr>Слайд 11</vt:lpstr>
      <vt:lpstr>Слайд 12</vt:lpstr>
      <vt:lpstr>Слайд 13</vt:lpstr>
      <vt:lpstr>Слайд 14</vt:lpstr>
      <vt:lpstr>Воспроизведение себе подобных</vt:lpstr>
      <vt:lpstr>Воспроизведение себе подобных</vt:lpstr>
      <vt:lpstr>Женская половая клетка</vt:lpstr>
      <vt:lpstr>Женская половая клетка</vt:lpstr>
      <vt:lpstr>Оплодотворённая яйцеклетка</vt:lpstr>
      <vt:lpstr>Оплодотворённая яйцеклетка</vt:lpstr>
      <vt:lpstr>Процесс слияния половых клеток</vt:lpstr>
      <vt:lpstr>Процесс слияния половых клеток</vt:lpstr>
      <vt:lpstr>Половая клетка</vt:lpstr>
      <vt:lpstr>Половая клетка</vt:lpstr>
      <vt:lpstr>Мужские половые железы</vt:lpstr>
      <vt:lpstr>Мужские половые железы</vt:lpstr>
    </vt:vector>
  </TitlesOfParts>
  <Company>sh20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учащийся</dc:creator>
  <cp:lastModifiedBy>Admin</cp:lastModifiedBy>
  <cp:revision>15</cp:revision>
  <dcterms:created xsi:type="dcterms:W3CDTF">2008-02-27T06:21:35Z</dcterms:created>
  <dcterms:modified xsi:type="dcterms:W3CDTF">2012-01-03T14:53:47Z</dcterms:modified>
</cp:coreProperties>
</file>