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2" r:id="rId4"/>
    <p:sldId id="259" r:id="rId5"/>
    <p:sldId id="266" r:id="rId6"/>
    <p:sldId id="257" r:id="rId7"/>
    <p:sldId id="258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CC00"/>
    <a:srgbClr val="9966FF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88" autoAdjust="0"/>
    <p:restoredTop sz="94650" autoAdjust="0"/>
  </p:normalViewPr>
  <p:slideViewPr>
    <p:cSldViewPr>
      <p:cViewPr varScale="1">
        <p:scale>
          <a:sx n="70" d="100"/>
          <a:sy n="70" d="100"/>
        </p:scale>
        <p:origin x="-4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E3DC55-DF16-45F5-AC75-AE2FC93D454A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6C16CA-CCDD-42C6-8BD1-C905ACA0F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C2944-CFA1-4173-BB01-7419ADFE7241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5B80-D9AF-455B-BB22-3D050DFB1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35FE-8415-4FBC-9315-57A706F1F4BE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0234-5814-4F7A-98E6-EBB28A581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B1ECF-C54D-4029-BE2E-9C8C9AD20C85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085C9-4F92-4F97-98E6-33F74CA67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426D7-AD8A-4EFB-B59C-69C572F95542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792F4-38D1-4BD8-86B2-A61208B70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860E-ADDF-4FDA-8A12-87E5AADE030C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56F03-EFB4-45C9-BA34-8E049B353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9D70-3666-48C1-84F1-A8367A575607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CD250-9AA4-4E07-BEFB-FAAD51E3F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7A885-12C5-4F74-B540-6A8183AF33C4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1DF67-95EB-44B8-B7B7-BFE8EC94C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B0B89-0484-4DE0-8877-455BB903FEBB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97FE-B397-4781-A240-54C902C5E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79076-A9E4-47F4-A388-174433064588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C2005-4BB7-4CC6-987F-32A3B4F21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60876-45DF-4A07-AF8D-A7697FE05B1E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2247-5EEB-489F-9902-594095B85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2A71E-7684-4F0B-8EAA-7845DBEC2B92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0DDB-B3C5-4343-B0F8-79AB8CFD2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12CF69-4A80-43B6-9A3D-A51E9C31BB0E}" type="datetimeFigureOut">
              <a:rPr lang="ru-RU"/>
              <a:pPr>
                <a:defRPr/>
              </a:pPr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8DC78A-F20F-443A-83BB-9885D12E1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6572250" y="3714750"/>
            <a:ext cx="2357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428625" y="214313"/>
            <a:ext cx="8501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Алтайская  государственная академия культуры и искусств </a:t>
            </a:r>
          </a:p>
          <a:p>
            <a:pPr algn="ctr">
              <a:lnSpc>
                <a:spcPct val="150000"/>
              </a:lnSpc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Библиотека музыкального факультета</a:t>
            </a:r>
          </a:p>
        </p:txBody>
      </p:sp>
      <p:sp>
        <p:nvSpPr>
          <p:cNvPr id="2053" name="TextBox 11"/>
          <p:cNvSpPr txBox="1">
            <a:spLocks noChangeArrowheads="1"/>
          </p:cNvSpPr>
          <p:nvPr/>
        </p:nvSpPr>
        <p:spPr bwMode="auto">
          <a:xfrm>
            <a:off x="827088" y="2781300"/>
            <a:ext cx="7416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rgbClr val="C00000"/>
                </a:solidFill>
                <a:latin typeface="Monotype Corsiva" pitchFamily="66" charset="0"/>
              </a:rPr>
              <a:t>Новые журналы в фонде библиотеки</a:t>
            </a:r>
          </a:p>
        </p:txBody>
      </p:sp>
      <p:sp>
        <p:nvSpPr>
          <p:cNvPr id="2054" name="TextBox 13"/>
          <p:cNvSpPr txBox="1">
            <a:spLocks noChangeArrowheads="1"/>
          </p:cNvSpPr>
          <p:nvPr/>
        </p:nvSpPr>
        <p:spPr bwMode="auto">
          <a:xfrm>
            <a:off x="500063" y="3643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0" y="-17145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Праздник</a:t>
            </a:r>
            <a:r>
              <a:rPr lang="ru-RU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№2</a:t>
            </a:r>
          </a:p>
          <a:p>
            <a:pPr algn="ctr"/>
            <a:r>
              <a:rPr lang="ru-RU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Журнал издается с 1997 года</a:t>
            </a: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6875463" y="2643188"/>
            <a:ext cx="2125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     </a:t>
            </a:r>
            <a:endParaRPr lang="ru-RU">
              <a:latin typeface="Calibri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987675" y="1670050"/>
            <a:ext cx="5870575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номера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Вузы и event-школы Петербурга: куда пойти учиться «праздничнику»?</a:t>
            </a:r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Праздник в городе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Да будет свет.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Традиции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Коляда новорожденный, или Настоящий праздник своими руками.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праздничного дела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Уличные праздники в имперской России: особенности подготовки и организации.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Выставки. Фестивали. Конкурсы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Спорт как искусство.</a:t>
            </a:r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Игротека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Вожатские игры.</a:t>
            </a:r>
          </a:p>
          <a:p>
            <a:pPr algn="just">
              <a:buFont typeface="Wingdings" pitchFamily="2" charset="2"/>
              <a:buChar char="v"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8" descr="C:\Documents and Settings\муз\Мои документы\Мои рисунки\Новая папка\2731_15941_4ada559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05038"/>
            <a:ext cx="23764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850" y="2133600"/>
            <a:ext cx="2879725" cy="4103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099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142875" y="142875"/>
            <a:ext cx="8858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№1</a:t>
            </a:r>
          </a:p>
          <a:p>
            <a:pPr algn="ctr"/>
            <a:r>
              <a:rPr lang="ru-RU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Издается с 2004 г.</a:t>
            </a:r>
          </a:p>
        </p:txBody>
      </p:sp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7885113" y="1500188"/>
            <a:ext cx="503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3059113" y="1208088"/>
            <a:ext cx="5834062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cs typeface="Arial" charset="0"/>
            </a:endParaRPr>
          </a:p>
          <a:p>
            <a:pPr eaLnBrk="0" hangingPunct="0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Авторские методики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О развитии детского певческого голоса.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 в коррекционной работе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Песенка-приветствие.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Копилка идей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Русские музыканты и танцоры.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Сценарии праздников и развлечений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Веселый праздник – Масленица!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Мы обо всем с мамой поем.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Веселые цыплята.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Интерьер и костюмы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«Воздушные» шторы.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Песни, танцы, стихи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Василек.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Мой папа.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Весенний привет.</a:t>
            </a:r>
          </a:p>
          <a:p>
            <a:pPr eaLnBrk="0" hangingPunct="0"/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6" descr="C:\Documents and Settings\муз\Мои документы\Мои рисунки\Новая папка\mr_01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76475"/>
            <a:ext cx="237648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2411413" y="1484313"/>
            <a:ext cx="6446837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Крупный план: Моцарт – Марафон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Все инструментные концерты за пять дней: взгляд из зала.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Беседы с мастерами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Александр Князев.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Театральные страницы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Римский- Корсаков по Могучему. «Царская невеста» в Мариинке.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«Золотая маска»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Стравинский и Шостакович в одном флаконе. Однократные балеты Саши Вальц и Алексея Ратманского.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Фестивали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Раздвигая стены храмов. Духовная музыка в ММДМ.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Концерты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Русская грусть и восточная нега Динары Алиевой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Звезды Байройта в ММДМ.</a:t>
            </a:r>
            <a:endParaRPr 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рубежом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Моцарт и Пуччини на фоне Альп. В тирольском Эрле прошел очередной фестиваль Густава Куна.</a:t>
            </a: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357188" y="0"/>
            <a:ext cx="8215312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жизнь 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№2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Издается с 1957 года</a:t>
            </a:r>
          </a:p>
        </p:txBody>
      </p:sp>
      <p:pic>
        <p:nvPicPr>
          <p:cNvPr id="5125" name="Picture 8" descr="C:\Documents and Settings\муз\Мои документы\Мои рисунки\Новая папка\Муз.жиз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8443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059113" y="1412875"/>
            <a:ext cx="5584825" cy="61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 теории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общих основаниях в развитии музыки и естествознания Нового и Новейшего времени.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Музыкальная история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Стилистические горизонты «Каменного гостя» 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Эномузыкология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вопросу о корреляции вербального и музыкального компонентов фольклорного текста.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молодых ученых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Онтология ритмических структур мазурок Шопена.</a:t>
            </a:r>
          </a:p>
          <a:p>
            <a:pPr algn="just" eaLnBrk="0" hangingPunct="0">
              <a:buFont typeface="Wingdings" pitchFamily="2" charset="2"/>
              <a:buChar char="v"/>
            </a:pP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Проблемы исполнительства</a:t>
            </a:r>
          </a:p>
          <a:p>
            <a:pPr algn="just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вопросу об особенностях регистровки органной сонаты «94-й псалом».</a:t>
            </a:r>
          </a:p>
          <a:p>
            <a:pPr algn="just" eaLnBrk="0" hangingPunct="0">
              <a:buFont typeface="Wingdings" pitchFamily="2" charset="2"/>
              <a:buChar char="v"/>
            </a:pPr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v"/>
            </a:pP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v"/>
            </a:pP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v"/>
            </a:pP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214313" y="214313"/>
            <a:ext cx="87868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Музыковедение 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№1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5867400" y="1571625"/>
            <a:ext cx="1276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150" name="Picture 6" descr="C:\Documents and Settings\муз\Мои документы\Мои рисунки\Новая папка\musicology-main-123b5a85cc4d9cedc3d5510ff1a4bd5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92375"/>
            <a:ext cx="25193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8"/>
          <p:cNvSpPr txBox="1">
            <a:spLocks noChangeArrowheads="1"/>
          </p:cNvSpPr>
          <p:nvPr/>
        </p:nvSpPr>
        <p:spPr bwMode="auto">
          <a:xfrm>
            <a:off x="3000375" y="2500313"/>
            <a:ext cx="585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0" y="142875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 в школе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№1</a:t>
            </a: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2786063" y="1550988"/>
            <a:ext cx="614362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Композиторы – современники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Каждый композитор находит свой ключ к поэтическому тексту. Из бесед с С. Слонимским.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сценарии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гостях у сказки.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страницам общей прессы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 реформе дополнительного образования.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и методы обучения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Музыкально- продуктивная деятельность и развитие креативности  детей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Информация. Сообщения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Сольфеджио в ДШИ.</a:t>
            </a:r>
          </a:p>
        </p:txBody>
      </p:sp>
      <p:pic>
        <p:nvPicPr>
          <p:cNvPr id="7174" name="Picture 8" descr="C:\Documents and Settings\муз\Мои документы\Мои рисунки\Новая папка\obl_01-1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0938"/>
            <a:ext cx="21605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5"/>
          <p:cNvSpPr txBox="1">
            <a:spLocks noChangeArrowheads="1"/>
          </p:cNvSpPr>
          <p:nvPr/>
        </p:nvSpPr>
        <p:spPr bwMode="auto">
          <a:xfrm>
            <a:off x="2700338" y="1412875"/>
            <a:ext cx="6015037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400" i="1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художественной педагогики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Педагогика искусства в системе общего образования.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Музейная педагогика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Интерпретация произведений искусства.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Память культуры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«Белый ирис»- дидактический шедевр Михаила Врубеля.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Из опыта работы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Арт - задания по мировой художественной культуре.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Экранные искусства 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Оборона Севастополя.</a:t>
            </a:r>
          </a:p>
          <a:p>
            <a:pPr algn="just"/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214313" y="0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Искусство в школе 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2014, №1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Основан в 1921году</a:t>
            </a:r>
          </a:p>
        </p:txBody>
      </p:sp>
      <p:pic>
        <p:nvPicPr>
          <p:cNvPr id="8197" name="Picture 6" descr="C:\Documents and Settings\муз\Мои документы\Мои рисунки\Новая папка\1_2014_obloz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916113"/>
            <a:ext cx="23399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Читатель\Documents\Картинки, фоны и тд\ФОНЫ .ru\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143250" y="428625"/>
            <a:ext cx="4857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Calibri" pitchFamily="34" charset="0"/>
            </a:endParaRP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857500" y="1571625"/>
            <a:ext cx="607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Заголовок 7"/>
          <p:cNvSpPr>
            <a:spLocks noGrp="1"/>
          </p:cNvSpPr>
          <p:nvPr>
            <p:ph type="title"/>
          </p:nvPr>
        </p:nvSpPr>
        <p:spPr>
          <a:xfrm>
            <a:off x="457200" y="2565400"/>
            <a:ext cx="8229600" cy="1655763"/>
          </a:xfrm>
        </p:spPr>
        <p:txBody>
          <a:bodyPr/>
          <a:lstStyle/>
          <a:p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представленными журналами вы можете познакомиться в библиотеке музыкального факультета</a:t>
            </a: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Ждем Вас по адресу: </a:t>
            </a:r>
            <a:b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ул.  А. Петрова 212, ауд. 101</a:t>
            </a:r>
            <a:b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8.30 до 17.00</a:t>
            </a:r>
            <a:endParaRPr lang="ru-RU" sz="36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464</Words>
  <Application>Microsoft Office PowerPoint</Application>
  <PresentationFormat>Экран (4:3)</PresentationFormat>
  <Paragraphs>101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Monotype Corsiva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 представленными журналами вы можете познакомиться в библиотеке музыкального факультета  Ждем Вас по адресу:  ул.  А. Петрова 212, ауд. 101 с 8.30 до 17.00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Читатель</dc:creator>
  <cp:lastModifiedBy>kuznetsova</cp:lastModifiedBy>
  <cp:revision>170</cp:revision>
  <dcterms:created xsi:type="dcterms:W3CDTF">2013-11-15T00:40:10Z</dcterms:created>
  <dcterms:modified xsi:type="dcterms:W3CDTF">2014-04-15T05:14:20Z</dcterms:modified>
</cp:coreProperties>
</file>