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68" r:id="rId5"/>
    <p:sldId id="271" r:id="rId6"/>
    <p:sldId id="272" r:id="rId7"/>
    <p:sldId id="258" r:id="rId8"/>
    <p:sldId id="269" r:id="rId9"/>
    <p:sldId id="270" r:id="rId10"/>
    <p:sldId id="275" r:id="rId11"/>
    <p:sldId id="259" r:id="rId12"/>
    <p:sldId id="262" r:id="rId13"/>
    <p:sldId id="263" r:id="rId14"/>
    <p:sldId id="273" r:id="rId15"/>
    <p:sldId id="274" r:id="rId16"/>
    <p:sldId id="260" r:id="rId17"/>
    <p:sldId id="264" r:id="rId18"/>
    <p:sldId id="265" r:id="rId19"/>
    <p:sldId id="266" r:id="rId20"/>
    <p:sldId id="2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F7EFB14-E79F-48E0-BC8D-8C0E43B9C5A7}" type="datetimeFigureOut">
              <a:rPr lang="ru-RU" smtClean="0"/>
              <a:t>22.08.2012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7B78C9D-C480-45BD-9509-A39515ED30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Распахни окно …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600" dirty="0" smtClean="0"/>
              <a:t>Работу выполнили учащиеся 5 класса «Б»</a:t>
            </a:r>
          </a:p>
          <a:p>
            <a:pPr algn="ctr"/>
            <a:r>
              <a:rPr lang="ru-RU" sz="2600" dirty="0" smtClean="0"/>
              <a:t>ОКОУ Ивановская школа-интернат </a:t>
            </a:r>
          </a:p>
          <a:p>
            <a:pPr algn="ctr"/>
            <a:r>
              <a:rPr lang="ru-RU" sz="2600" dirty="0" smtClean="0"/>
              <a:t>Рыльского района Курской области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877241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Работы ребят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3888432" cy="50405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28800"/>
            <a:ext cx="382810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405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/>
              <a:t>Лето</a:t>
            </a:r>
            <a:endParaRPr lang="ru-RU" sz="8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600" dirty="0" smtClean="0"/>
              <a:t> </a:t>
            </a:r>
          </a:p>
          <a:p>
            <a:pPr marL="0" indent="0" algn="ctr">
              <a:buNone/>
            </a:pPr>
            <a:endParaRPr lang="ru-RU" sz="2600" dirty="0"/>
          </a:p>
          <a:p>
            <a:pPr marL="0" indent="0" algn="ctr">
              <a:buNone/>
            </a:pPr>
            <a:r>
              <a:rPr lang="ru-RU" sz="2600" dirty="0" smtClean="0"/>
              <a:t> </a:t>
            </a:r>
          </a:p>
          <a:p>
            <a:pPr marL="0" indent="0" algn="ctr">
              <a:buNone/>
            </a:pPr>
            <a:r>
              <a:rPr lang="ru-RU" sz="2600" dirty="0" smtClean="0"/>
              <a:t>Я открываю окно и … вижу солнечное поле и лес вдали. Всё поле заросло цветами. Ромашки, одуванчики, полевые гвоздики. Если пройтись по этому полю, то можно почувствовать  тонкий аромат цветов, услышать скрипучую песню кузнечиков. Над полем светло-бирюзовое небо. По нему бегут наперегонки белые облака-барашки. </a:t>
            </a:r>
          </a:p>
          <a:p>
            <a:pPr marL="0" indent="0" algn="r">
              <a:buNone/>
            </a:pPr>
            <a:r>
              <a:rPr lang="ru-RU" sz="2600" dirty="0" smtClean="0"/>
              <a:t>(Апальков Денис)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047838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Ф. </a:t>
            </a:r>
            <a:r>
              <a:rPr lang="ru-RU" b="1" dirty="0" smtClean="0"/>
              <a:t>Васильев "Мокрый луг"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" y="1659731"/>
            <a:ext cx="6915150" cy="4314825"/>
          </a:xfrm>
        </p:spPr>
      </p:pic>
    </p:spTree>
    <p:extLst>
      <p:ext uri="{BB962C8B-B14F-4D97-AF65-F5344CB8AC3E}">
        <p14:creationId xmlns:p14="http://schemas.microsoft.com/office/powerpoint/2010/main" val="796065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А. </a:t>
            </a:r>
            <a:r>
              <a:rPr lang="ru-RU" b="1" dirty="0" err="1" smtClean="0"/>
              <a:t>А.Пластов</a:t>
            </a:r>
            <a:r>
              <a:rPr lang="ru-RU" b="1" dirty="0" smtClean="0"/>
              <a:t> «Сенокос»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2060848"/>
            <a:ext cx="6624736" cy="4065315"/>
          </a:xfrm>
        </p:spPr>
      </p:pic>
    </p:spTree>
    <p:extLst>
      <p:ext uri="{BB962C8B-B14F-4D97-AF65-F5344CB8AC3E}">
        <p14:creationId xmlns:p14="http://schemas.microsoft.com/office/powerpoint/2010/main" val="3230079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Работы ребят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3744416" cy="460851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16832"/>
            <a:ext cx="357023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05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Работы ребят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3672408" cy="44644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88840"/>
            <a:ext cx="370809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078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/>
              <a:t>Осень</a:t>
            </a:r>
            <a:endParaRPr lang="ru-RU" sz="8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dirty="0" smtClean="0"/>
              <a:t> </a:t>
            </a:r>
          </a:p>
          <a:p>
            <a:pPr marL="0" indent="0" algn="ctr">
              <a:buNone/>
            </a:pPr>
            <a:endParaRPr lang="ru-RU" sz="2600" dirty="0"/>
          </a:p>
          <a:p>
            <a:pPr marL="0" indent="0" algn="ctr">
              <a:buNone/>
            </a:pPr>
            <a:endParaRPr lang="ru-RU" sz="2600" dirty="0" smtClean="0"/>
          </a:p>
          <a:p>
            <a:pPr marL="0" indent="0" algn="ctr">
              <a:buNone/>
            </a:pPr>
            <a:r>
              <a:rPr lang="ru-RU" sz="2600" dirty="0" smtClean="0"/>
              <a:t>Я открываю окно и … вижу на земле яркий ковёр из опавшей листвы. Она манит к себе своею красотой. В воздухе чувствуется тонкий грибной дух. Деревья готовятся к зиме и на прощание надели свои самые яркие и неповторимые наряды. </a:t>
            </a:r>
          </a:p>
          <a:p>
            <a:pPr marL="0" indent="0" algn="r">
              <a:buNone/>
            </a:pPr>
            <a:r>
              <a:rPr lang="ru-RU" sz="2600" dirty="0" smtClean="0"/>
              <a:t>(Баламутов Владимир)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612517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Исаак Левитан. </a:t>
            </a:r>
            <a:r>
              <a:rPr lang="ru-RU" dirty="0" smtClean="0"/>
              <a:t>«Золотая осень»</a:t>
            </a:r>
            <a:r>
              <a:rPr lang="ru-RU" dirty="0"/>
              <a:t>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480719" cy="4065315"/>
          </a:xfrm>
        </p:spPr>
      </p:pic>
    </p:spTree>
    <p:extLst>
      <p:ext uri="{BB962C8B-B14F-4D97-AF65-F5344CB8AC3E}">
        <p14:creationId xmlns:p14="http://schemas.microsoft.com/office/powerpoint/2010/main" val="401476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Поленов</a:t>
            </a:r>
            <a:r>
              <a:rPr lang="ru-RU" dirty="0"/>
              <a:t> В. "</a:t>
            </a:r>
            <a:r>
              <a:rPr lang="ru-RU" b="1" dirty="0"/>
              <a:t>Золотая</a:t>
            </a:r>
            <a:r>
              <a:rPr lang="ru-RU" dirty="0"/>
              <a:t> </a:t>
            </a:r>
            <a:r>
              <a:rPr lang="ru-RU" b="1" dirty="0"/>
              <a:t>осень</a:t>
            </a:r>
            <a:r>
              <a:rPr lang="ru-RU" dirty="0"/>
              <a:t>"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060848"/>
            <a:ext cx="6480720" cy="4099297"/>
          </a:xfrm>
        </p:spPr>
      </p:pic>
    </p:spTree>
    <p:extLst>
      <p:ext uri="{BB962C8B-B14F-4D97-AF65-F5344CB8AC3E}">
        <p14:creationId xmlns:p14="http://schemas.microsoft.com/office/powerpoint/2010/main" val="2524095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Работы ребят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32781"/>
            <a:ext cx="3853565" cy="46925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44824"/>
            <a:ext cx="371425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88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/>
              <a:t>Зима</a:t>
            </a:r>
            <a:endParaRPr lang="ru-RU" sz="8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Я открываю окно и … вдыхаю свежий зимний воздух. Залетевшие в комнату снежинки на подоконнике тают не сразу. Можно рассмотреть их волшебные узоры. Но сколько не ищи – двух одинаковых не найдёшь. Но осторожно: стоит только их тронуть, и они превратятся в капельки воды. Вдруг порыв морозного воздуха захлопывает окно …</a:t>
            </a:r>
          </a:p>
          <a:p>
            <a:pPr marL="0" indent="0" algn="r">
              <a:buNone/>
            </a:pPr>
            <a:r>
              <a:rPr lang="ru-RU" dirty="0" smtClean="0"/>
              <a:t>(</a:t>
            </a:r>
            <a:r>
              <a:rPr lang="ru-RU" dirty="0" err="1" smtClean="0"/>
              <a:t>Берлизева</a:t>
            </a:r>
            <a:r>
              <a:rPr lang="ru-RU" dirty="0" smtClean="0"/>
              <a:t> Екатерина)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1372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открываю окно и …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2600" dirty="0" smtClean="0"/>
          </a:p>
          <a:p>
            <a:pPr marL="0" indent="0" algn="ctr">
              <a:buNone/>
            </a:pPr>
            <a:r>
              <a:rPr lang="ru-RU" sz="2600" dirty="0" smtClean="0"/>
              <a:t>… Я открываю окно и вижу мир.</a:t>
            </a:r>
          </a:p>
          <a:p>
            <a:pPr marL="0" indent="0" algn="ctr">
              <a:buNone/>
            </a:pPr>
            <a:r>
              <a:rPr lang="ru-RU" sz="2600" dirty="0" smtClean="0"/>
              <a:t>Прекрасный, солнечный, весенний.</a:t>
            </a:r>
          </a:p>
          <a:p>
            <a:pPr marL="0" indent="0" algn="ctr">
              <a:buNone/>
            </a:pPr>
            <a:r>
              <a:rPr lang="ru-RU" sz="2600" dirty="0" smtClean="0"/>
              <a:t>Я открываю окно и вижу мир.</a:t>
            </a:r>
          </a:p>
          <a:p>
            <a:pPr marL="0" indent="0" algn="ctr">
              <a:buNone/>
            </a:pPr>
            <a:r>
              <a:rPr lang="ru-RU" sz="2600" dirty="0" smtClean="0"/>
              <a:t>Простой, </a:t>
            </a:r>
            <a:r>
              <a:rPr lang="ru-RU" sz="2600" smtClean="0"/>
              <a:t>но </a:t>
            </a:r>
            <a:r>
              <a:rPr lang="ru-RU" sz="2600" smtClean="0"/>
              <a:t>сказочно-волшебный</a:t>
            </a:r>
            <a:r>
              <a:rPr lang="ru-RU" sz="2600" dirty="0" smtClean="0"/>
              <a:t>.</a:t>
            </a:r>
          </a:p>
          <a:p>
            <a:pPr marL="0" indent="0" algn="ctr">
              <a:buNone/>
            </a:pPr>
            <a:r>
              <a:rPr lang="ru-RU" sz="2600" dirty="0" smtClean="0"/>
              <a:t>На каждой улице живёт</a:t>
            </a:r>
          </a:p>
          <a:p>
            <a:pPr marL="0" indent="0" algn="ctr">
              <a:buNone/>
            </a:pPr>
            <a:r>
              <a:rPr lang="ru-RU" sz="2600" dirty="0" smtClean="0"/>
              <a:t>Любовь, забота, доброта.</a:t>
            </a:r>
          </a:p>
          <a:p>
            <a:pPr marL="0" indent="0" algn="ctr">
              <a:buNone/>
            </a:pPr>
            <a:r>
              <a:rPr lang="ru-RU" sz="2600" dirty="0" smtClean="0"/>
              <a:t>Смотрю на улицу в окно</a:t>
            </a:r>
          </a:p>
          <a:p>
            <a:pPr marL="0" indent="0" algn="ctr">
              <a:buNone/>
            </a:pPr>
            <a:r>
              <a:rPr lang="ru-RU" sz="2600" dirty="0" smtClean="0"/>
              <a:t>И вижу в том окне себя.</a:t>
            </a:r>
          </a:p>
          <a:p>
            <a:pPr marL="0" indent="0" algn="r">
              <a:buNone/>
            </a:pPr>
            <a:r>
              <a:rPr lang="ru-RU" sz="2600" dirty="0" smtClean="0"/>
              <a:t>(Васильева П.)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098328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О. Д. Кулагин «Зимний пруд»</a:t>
            </a:r>
            <a:br>
              <a:rPr lang="ru-RU" sz="2800" dirty="0" smtClean="0"/>
            </a:br>
            <a:r>
              <a:rPr lang="ru-RU" sz="2800" dirty="0" smtClean="0"/>
              <a:t>Е. М. Самарская «Звенящая музыка русской глубинки»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3528392" cy="46346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16832"/>
            <a:ext cx="3744416" cy="463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150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Н. А. Захаренко «Родные места»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00808"/>
            <a:ext cx="6840761" cy="4608512"/>
          </a:xfrm>
        </p:spPr>
      </p:pic>
    </p:spTree>
    <p:extLst>
      <p:ext uri="{BB962C8B-B14F-4D97-AF65-F5344CB8AC3E}">
        <p14:creationId xmlns:p14="http://schemas.microsoft.com/office/powerpoint/2010/main" val="1984001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Работы ребят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3816424" cy="477768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72816"/>
            <a:ext cx="3708092" cy="477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0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Работы ребят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3960440" cy="4725144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72816"/>
            <a:ext cx="3960440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733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/>
              <a:t>Весна </a:t>
            </a:r>
            <a:endParaRPr lang="ru-RU" sz="8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600" dirty="0" smtClean="0"/>
          </a:p>
          <a:p>
            <a:pPr marL="0" indent="0" algn="ctr">
              <a:buNone/>
            </a:pPr>
            <a:endParaRPr lang="ru-RU" sz="2600" dirty="0"/>
          </a:p>
          <a:p>
            <a:pPr marL="0" indent="0" algn="ctr">
              <a:buNone/>
            </a:pPr>
            <a:endParaRPr lang="ru-RU" sz="2600" dirty="0" smtClean="0"/>
          </a:p>
          <a:p>
            <a:pPr marL="0" indent="0" algn="ctr">
              <a:buNone/>
            </a:pPr>
            <a:r>
              <a:rPr lang="ru-RU" sz="2600" dirty="0" smtClean="0"/>
              <a:t>Я открываю окно и … чувствую свежий запах весны. На берёзах начинают распускаться первые листочки. В воздухе держится их свежий аромат. Грачи, свившие гнёзда на деревьях, приносят корм своим птенцам.  С утра прохладно, а к полудню солнце нагревает землю. Весна пришла!</a:t>
            </a:r>
          </a:p>
          <a:p>
            <a:pPr marL="0" indent="0" algn="r">
              <a:buNone/>
            </a:pPr>
            <a:r>
              <a:rPr lang="ru-RU" sz="2600" dirty="0" smtClean="0"/>
              <a:t>(Ефремов Андрей)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124653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В. Н. Бакшеев «Голубая весна»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88840"/>
            <a:ext cx="6696744" cy="4137323"/>
          </a:xfrm>
        </p:spPr>
      </p:pic>
    </p:spTree>
    <p:extLst>
      <p:ext uri="{BB962C8B-B14F-4D97-AF65-F5344CB8AC3E}">
        <p14:creationId xmlns:p14="http://schemas.microsoft.com/office/powerpoint/2010/main" val="234237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Сергей Ковальчук «Весна»</a:t>
            </a:r>
            <a:br>
              <a:rPr lang="ru-RU" dirty="0" smtClean="0"/>
            </a:br>
            <a:r>
              <a:rPr lang="ru-RU" dirty="0" smtClean="0"/>
              <a:t>К. Я. </a:t>
            </a:r>
            <a:r>
              <a:rPr lang="ru-RU" dirty="0" err="1"/>
              <a:t>Крыжицкий</a:t>
            </a:r>
            <a:r>
              <a:rPr lang="ru-RU" dirty="0"/>
              <a:t> </a:t>
            </a:r>
            <a:r>
              <a:rPr lang="ru-RU" dirty="0" smtClean="0"/>
              <a:t>»Весна»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3600400" cy="460851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72816"/>
            <a:ext cx="3528392" cy="45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301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150</TotalTime>
  <Words>363</Words>
  <Application>Microsoft Office PowerPoint</Application>
  <PresentationFormat>Экран (4:3)</PresentationFormat>
  <Paragraphs>51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Распахни окно …</vt:lpstr>
      <vt:lpstr>Зима</vt:lpstr>
      <vt:lpstr>О. Д. Кулагин «Зимний пруд» Е. М. Самарская «Звенящая музыка русской глубинки»</vt:lpstr>
      <vt:lpstr>Н. А. Захаренко «Родные места»</vt:lpstr>
      <vt:lpstr>Работы ребят </vt:lpstr>
      <vt:lpstr>Работы ребят</vt:lpstr>
      <vt:lpstr>Весна </vt:lpstr>
      <vt:lpstr>В. Н. Бакшеев «Голубая весна»</vt:lpstr>
      <vt:lpstr>Сергей Ковальчук «Весна» К. Я. Крыжицкий »Весна»</vt:lpstr>
      <vt:lpstr>Работы ребят </vt:lpstr>
      <vt:lpstr>Лето</vt:lpstr>
      <vt:lpstr>Ф. Васильев "Мокрый луг"</vt:lpstr>
      <vt:lpstr> А. А.Пластов «Сенокос» </vt:lpstr>
      <vt:lpstr>Работы ребят </vt:lpstr>
      <vt:lpstr>Работы ребят </vt:lpstr>
      <vt:lpstr>Осень</vt:lpstr>
      <vt:lpstr>Исаак Левитан. «Золотая осень» </vt:lpstr>
      <vt:lpstr>Поленов В. "Золотая осень"</vt:lpstr>
      <vt:lpstr>Работы ребят</vt:lpstr>
      <vt:lpstr>Я открываю окно и …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Распахни окно …</dc:title>
  <dc:creator>Дмитрий</dc:creator>
  <cp:lastModifiedBy>DNA7 X86</cp:lastModifiedBy>
  <cp:revision>17</cp:revision>
  <dcterms:created xsi:type="dcterms:W3CDTF">2012-04-22T15:09:24Z</dcterms:created>
  <dcterms:modified xsi:type="dcterms:W3CDTF">2012-08-22T11:26:08Z</dcterms:modified>
</cp:coreProperties>
</file>