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623F0-AFD0-455D-8678-1D7042D6143A}" type="datetimeFigureOut">
              <a:rPr lang="ru-RU" smtClean="0"/>
              <a:t>10.08.2011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1D87011-60C7-4C13-A590-BEBCA047DB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623F0-AFD0-455D-8678-1D7042D6143A}" type="datetimeFigureOut">
              <a:rPr lang="ru-RU" smtClean="0"/>
              <a:t>10.08.2011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7011-60C7-4C13-A590-BEBCA047DB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623F0-AFD0-455D-8678-1D7042D6143A}" type="datetimeFigureOut">
              <a:rPr lang="ru-RU" smtClean="0"/>
              <a:t>10.08.2011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7011-60C7-4C13-A590-BEBCA047DB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623F0-AFD0-455D-8678-1D7042D6143A}" type="datetimeFigureOut">
              <a:rPr lang="ru-RU" smtClean="0"/>
              <a:t>10.08.2011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1D87011-60C7-4C13-A590-BEBCA047DB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623F0-AFD0-455D-8678-1D7042D6143A}" type="datetimeFigureOut">
              <a:rPr lang="ru-RU" smtClean="0"/>
              <a:t>10.08.2011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7011-60C7-4C13-A590-BEBCA047DB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623F0-AFD0-455D-8678-1D7042D6143A}" type="datetimeFigureOut">
              <a:rPr lang="ru-RU" smtClean="0"/>
              <a:t>10.08.2011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7011-60C7-4C13-A590-BEBCA047DB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623F0-AFD0-455D-8678-1D7042D6143A}" type="datetimeFigureOut">
              <a:rPr lang="ru-RU" smtClean="0"/>
              <a:t>10.08.2011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1D87011-60C7-4C13-A590-BEBCA047DB6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623F0-AFD0-455D-8678-1D7042D6143A}" type="datetimeFigureOut">
              <a:rPr lang="ru-RU" smtClean="0"/>
              <a:t>10.08.2011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7011-60C7-4C13-A590-BEBCA047DB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623F0-AFD0-455D-8678-1D7042D6143A}" type="datetimeFigureOut">
              <a:rPr lang="ru-RU" smtClean="0"/>
              <a:t>10.08.2011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7011-60C7-4C13-A590-BEBCA047DB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623F0-AFD0-455D-8678-1D7042D6143A}" type="datetimeFigureOut">
              <a:rPr lang="ru-RU" smtClean="0"/>
              <a:t>10.08.2011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7011-60C7-4C13-A590-BEBCA047DB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623F0-AFD0-455D-8678-1D7042D6143A}" type="datetimeFigureOut">
              <a:rPr lang="ru-RU" smtClean="0"/>
              <a:t>10.08.2011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7011-60C7-4C13-A590-BEBCA047DB6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CE623F0-AFD0-455D-8678-1D7042D6143A}" type="datetimeFigureOut">
              <a:rPr lang="ru-RU" smtClean="0"/>
              <a:t>10.08.2011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1D87011-60C7-4C13-A590-BEBCA047DB6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42853"/>
            <a:ext cx="1785950" cy="71438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турция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715016"/>
            <a:ext cx="8458200" cy="914400"/>
          </a:xfrm>
        </p:spPr>
        <p:txBody>
          <a:bodyPr/>
          <a:lstStyle/>
          <a:p>
            <a:r>
              <a:rPr lang="ru-RU" dirty="0" smtClean="0"/>
              <a:t>Флаг страны</a:t>
            </a:r>
            <a:endParaRPr lang="ru-RU" dirty="0"/>
          </a:p>
        </p:txBody>
      </p:sp>
      <p:pic>
        <p:nvPicPr>
          <p:cNvPr id="4" name="Рисунок 3" descr="fg_turk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000107"/>
            <a:ext cx="6500858" cy="433390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42853"/>
            <a:ext cx="4286280" cy="714380"/>
          </a:xfrm>
        </p:spPr>
        <p:txBody>
          <a:bodyPr>
            <a:normAutofit/>
          </a:bodyPr>
          <a:lstStyle/>
          <a:p>
            <a:r>
              <a:rPr lang="ru-RU" dirty="0" smtClean="0"/>
              <a:t>Красоты Турции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943600"/>
            <a:ext cx="8458200" cy="914400"/>
          </a:xfrm>
        </p:spPr>
        <p:txBody>
          <a:bodyPr/>
          <a:lstStyle/>
          <a:p>
            <a:r>
              <a:rPr lang="ru-RU" dirty="0" smtClean="0"/>
              <a:t>На побережье</a:t>
            </a:r>
            <a:endParaRPr lang="ru-RU" dirty="0"/>
          </a:p>
        </p:txBody>
      </p:sp>
      <p:pic>
        <p:nvPicPr>
          <p:cNvPr id="6" name="Рисунок 5" descr="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671512"/>
            <a:ext cx="7620000" cy="55149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42853"/>
            <a:ext cx="1785950" cy="71438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турция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715016"/>
            <a:ext cx="8458200" cy="914400"/>
          </a:xfrm>
        </p:spPr>
        <p:txBody>
          <a:bodyPr/>
          <a:lstStyle/>
          <a:p>
            <a:r>
              <a:rPr lang="ru-RU" dirty="0" smtClean="0"/>
              <a:t>Общие сведения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9620" y="642918"/>
            <a:ext cx="8974380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Турецкая Республика, государство расположенное на Ближнем Востоке.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Большая часть ее территории располагается в Азии (Анатолия, включающая п-ов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Малая Азия), а меньшая – в Европе (Восточная Фракия). Эти части делятся проливом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Дарданеллы (длина 64 км), Мраморным морем и проливом Босфор (32 км), которые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имеют главное стратегическое значение и образуют водный путь, который соединяет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Черное море со Средиземным. Современная Турция, чьим предшественником была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600-летняя Османская империя, сформировалась на политической карте мира после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Первой мировой войны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Турция протянулась с запада на восток приблизительно на 1450 км, а с севера на юг –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480 км. Сухопутная граница имеет длину 2628 км, а береговая линия составляет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7168 км. Европейская часть страны, площадью 23 764 кв. км, имеет границу на севере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Болгарией, омывается водами Черного моря и пролива Босфор на востоке 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Мраморного моря и пролива Дарданеллы на юге, а на западе соседствует с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Грецией и обладает выходом к Эгейскому морю. Азиатская часть Турции, площадью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755 688 кв. км, на севере широким фронтом обращена к Черному морю и имеет границу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Грузией и далее на восток с Арменией, на очень малом протяжении с Азербайджаном,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Ираном, а на юге с Ираком и Сирией. Южные рубежи сформированы в основном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Средиземным морем, западные – Эгейским морем. Население страны в 2003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насчитывало 70,7 млн. человек и на 90% размещалось в ее азиатской части. Столицей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государства является – Анкара.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42853"/>
            <a:ext cx="1785950" cy="71438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турция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715016"/>
            <a:ext cx="8458200" cy="914400"/>
          </a:xfrm>
        </p:spPr>
        <p:txBody>
          <a:bodyPr/>
          <a:lstStyle/>
          <a:p>
            <a:r>
              <a:rPr lang="ru-RU" dirty="0" smtClean="0"/>
              <a:t>Турция на карте</a:t>
            </a:r>
            <a:endParaRPr lang="ru-RU" dirty="0"/>
          </a:p>
        </p:txBody>
      </p:sp>
      <p:pic>
        <p:nvPicPr>
          <p:cNvPr id="5" name="Рисунок 4" descr="turke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0549"/>
            <a:ext cx="9144000" cy="467690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42853"/>
            <a:ext cx="1785950" cy="71438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турция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715016"/>
            <a:ext cx="8458200" cy="914400"/>
          </a:xfrm>
        </p:spPr>
        <p:txBody>
          <a:bodyPr/>
          <a:lstStyle/>
          <a:p>
            <a:r>
              <a:rPr lang="ru-RU" dirty="0" smtClean="0"/>
              <a:t>Мустафа </a:t>
            </a:r>
            <a:r>
              <a:rPr lang="ru-RU" dirty="0" err="1" smtClean="0"/>
              <a:t>Кемаль</a:t>
            </a:r>
            <a:r>
              <a:rPr lang="ru-RU" dirty="0" smtClean="0"/>
              <a:t> </a:t>
            </a:r>
            <a:r>
              <a:rPr lang="ru-RU" dirty="0" err="1" smtClean="0"/>
              <a:t>Ататюрк</a:t>
            </a:r>
            <a:r>
              <a:rPr lang="ru-RU" dirty="0" smtClean="0"/>
              <a:t> — основатель и первый президент Турецкой Республики</a:t>
            </a:r>
            <a:endParaRPr lang="ru-RU" dirty="0"/>
          </a:p>
        </p:txBody>
      </p:sp>
      <p:pic>
        <p:nvPicPr>
          <p:cNvPr id="5" name="Рисунок 4" descr="MustafaKemalAtatur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142852"/>
            <a:ext cx="4064000" cy="5080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42853"/>
            <a:ext cx="1785950" cy="71438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турция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943600"/>
            <a:ext cx="8458200" cy="914400"/>
          </a:xfrm>
        </p:spPr>
        <p:txBody>
          <a:bodyPr/>
          <a:lstStyle/>
          <a:p>
            <a:r>
              <a:rPr lang="ru-RU" dirty="0" smtClean="0"/>
              <a:t>Великое национальное собрание Турции</a:t>
            </a:r>
            <a:endParaRPr lang="ru-RU" dirty="0"/>
          </a:p>
        </p:txBody>
      </p:sp>
      <p:pic>
        <p:nvPicPr>
          <p:cNvPr id="5" name="Рисунок 4" descr="459px-TBMM_interi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0"/>
            <a:ext cx="4786346" cy="625666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42853"/>
            <a:ext cx="1785950" cy="71438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турция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943600"/>
            <a:ext cx="8458200" cy="914400"/>
          </a:xfrm>
        </p:spPr>
        <p:txBody>
          <a:bodyPr/>
          <a:lstStyle/>
          <a:p>
            <a:r>
              <a:rPr lang="ru-RU" dirty="0" err="1" smtClean="0"/>
              <a:t>Босфорский</a:t>
            </a:r>
            <a:r>
              <a:rPr lang="ru-RU" dirty="0" smtClean="0"/>
              <a:t> мост в Стамбуле, соединяющий Европу (слева) и Азию (справа)</a:t>
            </a:r>
            <a:endParaRPr lang="ru-RU" dirty="0"/>
          </a:p>
        </p:txBody>
      </p:sp>
      <p:pic>
        <p:nvPicPr>
          <p:cNvPr id="6" name="Рисунок 5" descr="800px-Bosphorus_Bridge_N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63140"/>
            <a:ext cx="9144000" cy="233172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42853"/>
            <a:ext cx="4286280" cy="714380"/>
          </a:xfrm>
        </p:spPr>
        <p:txBody>
          <a:bodyPr>
            <a:normAutofit/>
          </a:bodyPr>
          <a:lstStyle/>
          <a:p>
            <a:r>
              <a:rPr lang="ru-RU" dirty="0" smtClean="0"/>
              <a:t>Красоты Турции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943600"/>
            <a:ext cx="8458200" cy="914400"/>
          </a:xfrm>
        </p:spPr>
        <p:txBody>
          <a:bodyPr/>
          <a:lstStyle/>
          <a:p>
            <a:r>
              <a:rPr lang="ru-RU" dirty="0" smtClean="0"/>
              <a:t>Голубая мечеть</a:t>
            </a:r>
            <a:endParaRPr lang="ru-RU" dirty="0"/>
          </a:p>
        </p:txBody>
      </p:sp>
      <p:pic>
        <p:nvPicPr>
          <p:cNvPr id="5" name="Рисунок 4" descr="main_UPLOADED_IMAGE_8thSep201025018.03.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0" y="857232"/>
            <a:ext cx="7191404" cy="539355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42853"/>
            <a:ext cx="4286280" cy="714380"/>
          </a:xfrm>
        </p:spPr>
        <p:txBody>
          <a:bodyPr>
            <a:normAutofit/>
          </a:bodyPr>
          <a:lstStyle/>
          <a:p>
            <a:r>
              <a:rPr lang="ru-RU" dirty="0" smtClean="0"/>
              <a:t>Красоты Турции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943600"/>
            <a:ext cx="8458200" cy="914400"/>
          </a:xfrm>
        </p:spPr>
        <p:txBody>
          <a:bodyPr/>
          <a:lstStyle/>
          <a:p>
            <a:r>
              <a:rPr lang="ru-RU" dirty="0" smtClean="0"/>
              <a:t>Рынок</a:t>
            </a:r>
            <a:endParaRPr lang="ru-RU" dirty="0"/>
          </a:p>
        </p:txBody>
      </p:sp>
      <p:pic>
        <p:nvPicPr>
          <p:cNvPr id="6" name="Рисунок 5" descr="main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714356"/>
            <a:ext cx="7500990" cy="562574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42853"/>
            <a:ext cx="4286280" cy="714380"/>
          </a:xfrm>
        </p:spPr>
        <p:txBody>
          <a:bodyPr>
            <a:normAutofit/>
          </a:bodyPr>
          <a:lstStyle/>
          <a:p>
            <a:r>
              <a:rPr lang="ru-RU" dirty="0" smtClean="0"/>
              <a:t>Красоты Турции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943600"/>
            <a:ext cx="8458200" cy="914400"/>
          </a:xfrm>
        </p:spPr>
        <p:txBody>
          <a:bodyPr/>
          <a:lstStyle/>
          <a:p>
            <a:r>
              <a:rPr lang="ru-RU" dirty="0" smtClean="0"/>
              <a:t>Пляжи</a:t>
            </a:r>
            <a:endParaRPr lang="ru-RU" dirty="0"/>
          </a:p>
        </p:txBody>
      </p:sp>
      <p:pic>
        <p:nvPicPr>
          <p:cNvPr id="5" name="Рисунок 4" descr="turci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818" y="714356"/>
            <a:ext cx="7572396" cy="5686181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</TotalTime>
  <Words>317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турция</vt:lpstr>
      <vt:lpstr>турция</vt:lpstr>
      <vt:lpstr>турция</vt:lpstr>
      <vt:lpstr>турция</vt:lpstr>
      <vt:lpstr>турция</vt:lpstr>
      <vt:lpstr>турция</vt:lpstr>
      <vt:lpstr>Красоты Турции</vt:lpstr>
      <vt:lpstr>Красоты Турции</vt:lpstr>
      <vt:lpstr>Красоты Турции</vt:lpstr>
      <vt:lpstr>Красоты Турции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турция</dc:title>
  <dc:creator>user</dc:creator>
  <cp:lastModifiedBy>user</cp:lastModifiedBy>
  <cp:revision>2</cp:revision>
  <dcterms:created xsi:type="dcterms:W3CDTF">2011-08-10T17:38:18Z</dcterms:created>
  <dcterms:modified xsi:type="dcterms:W3CDTF">2011-08-10T17:56:36Z</dcterms:modified>
</cp:coreProperties>
</file>