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69B001-A742-4A87-9F0D-73202B48BF57}" type="datetimeFigureOut">
              <a:rPr lang="ru-RU" smtClean="0"/>
              <a:pPr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98112A-4CE8-47AC-BE7E-E5765907A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Отдел пасленовые: Картофель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324528" cy="5257800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FFFF00"/>
                </a:solidFill>
              </a:rPr>
              <a:t>Карто́фель</a:t>
            </a:r>
            <a:r>
              <a:rPr lang="ru-RU" sz="2400" b="1" dirty="0" smtClean="0"/>
              <a:t> -</a:t>
            </a:r>
            <a:r>
              <a:rPr lang="ru-RU" sz="2400" dirty="0" smtClean="0"/>
              <a:t> вид многолетних клубненосных травянистых растений из рода Паслён семейств Паслёновые. Клубни картофеля являются важным продуктом питания, в отличие от ядовитых плодов, содержащих </a:t>
            </a:r>
            <a:r>
              <a:rPr lang="ru-RU" sz="2400" dirty="0" err="1" smtClean="0"/>
              <a:t>гликоалкалоид</a:t>
            </a:r>
            <a:r>
              <a:rPr lang="ru-RU" sz="2400" dirty="0" smtClean="0"/>
              <a:t> соланин. Клубни картофеля имеют свойство зеленеть при хранении на свету, что является индикатором повышенного содержания соланина в них. Употребление в пищу одного позеленевшего клубня вместе с кожурой может привести к серьёзному отравлению. </a:t>
            </a:r>
            <a:endParaRPr lang="ru-RU" sz="2400" dirty="0"/>
          </a:p>
        </p:txBody>
      </p:sp>
      <p:pic>
        <p:nvPicPr>
          <p:cNvPr id="1028" name="Picture 4" descr="http://mosfoodnews.ru/files/articles/kartbi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450770"/>
            <a:ext cx="5052098" cy="3407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Распространение и история культуры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709160"/>
          </a:xfrm>
        </p:spPr>
        <p:txBody>
          <a:bodyPr>
            <a:normAutofit/>
          </a:bodyPr>
          <a:lstStyle/>
          <a:p>
            <a:r>
              <a:rPr lang="ru-RU" dirty="0" smtClean="0"/>
              <a:t>Родина картофеля — Южная Америка, где до сих пор можно встретить дикорастущий картофель.</a:t>
            </a:r>
          </a:p>
          <a:p>
            <a:r>
              <a:rPr lang="ru-RU" dirty="0" smtClean="0"/>
              <a:t>Введение картофеля в культуру (сначала путём эксплуатации диких зарослей) было начато примерно 14 тыс. лет назад индейцами Южной Америки. Они не только употребляли картофель в пищу, но и поклонялись ему, считая одушевлённым существом.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Распространение и история культуры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 Европу (Испанию) картофель впервые был завезён, вероятно, </a:t>
            </a:r>
            <a:r>
              <a:rPr lang="ru-RU" dirty="0" err="1" smtClean="0"/>
              <a:t>Сьеса</a:t>
            </a:r>
            <a:r>
              <a:rPr lang="ru-RU" dirty="0" smtClean="0"/>
              <a:t> де Леоном в 1551 году, при его возвращении из Перу. В дальнейшем культура распространилась в Италии, Бельгии, Германии, Нидерландах, Франции, Великобритании и других европейских странах. Сначала картофель был принят в Европе за декоративное растение. Агрономом, обнаружившим, что картофель обладает высокими вкусовыми и питательными качествами, а вовсе не ядовит, как считалось ранее, является </a:t>
            </a:r>
            <a:r>
              <a:rPr lang="ru-RU" dirty="0" err="1" smtClean="0"/>
              <a:t>Антуан-Огюст</a:t>
            </a:r>
            <a:r>
              <a:rPr lang="ru-RU" dirty="0" smtClean="0"/>
              <a:t> </a:t>
            </a:r>
            <a:r>
              <a:rPr lang="ru-RU" dirty="0" err="1" smtClean="0"/>
              <a:t>Пармантье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Биологические особенности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676456" cy="6309320"/>
          </a:xfrm>
        </p:spPr>
        <p:txBody>
          <a:bodyPr/>
          <a:lstStyle/>
          <a:p>
            <a:r>
              <a:rPr lang="ru-RU" dirty="0" smtClean="0"/>
              <a:t>Картофель размножают вегетативно — небольшими клубнями или частями клубней (и для целей селекции — семенами). Они высаживаются на глубину от 5 до 10 см.</a:t>
            </a:r>
          </a:p>
          <a:p>
            <a:r>
              <a:rPr lang="ru-RU" dirty="0" smtClean="0"/>
              <a:t>Наибольшее количество воды растение потребляет во время цветения и </a:t>
            </a:r>
            <a:r>
              <a:rPr lang="ru-RU" dirty="0" err="1" smtClean="0"/>
              <a:t>клубнеобразования</a:t>
            </a:r>
            <a:r>
              <a:rPr lang="ru-RU" dirty="0" smtClean="0"/>
              <a:t>. Избыток влаги вреден для картофеля.</a:t>
            </a:r>
          </a:p>
          <a:p>
            <a:r>
              <a:rPr lang="ru-RU" dirty="0" smtClean="0"/>
              <a:t>Лучшие для картофеля почвы — чернозёмы, дерново-подзолистые, серые лесные, осушенные торфяники; по механическому составу —супеси, лёгкие и средние суглинки. Почва для картофеля должна быть рыхлой: в уплотнённой почве формируются мелкие и деформированные клубни.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4709160"/>
          </a:xfrm>
        </p:spPr>
        <p:txBody>
          <a:bodyPr/>
          <a:lstStyle/>
          <a:p>
            <a:r>
              <a:rPr lang="ru-RU" sz="2400" dirty="0" smtClean="0"/>
              <a:t>На некоторых тропических островах картофель использовали как эквивалент денег.</a:t>
            </a:r>
          </a:p>
          <a:p>
            <a:r>
              <a:rPr lang="ru-RU" sz="2400" dirty="0" smtClean="0"/>
              <a:t>В городе Минске в 2000-х годах открыт памятник картофелю.</a:t>
            </a:r>
          </a:p>
          <a:p>
            <a:r>
              <a:rPr lang="ru-RU" sz="2400" dirty="0" smtClean="0"/>
              <a:t> Как говорится в Книге рекордов Гиннеса, самая большая картофелина в мире весила более 8 кг.</a:t>
            </a:r>
          </a:p>
          <a:p>
            <a:r>
              <a:rPr lang="ru-RU" dirty="0" smtClean="0"/>
              <a:t>Картофель — первый овощ, выращенный в космосе. Произошло это ещё в 1995 году.</a:t>
            </a:r>
          </a:p>
          <a:p>
            <a:r>
              <a:rPr lang="ru-RU" dirty="0" smtClean="0"/>
              <a:t>Картофель — родственник помидора и табака.</a:t>
            </a:r>
            <a:endParaRPr lang="ru-RU" dirty="0"/>
          </a:p>
        </p:txBody>
      </p:sp>
      <p:pic>
        <p:nvPicPr>
          <p:cNvPr id="15362" name="Picture 2" descr="http://povtoriashki.ru/webroot/delivery/images/fakti/ru/kotik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640"/>
            <a:ext cx="6675032" cy="2260899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328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СПАСИБО ЗА ВНИМАНИЕ!</a:t>
            </a:r>
            <a:endParaRPr lang="ru-RU" sz="9600" dirty="0" smtClean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</TotalTime>
  <Words>42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 Отдел пасленовые: Картофель</vt:lpstr>
      <vt:lpstr>Слайд 2</vt:lpstr>
      <vt:lpstr>Распространение и история культуры </vt:lpstr>
      <vt:lpstr>Распространение и история культуры</vt:lpstr>
      <vt:lpstr>Биологические особенности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пасленовые: Картофель</dc:title>
  <dc:creator>Samsung</dc:creator>
  <cp:lastModifiedBy>Samsung</cp:lastModifiedBy>
  <cp:revision>6</cp:revision>
  <dcterms:created xsi:type="dcterms:W3CDTF">2013-10-08T11:41:04Z</dcterms:created>
  <dcterms:modified xsi:type="dcterms:W3CDTF">2013-10-08T10:49:55Z</dcterms:modified>
</cp:coreProperties>
</file>