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80" r:id="rId4"/>
    <p:sldId id="266" r:id="rId5"/>
    <p:sldId id="272" r:id="rId6"/>
    <p:sldId id="273" r:id="rId7"/>
    <p:sldId id="274" r:id="rId8"/>
    <p:sldId id="265" r:id="rId9"/>
    <p:sldId id="267" r:id="rId10"/>
    <p:sldId id="275" r:id="rId11"/>
    <p:sldId id="271" r:id="rId12"/>
    <p:sldId id="278" r:id="rId13"/>
    <p:sldId id="270" r:id="rId14"/>
    <p:sldId id="269" r:id="rId15"/>
    <p:sldId id="276" r:id="rId16"/>
    <p:sldId id="264" r:id="rId17"/>
    <p:sldId id="279" r:id="rId18"/>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1FCFB6"/>
    <a:srgbClr val="FF9900"/>
    <a:srgbClr val="4A30BA"/>
    <a:srgbClr val="FF99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5374" autoAdjust="0"/>
  </p:normalViewPr>
  <p:slideViewPr>
    <p:cSldViewPr>
      <p:cViewPr varScale="1">
        <p:scale>
          <a:sx n="65" d="100"/>
          <a:sy n="65" d="100"/>
        </p:scale>
        <p:origin x="-108"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1/24/2009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1/24/2009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1/24/2009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1/24/2009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1/24/2009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1/24/2009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1/24/2009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1/24/2009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Татьяна\Рабочий стол\фото для работы\DUSK_SEA.JPG"/>
          <p:cNvPicPr>
            <a:picLocks noChangeAspect="1" noChangeArrowheads="1"/>
          </p:cNvPicPr>
          <p:nvPr/>
        </p:nvPicPr>
        <p:blipFill>
          <a:blip r:embed="rId2"/>
          <a:srcRect r="2500" b="2423"/>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0" y="304800"/>
            <a:ext cx="9144000" cy="1754326"/>
          </a:xfrm>
          <a:prstGeom prst="rect">
            <a:avLst/>
          </a:prstGeom>
          <a:noFill/>
        </p:spPr>
        <p:txBody>
          <a:bodyPr wrap="square" lIns="91440" tIns="45720" rIns="91440" bIns="45720">
            <a:spAutoFit/>
            <a:scene3d>
              <a:camera prst="orthographicFront"/>
              <a:lightRig rig="threePt" dir="t"/>
            </a:scene3d>
            <a:sp3d extrusionH="57150">
              <a:bevelT w="38100" h="38100" prst="angle"/>
            </a:sp3d>
          </a:bodyPr>
          <a:lstStyle/>
          <a:p>
            <a:pPr algn="ctr"/>
            <a:r>
              <a:rPr lang="ru-RU"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ВЕЛИКИЕ ОТКРЫТИЯ</a:t>
            </a:r>
          </a:p>
          <a:p>
            <a:pPr algn="ctr"/>
            <a:r>
              <a:rPr lang="ru-RU"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ХРИСТОФОР КОЛУМБ</a:t>
            </a:r>
            <a:endParaRPr lang="ru-RU"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9" name="Подзаголовок 8"/>
          <p:cNvSpPr>
            <a:spLocks noGrp="1"/>
          </p:cNvSpPr>
          <p:nvPr>
            <p:ph type="subTitle" idx="4294967295"/>
          </p:nvPr>
        </p:nvSpPr>
        <p:spPr>
          <a:xfrm>
            <a:off x="5562600" y="3886200"/>
            <a:ext cx="3581400" cy="2362200"/>
          </a:xfrm>
        </p:spPr>
        <p:txBody>
          <a:bodyPr>
            <a:normAutofit/>
          </a:bodyPr>
          <a:lstStyle/>
          <a:p>
            <a:pPr algn="l">
              <a:buNone/>
            </a:pP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onotype Corsiva" pitchFamily="66" charset="0"/>
              </a:rPr>
              <a:t>Автор  презентации:</a:t>
            </a:r>
          </a:p>
          <a:p>
            <a:pPr algn="l">
              <a:buNone/>
            </a:pP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onotype Corsiva" pitchFamily="66" charset="0"/>
              </a:rPr>
              <a:t>Стадник  Александр,</a:t>
            </a:r>
          </a:p>
          <a:p>
            <a:pPr algn="l">
              <a:buNone/>
            </a:pP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onotype Corsiva" pitchFamily="66" charset="0"/>
              </a:rPr>
              <a:t>учащийся 4 класса</a:t>
            </a:r>
          </a:p>
          <a:p>
            <a:pPr algn="l">
              <a:buNone/>
            </a:pP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onotype Corsiva" pitchFamily="66" charset="0"/>
              </a:rPr>
              <a:t> МОУ СОШ № 46</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onotype Corsiva" pitchFamily="66" charset="0"/>
            </a:endParaRPr>
          </a:p>
        </p:txBody>
      </p:sp>
      <p:pic>
        <p:nvPicPr>
          <p:cNvPr id="2" name="Picture 2" descr="C:\Documents and Settings\Татьяна\Рабочий стол\Таня\14.jpg"/>
          <p:cNvPicPr>
            <a:picLocks noChangeAspect="1" noChangeArrowheads="1"/>
          </p:cNvPicPr>
          <p:nvPr/>
        </p:nvPicPr>
        <p:blipFill>
          <a:blip r:embed="rId3"/>
          <a:srcRect/>
          <a:stretch>
            <a:fillRect/>
          </a:stretch>
        </p:blipFill>
        <p:spPr bwMode="auto">
          <a:xfrm>
            <a:off x="304800" y="2133600"/>
            <a:ext cx="3760788" cy="45720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9">
                                            <p:txEl>
                                              <p:pRg st="0" end="0"/>
                                            </p:txEl>
                                          </p:spTgt>
                                        </p:tgtEl>
                                        <p:attrNameLst>
                                          <p:attrName>style.visibility</p:attrName>
                                        </p:attrNameLst>
                                      </p:cBhvr>
                                      <p:to>
                                        <p:strVal val="visible"/>
                                      </p:to>
                                    </p:set>
                                    <p:anim calcmode="discrete" valueType="clr">
                                      <p:cBhvr override="childStyle">
                                        <p:cTn id="14" dur="80"/>
                                        <p:tgtEl>
                                          <p:spTgt spid="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9">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9">
                                            <p:txEl>
                                              <p:pRg st="0" end="0"/>
                                            </p:txEl>
                                          </p:spTgt>
                                        </p:tgtEl>
                                        <p:attrNameLst>
                                          <p:attrName>fill.type</p:attrName>
                                        </p:attrNameLst>
                                      </p:cBhvr>
                                      <p:to>
                                        <p:strVal val="solid"/>
                                      </p:to>
                                    </p:set>
                                  </p:childTnLst>
                                </p:cTn>
                              </p:par>
                              <p:par>
                                <p:cTn id="17" presetID="27" presetClass="entr" presetSubtype="0" fill="hold" nodeType="withEffect">
                                  <p:stCondLst>
                                    <p:cond delay="0"/>
                                  </p:stCondLst>
                                  <p:iterate type="lt">
                                    <p:tmPct val="50000"/>
                                  </p:iterate>
                                  <p:childTnLst>
                                    <p:set>
                                      <p:cBhvr>
                                        <p:cTn id="18" dur="1" fill="hold">
                                          <p:stCondLst>
                                            <p:cond delay="0"/>
                                          </p:stCondLst>
                                        </p:cTn>
                                        <p:tgtEl>
                                          <p:spTgt spid="9">
                                            <p:txEl>
                                              <p:pRg st="1" end="1"/>
                                            </p:txEl>
                                          </p:spTgt>
                                        </p:tgtEl>
                                        <p:attrNameLst>
                                          <p:attrName>style.visibility</p:attrName>
                                        </p:attrNameLst>
                                      </p:cBhvr>
                                      <p:to>
                                        <p:strVal val="visible"/>
                                      </p:to>
                                    </p:set>
                                    <p:anim calcmode="discrete" valueType="clr">
                                      <p:cBhvr override="childStyle">
                                        <p:cTn id="19" dur="80"/>
                                        <p:tgtEl>
                                          <p:spTgt spid="9">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9">
                                            <p:txEl>
                                              <p:pRg st="1" end="1"/>
                                            </p:txEl>
                                          </p:spTgt>
                                        </p:tgtEl>
                                        <p:attrNameLst>
                                          <p:attrName>fillcolor</p:attrName>
                                        </p:attrNameLst>
                                      </p:cBhvr>
                                      <p:tavLst>
                                        <p:tav tm="0">
                                          <p:val>
                                            <p:clrVal>
                                              <a:schemeClr val="accent2"/>
                                            </p:clrVal>
                                          </p:val>
                                        </p:tav>
                                        <p:tav tm="50000">
                                          <p:val>
                                            <p:clrVal>
                                              <a:schemeClr val="hlink"/>
                                            </p:clrVal>
                                          </p:val>
                                        </p:tav>
                                      </p:tavLst>
                                    </p:anim>
                                    <p:set>
                                      <p:cBhvr>
                                        <p:cTn id="21" dur="80"/>
                                        <p:tgtEl>
                                          <p:spTgt spid="9">
                                            <p:txEl>
                                              <p:pRg st="1" end="1"/>
                                            </p:txEl>
                                          </p:spTgt>
                                        </p:tgtEl>
                                        <p:attrNameLst>
                                          <p:attrName>fill.type</p:attrName>
                                        </p:attrNameLst>
                                      </p:cBhvr>
                                      <p:to>
                                        <p:strVal val="solid"/>
                                      </p:to>
                                    </p:set>
                                  </p:childTnLst>
                                </p:cTn>
                              </p:par>
                              <p:par>
                                <p:cTn id="22" presetID="27" presetClass="entr" presetSubtype="0" fill="hold" nodeType="withEffect">
                                  <p:stCondLst>
                                    <p:cond delay="0"/>
                                  </p:stCondLst>
                                  <p:iterate type="lt">
                                    <p:tmPct val="50000"/>
                                  </p:iterate>
                                  <p:childTnLst>
                                    <p:set>
                                      <p:cBhvr>
                                        <p:cTn id="23" dur="1" fill="hold">
                                          <p:stCondLst>
                                            <p:cond delay="0"/>
                                          </p:stCondLst>
                                        </p:cTn>
                                        <p:tgtEl>
                                          <p:spTgt spid="9">
                                            <p:txEl>
                                              <p:pRg st="2" end="2"/>
                                            </p:txEl>
                                          </p:spTgt>
                                        </p:tgtEl>
                                        <p:attrNameLst>
                                          <p:attrName>style.visibility</p:attrName>
                                        </p:attrNameLst>
                                      </p:cBhvr>
                                      <p:to>
                                        <p:strVal val="visible"/>
                                      </p:to>
                                    </p:set>
                                    <p:anim calcmode="discrete" valueType="clr">
                                      <p:cBhvr override="childStyle">
                                        <p:cTn id="24" dur="80"/>
                                        <p:tgtEl>
                                          <p:spTgt spid="9">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9">
                                            <p:txEl>
                                              <p:pRg st="2" end="2"/>
                                            </p:txEl>
                                          </p:spTgt>
                                        </p:tgtEl>
                                        <p:attrNameLst>
                                          <p:attrName>fillcolor</p:attrName>
                                        </p:attrNameLst>
                                      </p:cBhvr>
                                      <p:tavLst>
                                        <p:tav tm="0">
                                          <p:val>
                                            <p:clrVal>
                                              <a:schemeClr val="accent2"/>
                                            </p:clrVal>
                                          </p:val>
                                        </p:tav>
                                        <p:tav tm="50000">
                                          <p:val>
                                            <p:clrVal>
                                              <a:schemeClr val="hlink"/>
                                            </p:clrVal>
                                          </p:val>
                                        </p:tav>
                                      </p:tavLst>
                                    </p:anim>
                                    <p:set>
                                      <p:cBhvr>
                                        <p:cTn id="26" dur="80"/>
                                        <p:tgtEl>
                                          <p:spTgt spid="9">
                                            <p:txEl>
                                              <p:pRg st="2" end="2"/>
                                            </p:txEl>
                                          </p:spTgt>
                                        </p:tgtEl>
                                        <p:attrNameLst>
                                          <p:attrName>fill.type</p:attrName>
                                        </p:attrNameLst>
                                      </p:cBhvr>
                                      <p:to>
                                        <p:strVal val="solid"/>
                                      </p:to>
                                    </p:set>
                                  </p:childTnLst>
                                </p:cTn>
                              </p:par>
                              <p:par>
                                <p:cTn id="27" presetID="27" presetClass="entr" presetSubtype="0" fill="hold" nodeType="withEffect">
                                  <p:stCondLst>
                                    <p:cond delay="0"/>
                                  </p:stCondLst>
                                  <p:iterate type="lt">
                                    <p:tmPct val="50000"/>
                                  </p:iterate>
                                  <p:childTnLst>
                                    <p:set>
                                      <p:cBhvr>
                                        <p:cTn id="28" dur="1" fill="hold">
                                          <p:stCondLst>
                                            <p:cond delay="0"/>
                                          </p:stCondLst>
                                        </p:cTn>
                                        <p:tgtEl>
                                          <p:spTgt spid="9">
                                            <p:txEl>
                                              <p:pRg st="3" end="3"/>
                                            </p:txEl>
                                          </p:spTgt>
                                        </p:tgtEl>
                                        <p:attrNameLst>
                                          <p:attrName>style.visibility</p:attrName>
                                        </p:attrNameLst>
                                      </p:cBhvr>
                                      <p:to>
                                        <p:strVal val="visible"/>
                                      </p:to>
                                    </p:set>
                                    <p:anim calcmode="discrete" valueType="clr">
                                      <p:cBhvr override="childStyle">
                                        <p:cTn id="29" dur="80"/>
                                        <p:tgtEl>
                                          <p:spTgt spid="9">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9">
                                            <p:txEl>
                                              <p:pRg st="3" end="3"/>
                                            </p:txEl>
                                          </p:spTgt>
                                        </p:tgtEl>
                                        <p:attrNameLst>
                                          <p:attrName>fillcolor</p:attrName>
                                        </p:attrNameLst>
                                      </p:cBhvr>
                                      <p:tavLst>
                                        <p:tav tm="0">
                                          <p:val>
                                            <p:clrVal>
                                              <a:schemeClr val="accent2"/>
                                            </p:clrVal>
                                          </p:val>
                                        </p:tav>
                                        <p:tav tm="50000">
                                          <p:val>
                                            <p:clrVal>
                                              <a:schemeClr val="hlink"/>
                                            </p:clrVal>
                                          </p:val>
                                        </p:tav>
                                      </p:tavLst>
                                    </p:anim>
                                    <p:set>
                                      <p:cBhvr>
                                        <p:cTn id="31" dur="80"/>
                                        <p:tgtEl>
                                          <p:spTgt spid="9">
                                            <p:txEl>
                                              <p:pRg st="3" end="3"/>
                                            </p:txEl>
                                          </p:spTgt>
                                        </p:tgtEl>
                                        <p:attrNameLst>
                                          <p:attrName>fill.type</p:attrName>
                                        </p:attrNameLst>
                                      </p:cBhvr>
                                      <p:to>
                                        <p:strVal val="solid"/>
                                      </p:to>
                                    </p:se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dissolve">
                                      <p:cBhvr>
                                        <p:cTn id="3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Заголовок 11"/>
          <p:cNvSpPr>
            <a:spLocks noGrp="1"/>
          </p:cNvSpPr>
          <p:nvPr>
            <p:ph type="title"/>
          </p:nvPr>
        </p:nvSpPr>
        <p:spPr>
          <a:xfrm>
            <a:off x="0" y="0"/>
            <a:ext cx="9144000" cy="6858000"/>
          </a:xfrm>
          <a:solidFill>
            <a:schemeClr val="accent2">
              <a:lumMod val="50000"/>
            </a:schemeClr>
          </a:solidFill>
        </p:spPr>
        <p:txBody>
          <a:bodyPr/>
          <a:lstStyle/>
          <a:p>
            <a:endParaRPr lang="ru-RU" dirty="0"/>
          </a:p>
        </p:txBody>
      </p:sp>
      <p:sp>
        <p:nvSpPr>
          <p:cNvPr id="5" name="Подзаголовок 4"/>
          <p:cNvSpPr>
            <a:spLocks noGrp="1"/>
          </p:cNvSpPr>
          <p:nvPr>
            <p:ph type="subTitle" idx="4294967295"/>
          </p:nvPr>
        </p:nvSpPr>
        <p:spPr>
          <a:xfrm>
            <a:off x="0" y="3657600"/>
            <a:ext cx="3124200" cy="1295400"/>
          </a:xfr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pPr algn="l">
              <a:buNone/>
            </a:pPr>
            <a:r>
              <a:rPr lang="en-US" sz="2000" i="1" dirty="0" smtClean="0">
                <a:ln w="18415" cmpd="sng">
                  <a:solidFill>
                    <a:schemeClr val="bg2">
                      <a:lumMod val="25000"/>
                    </a:schemeClr>
                  </a:solidFill>
                  <a:prstDash val="solid"/>
                </a:ln>
                <a:solidFill>
                  <a:schemeClr val="bg2">
                    <a:lumMod val="50000"/>
                  </a:schemeClr>
                </a:solidFill>
                <a:effectLst>
                  <a:outerShdw blurRad="63500" dir="3600000" algn="tl" rotWithShape="0">
                    <a:srgbClr val="000000">
                      <a:alpha val="70000"/>
                    </a:srgbClr>
                  </a:outerShdw>
                </a:effectLst>
              </a:rPr>
              <a:t>   </a:t>
            </a:r>
            <a:r>
              <a:rPr lang="ru-RU" sz="2000" i="1" dirty="0" smtClean="0">
                <a:ln w="18415" cmpd="sng">
                  <a:solidFill>
                    <a:schemeClr val="bg2">
                      <a:lumMod val="25000"/>
                    </a:schemeClr>
                  </a:solidFill>
                  <a:prstDash val="solid"/>
                </a:ln>
                <a:solidFill>
                  <a:schemeClr val="bg2">
                    <a:lumMod val="50000"/>
                  </a:schemeClr>
                </a:solidFill>
                <a:effectLst>
                  <a:outerShdw blurRad="63500" dir="3600000" algn="tl" rotWithShape="0">
                    <a:srgbClr val="000000">
                      <a:alpha val="70000"/>
                    </a:srgbClr>
                  </a:outerShdw>
                </a:effectLst>
              </a:rPr>
              <a:t>Матросы никогда не оставались без работы: они до блеска драили палубу и штопали паруса</a:t>
            </a:r>
            <a:endParaRPr lang="ru-RU" sz="2000" i="1" dirty="0">
              <a:ln w="18415" cmpd="sng">
                <a:solidFill>
                  <a:schemeClr val="bg2">
                    <a:lumMod val="25000"/>
                  </a:schemeClr>
                </a:solidFill>
                <a:prstDash val="solid"/>
              </a:ln>
              <a:solidFill>
                <a:schemeClr val="bg2">
                  <a:lumMod val="50000"/>
                </a:schemeClr>
              </a:solidFill>
              <a:effectLst>
                <a:outerShdw blurRad="63500" dir="3600000" algn="tl" rotWithShape="0">
                  <a:srgbClr val="000000">
                    <a:alpha val="70000"/>
                  </a:srgbClr>
                </a:outerShdw>
              </a:effectLst>
            </a:endParaRPr>
          </a:p>
        </p:txBody>
      </p:sp>
      <p:pic>
        <p:nvPicPr>
          <p:cNvPr id="3074" name="Picture 2" descr="C:\Documents and Settings\Татьяна\Рабочий стол\Таня\6.jpg"/>
          <p:cNvPicPr>
            <a:picLocks noChangeAspect="1" noChangeArrowheads="1"/>
          </p:cNvPicPr>
          <p:nvPr/>
        </p:nvPicPr>
        <p:blipFill>
          <a:blip r:embed="rId2"/>
          <a:srcRect t="14481"/>
          <a:stretch>
            <a:fillRect/>
          </a:stretch>
        </p:blipFill>
        <p:spPr bwMode="auto">
          <a:xfrm>
            <a:off x="304800" y="762000"/>
            <a:ext cx="3048000" cy="27432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3" name="Подзаголовок 4"/>
          <p:cNvSpPr txBox="1">
            <a:spLocks/>
          </p:cNvSpPr>
          <p:nvPr/>
        </p:nvSpPr>
        <p:spPr>
          <a:xfrm>
            <a:off x="2819400" y="4724400"/>
            <a:ext cx="3200400" cy="1295400"/>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ormAutofit fontScale="925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2000" i="1" u="none" strike="noStrike" kern="1200" normalizeH="0" baseline="0" noProof="0" dirty="0" smtClean="0">
                <a:ln w="18415" cmpd="sng">
                  <a:solidFill>
                    <a:schemeClr val="bg2">
                      <a:lumMod val="25000"/>
                    </a:schemeClr>
                  </a:solidFill>
                  <a:prstDash val="solid"/>
                </a:ln>
                <a:solidFill>
                  <a:schemeClr val="bg2">
                    <a:lumMod val="50000"/>
                  </a:schemeClr>
                </a:solidFill>
                <a:effectLst>
                  <a:outerShdw blurRad="63500" dir="3600000" algn="tl" rotWithShape="0">
                    <a:srgbClr val="000000">
                      <a:alpha val="70000"/>
                    </a:srgbClr>
                  </a:outerShdw>
                </a:effectLst>
                <a:uLnTx/>
                <a:uFillTx/>
                <a:latin typeface="+mn-lt"/>
                <a:ea typeface="+mn-ea"/>
                <a:cs typeface="+mn-cs"/>
              </a:rPr>
              <a:t>У матросов  не было мягких постелей. Они спали на голой палубе, завернувшись в грязное одеяло или старый парус.</a:t>
            </a:r>
            <a:endParaRPr kumimoji="0" lang="ru-RU" sz="2000" i="1" u="none" strike="noStrike" kern="1200" normalizeH="0" baseline="0" noProof="0" dirty="0">
              <a:ln w="18415" cmpd="sng">
                <a:solidFill>
                  <a:schemeClr val="bg2">
                    <a:lumMod val="25000"/>
                  </a:schemeClr>
                </a:solidFill>
                <a:prstDash val="solid"/>
              </a:ln>
              <a:solidFill>
                <a:schemeClr val="bg2">
                  <a:lumMod val="50000"/>
                </a:schemeClr>
              </a:solidFill>
              <a:effectLst>
                <a:outerShdw blurRad="63500" dir="3600000" algn="tl" rotWithShape="0">
                  <a:srgbClr val="000000">
                    <a:alpha val="70000"/>
                  </a:srgbClr>
                </a:outerShdw>
              </a:effectLst>
              <a:uLnTx/>
              <a:uFillTx/>
              <a:latin typeface="+mn-lt"/>
              <a:ea typeface="+mn-ea"/>
              <a:cs typeface="+mn-cs"/>
            </a:endParaRPr>
          </a:p>
        </p:txBody>
      </p:sp>
      <p:pic>
        <p:nvPicPr>
          <p:cNvPr id="3076" name="Picture 4" descr="C:\Documents and Settings\Татьяна\Рабочий стол\Таня\8.jpg"/>
          <p:cNvPicPr>
            <a:picLocks noChangeAspect="1" noChangeArrowheads="1"/>
          </p:cNvPicPr>
          <p:nvPr/>
        </p:nvPicPr>
        <p:blipFill>
          <a:blip r:embed="rId3"/>
          <a:srcRect/>
          <a:stretch>
            <a:fillRect/>
          </a:stretch>
        </p:blipFill>
        <p:spPr bwMode="auto">
          <a:xfrm>
            <a:off x="3124200" y="1600200"/>
            <a:ext cx="3048000" cy="27432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075" name="Picture 3" descr="C:\Documents and Settings\Татьяна\Рабочий стол\Таня\7.jpg"/>
          <p:cNvPicPr>
            <a:picLocks noChangeAspect="1" noChangeArrowheads="1"/>
          </p:cNvPicPr>
          <p:nvPr/>
        </p:nvPicPr>
        <p:blipFill>
          <a:blip r:embed="rId4"/>
          <a:srcRect/>
          <a:stretch>
            <a:fillRect/>
          </a:stretch>
        </p:blipFill>
        <p:spPr bwMode="auto">
          <a:xfrm>
            <a:off x="5867400" y="2362200"/>
            <a:ext cx="3048000" cy="27432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0" name="Подзаголовок 4"/>
          <p:cNvSpPr txBox="1">
            <a:spLocks/>
          </p:cNvSpPr>
          <p:nvPr/>
        </p:nvSpPr>
        <p:spPr>
          <a:xfrm>
            <a:off x="6019800" y="5334000"/>
            <a:ext cx="3124200" cy="1295400"/>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ormAutofit fontScale="77500" lnSpcReduction="20000"/>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2000" i="0" u="none" strike="noStrike" kern="1200" normalizeH="0" baseline="0" noProof="0" dirty="0" smtClean="0">
                <a:ln w="18415" cmpd="sng">
                  <a:solidFill>
                    <a:schemeClr val="bg2">
                      <a:lumMod val="25000"/>
                    </a:schemeClr>
                  </a:solidFill>
                  <a:prstDash val="solid"/>
                </a:ln>
                <a:solidFill>
                  <a:schemeClr val="bg2">
                    <a:lumMod val="50000"/>
                  </a:schemeClr>
                </a:solidFill>
                <a:effectLst>
                  <a:outerShdw blurRad="63500" dir="3600000" algn="tl" rotWithShape="0">
                    <a:srgbClr val="000000">
                      <a:alpha val="70000"/>
                    </a:srgbClr>
                  </a:outerShdw>
                </a:effectLst>
                <a:uLnTx/>
                <a:uFillTx/>
                <a:latin typeface="+mn-lt"/>
                <a:ea typeface="+mn-ea"/>
                <a:cs typeface="+mn-cs"/>
              </a:rPr>
              <a:t>Часто единственной пищей матросов были сухари с червями. Когда и эта провизия заканчивалась, моряки ели крыс или кусочки кожи, вымоченные в воде.</a:t>
            </a:r>
            <a:endParaRPr kumimoji="0" lang="ru-RU" sz="2000" i="0" u="none" strike="noStrike" kern="1200" normalizeH="0" baseline="0" noProof="0" dirty="0">
              <a:ln w="18415" cmpd="sng">
                <a:solidFill>
                  <a:schemeClr val="bg2">
                    <a:lumMod val="25000"/>
                  </a:schemeClr>
                </a:solidFill>
                <a:prstDash val="solid"/>
              </a:ln>
              <a:solidFill>
                <a:schemeClr val="bg2">
                  <a:lumMod val="50000"/>
                </a:schemeClr>
              </a:solidFill>
              <a:effectLst>
                <a:outerShdw blurRad="63500" dir="3600000" algn="tl" rotWithShape="0">
                  <a:srgbClr val="000000">
                    <a:alpha val="70000"/>
                  </a:srgbClr>
                </a:outerShdw>
              </a:effectLst>
              <a:uLnTx/>
              <a:uFillTx/>
              <a:latin typeface="+mn-lt"/>
              <a:ea typeface="+mn-ea"/>
              <a:cs typeface="+mn-cs"/>
            </a:endParaRPr>
          </a:p>
        </p:txBody>
      </p:sp>
      <p:sp>
        <p:nvSpPr>
          <p:cNvPr id="19" name="Прямоугольник 18"/>
          <p:cNvSpPr/>
          <p:nvPr/>
        </p:nvSpPr>
        <p:spPr>
          <a:xfrm>
            <a:off x="3276600" y="228600"/>
            <a:ext cx="5867400" cy="923330"/>
          </a:xfrm>
          <a:prstGeom prst="rect">
            <a:avLst/>
          </a:prstGeom>
          <a:noFill/>
        </p:spPr>
        <p:txBody>
          <a:bodyPr wrap="square" lIns="91440" tIns="45720" rIns="91440" bIns="45720">
            <a:spAutoFit/>
            <a:scene3d>
              <a:camera prst="orthographicFront"/>
              <a:lightRig rig="threePt" dir="t"/>
            </a:scene3d>
            <a:sp3d extrusionH="57150">
              <a:bevelT w="38100" h="38100" prst="slope"/>
            </a:sp3d>
          </a:bodyPr>
          <a:lstStyle/>
          <a:p>
            <a:pPr algn="ctr"/>
            <a:r>
              <a:rPr lang="ru-RU" sz="5400" b="1" dirty="0" smtClean="0">
                <a:ln w="24500" cmpd="dbl">
                  <a:solidFill>
                    <a:schemeClr val="accent2">
                      <a:lumMod val="75000"/>
                    </a:schemeClr>
                  </a:solidFill>
                  <a:prstDash val="solid"/>
                  <a:miter lim="800000"/>
                </a:ln>
                <a:solidFill>
                  <a:schemeClr val="accent2">
                    <a:lumMod val="20000"/>
                    <a:lumOff val="80000"/>
                  </a:schemeClr>
                </a:solidFill>
                <a:effectLst>
                  <a:outerShdw blurRad="38100" dist="38100" dir="7020000" algn="tl">
                    <a:srgbClr val="000000">
                      <a:alpha val="35000"/>
                    </a:srgbClr>
                  </a:outerShdw>
                </a:effectLst>
              </a:rPr>
              <a:t>Жизнь на судне</a:t>
            </a:r>
            <a:endParaRPr lang="ru-RU" sz="5400" b="1" dirty="0">
              <a:ln w="24500" cmpd="dbl">
                <a:solidFill>
                  <a:schemeClr val="accent2">
                    <a:lumMod val="75000"/>
                  </a:schemeClr>
                </a:solidFill>
                <a:prstDash val="solid"/>
                <a:miter lim="800000"/>
              </a:ln>
              <a:solidFill>
                <a:schemeClr val="accent2">
                  <a:lumMod val="20000"/>
                  <a:lumOff val="80000"/>
                </a:schemeClr>
              </a:solidFill>
              <a:effectLst>
                <a:outerShdw blurRad="38100" dist="38100" dir="7020000" algn="tl">
                  <a:srgbClr val="000000">
                    <a:alpha val="3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strVal val="#ppt_w+.3"/>
                                          </p:val>
                                        </p:tav>
                                        <p:tav tm="100000">
                                          <p:val>
                                            <p:strVal val="#ppt_w"/>
                                          </p:val>
                                        </p:tav>
                                      </p:tavLst>
                                    </p:anim>
                                    <p:anim calcmode="lin" valueType="num">
                                      <p:cBhvr>
                                        <p:cTn id="8" dur="1000" fill="hold"/>
                                        <p:tgtEl>
                                          <p:spTgt spid="19"/>
                                        </p:tgtEl>
                                        <p:attrNameLst>
                                          <p:attrName>ppt_h</p:attrName>
                                        </p:attrNameLst>
                                      </p:cBhvr>
                                      <p:tavLst>
                                        <p:tav tm="0">
                                          <p:val>
                                            <p:strVal val="#ppt_h"/>
                                          </p:val>
                                        </p:tav>
                                        <p:tav tm="100000">
                                          <p:val>
                                            <p:strVal val="#ppt_h"/>
                                          </p:val>
                                        </p:tav>
                                      </p:tavLst>
                                    </p:anim>
                                    <p:animEffect transition="in" filter="fade">
                                      <p:cBhvr>
                                        <p:cTn id="9" dur="1000"/>
                                        <p:tgtEl>
                                          <p:spTgt spid="19"/>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3074"/>
                                        </p:tgtEl>
                                        <p:attrNameLst>
                                          <p:attrName>style.visibility</p:attrName>
                                        </p:attrNameLst>
                                      </p:cBhvr>
                                      <p:to>
                                        <p:strVal val="visible"/>
                                      </p:to>
                                    </p:set>
                                    <p:animEffect transition="in" filter="dissolve">
                                      <p:cBhvr>
                                        <p:cTn id="14" dur="500"/>
                                        <p:tgtEl>
                                          <p:spTgt spid="3074"/>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diamond(in)">
                                      <p:cBhvr>
                                        <p:cTn id="19" dur="2000"/>
                                        <p:tgtEl>
                                          <p:spTgt spid="5">
                                            <p:bg/>
                                          </p:spTgt>
                                        </p:tgtEl>
                                      </p:cBhvr>
                                    </p:animEffect>
                                  </p:childTnLst>
                                </p:cTn>
                              </p:par>
                            </p:childTnLst>
                          </p:cTn>
                        </p:par>
                      </p:childTnLst>
                    </p:cTn>
                  </p:par>
                  <p:par>
                    <p:cTn id="20" fill="hold">
                      <p:stCondLst>
                        <p:cond delay="indefinite"/>
                      </p:stCondLst>
                      <p:childTnLst>
                        <p:par>
                          <p:cTn id="21" fill="hold">
                            <p:stCondLst>
                              <p:cond delay="0"/>
                            </p:stCondLst>
                            <p:childTnLst>
                              <p:par>
                                <p:cTn id="22" presetID="8" presetClass="entr" presetSubtype="16" fill="hold" grpId="0" nodeType="click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diamond(in)">
                                      <p:cBhvr>
                                        <p:cTn id="24" dur="2000"/>
                                        <p:tgtEl>
                                          <p:spTgt spid="5">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3076"/>
                                        </p:tgtEl>
                                        <p:attrNameLst>
                                          <p:attrName>style.visibility</p:attrName>
                                        </p:attrNameLst>
                                      </p:cBhvr>
                                      <p:to>
                                        <p:strVal val="visible"/>
                                      </p:to>
                                    </p:set>
                                    <p:animEffect transition="in" filter="dissolve">
                                      <p:cBhvr>
                                        <p:cTn id="29" dur="500"/>
                                        <p:tgtEl>
                                          <p:spTgt spid="3076"/>
                                        </p:tgtEl>
                                      </p:cBhvr>
                                    </p:animEffect>
                                  </p:childTnLst>
                                </p:cTn>
                              </p:par>
                            </p:childTnLst>
                          </p:cTn>
                        </p:par>
                      </p:childTnLst>
                    </p:cTn>
                  </p:par>
                  <p:par>
                    <p:cTn id="30" fill="hold">
                      <p:stCondLst>
                        <p:cond delay="indefinite"/>
                      </p:stCondLst>
                      <p:childTnLst>
                        <p:par>
                          <p:cTn id="31" fill="hold">
                            <p:stCondLst>
                              <p:cond delay="0"/>
                            </p:stCondLst>
                            <p:childTnLst>
                              <p:par>
                                <p:cTn id="32" presetID="8" presetClass="entr" presetSubtype="16"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diamond(in)">
                                      <p:cBhvr>
                                        <p:cTn id="34" dur="20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3075"/>
                                        </p:tgtEl>
                                        <p:attrNameLst>
                                          <p:attrName>style.visibility</p:attrName>
                                        </p:attrNameLst>
                                      </p:cBhvr>
                                      <p:to>
                                        <p:strVal val="visible"/>
                                      </p:to>
                                    </p:set>
                                    <p:animEffect transition="in" filter="dissolve">
                                      <p:cBhvr>
                                        <p:cTn id="39" dur="500"/>
                                        <p:tgtEl>
                                          <p:spTgt spid="3075"/>
                                        </p:tgtEl>
                                      </p:cBhvr>
                                    </p:animEffect>
                                  </p:childTnLst>
                                </p:cTn>
                              </p:par>
                            </p:childTnLst>
                          </p:cTn>
                        </p:par>
                      </p:childTnLst>
                    </p:cTn>
                  </p:par>
                  <p:par>
                    <p:cTn id="40" fill="hold">
                      <p:stCondLst>
                        <p:cond delay="indefinite"/>
                      </p:stCondLst>
                      <p:childTnLst>
                        <p:par>
                          <p:cTn id="41" fill="hold">
                            <p:stCondLst>
                              <p:cond delay="0"/>
                            </p:stCondLst>
                            <p:childTnLst>
                              <p:par>
                                <p:cTn id="42" presetID="8" presetClass="entr" presetSubtype="16"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diamond(in)">
                                      <p:cBhvr>
                                        <p:cTn id="4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13" grpId="0" animBg="1"/>
      <p:bldP spid="10" grpId="0" animBg="1"/>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0" y="0"/>
            <a:ext cx="9144000" cy="6858000"/>
          </a:xfrm>
        </p:spPr>
        <p:style>
          <a:lnRef idx="1">
            <a:schemeClr val="accent5"/>
          </a:lnRef>
          <a:fillRef idx="3">
            <a:schemeClr val="accent5"/>
          </a:fillRef>
          <a:effectRef idx="2">
            <a:schemeClr val="accent5"/>
          </a:effectRef>
          <a:fontRef idx="minor">
            <a:schemeClr val="lt1"/>
          </a:fontRef>
        </p:style>
        <p:txBody>
          <a:bodyPr>
            <a:normAutofit fontScale="92500" lnSpcReduction="20000"/>
          </a:bodyPr>
          <a:lstStyle/>
          <a:p>
            <a:pPr algn="l"/>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На кораблях были </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впередсмотрящие. Они </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взбирались на площадку </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на верхушке мачты, </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которая называлась марс </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или «воронье гнездо», и </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внимательно </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вглядывались вдаль, </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стараясь вовремя заметить</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землю</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или опасность, </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грозящую кораблю. В два</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часа ночи 12 октября 1492</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года матрос с «Пинты»</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ru-RU" sz="28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Родриго</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де </a:t>
            </a:r>
            <a:r>
              <a:rPr lang="ru-RU" sz="28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Триана</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закричал «Земля! Я вижу </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землю!»</a:t>
            </a:r>
            <a:endParaRPr lang="ru-RU"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5122" name="Picture 2" descr="C:\Documents and Settings\Татьяна\Рабочий стол\Таня\21.jpg"/>
          <p:cNvPicPr>
            <a:picLocks noChangeAspect="1" noChangeArrowheads="1"/>
          </p:cNvPicPr>
          <p:nvPr/>
        </p:nvPicPr>
        <p:blipFill>
          <a:blip r:embed="rId2"/>
          <a:srcRect l="23600" t="9579" r="18800" b="7663"/>
          <a:stretch>
            <a:fillRect/>
          </a:stretch>
        </p:blipFill>
        <p:spPr bwMode="auto">
          <a:xfrm>
            <a:off x="4038600" y="0"/>
            <a:ext cx="51054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p:cTn id="12" dur="1000" fill="hold"/>
                                        <p:tgtEl>
                                          <p:spTgt spid="5">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5">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5">
                                            <p:txEl>
                                              <p:pRg st="0" end="0"/>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p:cTn id="17" dur="1000" fill="hold"/>
                                        <p:tgtEl>
                                          <p:spTgt spid="5">
                                            <p:txEl>
                                              <p:pRg st="1" end="1"/>
                                            </p:txEl>
                                          </p:spTgt>
                                        </p:tgtEl>
                                        <p:attrNameLst>
                                          <p:attrName>ppt_w</p:attrName>
                                        </p:attrNameLst>
                                      </p:cBhvr>
                                      <p:tavLst>
                                        <p:tav tm="0">
                                          <p:val>
                                            <p:strVal val="#ppt_w*0.70"/>
                                          </p:val>
                                        </p:tav>
                                        <p:tav tm="100000">
                                          <p:val>
                                            <p:strVal val="#ppt_w"/>
                                          </p:val>
                                        </p:tav>
                                      </p:tavLst>
                                    </p:anim>
                                    <p:anim calcmode="lin" valueType="num">
                                      <p:cBhvr>
                                        <p:cTn id="18" dur="1000" fill="hold"/>
                                        <p:tgtEl>
                                          <p:spTgt spid="5">
                                            <p:txEl>
                                              <p:pRg st="1" end="1"/>
                                            </p:txEl>
                                          </p:spTgt>
                                        </p:tgtEl>
                                        <p:attrNameLst>
                                          <p:attrName>ppt_h</p:attrName>
                                        </p:attrNameLst>
                                      </p:cBhvr>
                                      <p:tavLst>
                                        <p:tav tm="0">
                                          <p:val>
                                            <p:strVal val="#ppt_h"/>
                                          </p:val>
                                        </p:tav>
                                        <p:tav tm="100000">
                                          <p:val>
                                            <p:strVal val="#ppt_h"/>
                                          </p:val>
                                        </p:tav>
                                      </p:tavLst>
                                    </p:anim>
                                    <p:animEffect transition="in" filter="fade">
                                      <p:cBhvr>
                                        <p:cTn id="19" dur="1000"/>
                                        <p:tgtEl>
                                          <p:spTgt spid="5">
                                            <p:txEl>
                                              <p:pRg st="1" end="1"/>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p:cTn id="22" dur="1000" fill="hold"/>
                                        <p:tgtEl>
                                          <p:spTgt spid="5">
                                            <p:txEl>
                                              <p:pRg st="2" end="2"/>
                                            </p:txEl>
                                          </p:spTgt>
                                        </p:tgtEl>
                                        <p:attrNameLst>
                                          <p:attrName>ppt_w</p:attrName>
                                        </p:attrNameLst>
                                      </p:cBhvr>
                                      <p:tavLst>
                                        <p:tav tm="0">
                                          <p:val>
                                            <p:strVal val="#ppt_w*0.70"/>
                                          </p:val>
                                        </p:tav>
                                        <p:tav tm="100000">
                                          <p:val>
                                            <p:strVal val="#ppt_w"/>
                                          </p:val>
                                        </p:tav>
                                      </p:tavLst>
                                    </p:anim>
                                    <p:anim calcmode="lin" valueType="num">
                                      <p:cBhvr>
                                        <p:cTn id="23" dur="1000" fill="hold"/>
                                        <p:tgtEl>
                                          <p:spTgt spid="5">
                                            <p:txEl>
                                              <p:pRg st="2" end="2"/>
                                            </p:txEl>
                                          </p:spTgt>
                                        </p:tgtEl>
                                        <p:attrNameLst>
                                          <p:attrName>ppt_h</p:attrName>
                                        </p:attrNameLst>
                                      </p:cBhvr>
                                      <p:tavLst>
                                        <p:tav tm="0">
                                          <p:val>
                                            <p:strVal val="#ppt_h"/>
                                          </p:val>
                                        </p:tav>
                                        <p:tav tm="100000">
                                          <p:val>
                                            <p:strVal val="#ppt_h"/>
                                          </p:val>
                                        </p:tav>
                                      </p:tavLst>
                                    </p:anim>
                                    <p:animEffect transition="in" filter="fade">
                                      <p:cBhvr>
                                        <p:cTn id="24" dur="1000"/>
                                        <p:tgtEl>
                                          <p:spTgt spid="5">
                                            <p:txEl>
                                              <p:pRg st="2" end="2"/>
                                            </p:txEl>
                                          </p:spTgt>
                                        </p:tgtEl>
                                      </p:cBhvr>
                                    </p:animEffect>
                                  </p:childTnLst>
                                </p:cTn>
                              </p:par>
                              <p:par>
                                <p:cTn id="25" presetID="55" presetClass="entr" presetSubtype="0" fill="hold"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p:cTn id="27" dur="1000" fill="hold"/>
                                        <p:tgtEl>
                                          <p:spTgt spid="5">
                                            <p:txEl>
                                              <p:pRg st="3" end="3"/>
                                            </p:txEl>
                                          </p:spTgt>
                                        </p:tgtEl>
                                        <p:attrNameLst>
                                          <p:attrName>ppt_w</p:attrName>
                                        </p:attrNameLst>
                                      </p:cBhvr>
                                      <p:tavLst>
                                        <p:tav tm="0">
                                          <p:val>
                                            <p:strVal val="#ppt_w*0.70"/>
                                          </p:val>
                                        </p:tav>
                                        <p:tav tm="100000">
                                          <p:val>
                                            <p:strVal val="#ppt_w"/>
                                          </p:val>
                                        </p:tav>
                                      </p:tavLst>
                                    </p:anim>
                                    <p:anim calcmode="lin" valueType="num">
                                      <p:cBhvr>
                                        <p:cTn id="28" dur="1000" fill="hold"/>
                                        <p:tgtEl>
                                          <p:spTgt spid="5">
                                            <p:txEl>
                                              <p:pRg st="3" end="3"/>
                                            </p:txEl>
                                          </p:spTgt>
                                        </p:tgtEl>
                                        <p:attrNameLst>
                                          <p:attrName>ppt_h</p:attrName>
                                        </p:attrNameLst>
                                      </p:cBhvr>
                                      <p:tavLst>
                                        <p:tav tm="0">
                                          <p:val>
                                            <p:strVal val="#ppt_h"/>
                                          </p:val>
                                        </p:tav>
                                        <p:tav tm="100000">
                                          <p:val>
                                            <p:strVal val="#ppt_h"/>
                                          </p:val>
                                        </p:tav>
                                      </p:tavLst>
                                    </p:anim>
                                    <p:animEffect transition="in" filter="fade">
                                      <p:cBhvr>
                                        <p:cTn id="29" dur="1000"/>
                                        <p:tgtEl>
                                          <p:spTgt spid="5">
                                            <p:txEl>
                                              <p:pRg st="3" end="3"/>
                                            </p:txEl>
                                          </p:spTgt>
                                        </p:tgtEl>
                                      </p:cBhvr>
                                    </p:animEffect>
                                  </p:childTnLst>
                                </p:cTn>
                              </p:par>
                              <p:par>
                                <p:cTn id="30" presetID="55" presetClass="entr" presetSubtype="0" fill="hold"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p:cTn id="32" dur="1000" fill="hold"/>
                                        <p:tgtEl>
                                          <p:spTgt spid="5">
                                            <p:txEl>
                                              <p:pRg st="4" end="4"/>
                                            </p:txEl>
                                          </p:spTgt>
                                        </p:tgtEl>
                                        <p:attrNameLst>
                                          <p:attrName>ppt_w</p:attrName>
                                        </p:attrNameLst>
                                      </p:cBhvr>
                                      <p:tavLst>
                                        <p:tav tm="0">
                                          <p:val>
                                            <p:strVal val="#ppt_w*0.70"/>
                                          </p:val>
                                        </p:tav>
                                        <p:tav tm="100000">
                                          <p:val>
                                            <p:strVal val="#ppt_w"/>
                                          </p:val>
                                        </p:tav>
                                      </p:tavLst>
                                    </p:anim>
                                    <p:anim calcmode="lin" valueType="num">
                                      <p:cBhvr>
                                        <p:cTn id="33" dur="1000" fill="hold"/>
                                        <p:tgtEl>
                                          <p:spTgt spid="5">
                                            <p:txEl>
                                              <p:pRg st="4" end="4"/>
                                            </p:txEl>
                                          </p:spTgt>
                                        </p:tgtEl>
                                        <p:attrNameLst>
                                          <p:attrName>ppt_h</p:attrName>
                                        </p:attrNameLst>
                                      </p:cBhvr>
                                      <p:tavLst>
                                        <p:tav tm="0">
                                          <p:val>
                                            <p:strVal val="#ppt_h"/>
                                          </p:val>
                                        </p:tav>
                                        <p:tav tm="100000">
                                          <p:val>
                                            <p:strVal val="#ppt_h"/>
                                          </p:val>
                                        </p:tav>
                                      </p:tavLst>
                                    </p:anim>
                                    <p:animEffect transition="in" filter="fade">
                                      <p:cBhvr>
                                        <p:cTn id="34" dur="1000"/>
                                        <p:tgtEl>
                                          <p:spTgt spid="5">
                                            <p:txEl>
                                              <p:pRg st="4" end="4"/>
                                            </p:txEl>
                                          </p:spTgt>
                                        </p:tgtEl>
                                      </p:cBhvr>
                                    </p:animEffect>
                                  </p:childTnLst>
                                </p:cTn>
                              </p:par>
                              <p:par>
                                <p:cTn id="35" presetID="55" presetClass="entr" presetSubtype="0" fill="hold"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p:cTn id="37" dur="1000" fill="hold"/>
                                        <p:tgtEl>
                                          <p:spTgt spid="5">
                                            <p:txEl>
                                              <p:pRg st="5" end="5"/>
                                            </p:txEl>
                                          </p:spTgt>
                                        </p:tgtEl>
                                        <p:attrNameLst>
                                          <p:attrName>ppt_w</p:attrName>
                                        </p:attrNameLst>
                                      </p:cBhvr>
                                      <p:tavLst>
                                        <p:tav tm="0">
                                          <p:val>
                                            <p:strVal val="#ppt_w*0.70"/>
                                          </p:val>
                                        </p:tav>
                                        <p:tav tm="100000">
                                          <p:val>
                                            <p:strVal val="#ppt_w"/>
                                          </p:val>
                                        </p:tav>
                                      </p:tavLst>
                                    </p:anim>
                                    <p:anim calcmode="lin" valueType="num">
                                      <p:cBhvr>
                                        <p:cTn id="38" dur="1000" fill="hold"/>
                                        <p:tgtEl>
                                          <p:spTgt spid="5">
                                            <p:txEl>
                                              <p:pRg st="5" end="5"/>
                                            </p:txEl>
                                          </p:spTgt>
                                        </p:tgtEl>
                                        <p:attrNameLst>
                                          <p:attrName>ppt_h</p:attrName>
                                        </p:attrNameLst>
                                      </p:cBhvr>
                                      <p:tavLst>
                                        <p:tav tm="0">
                                          <p:val>
                                            <p:strVal val="#ppt_h"/>
                                          </p:val>
                                        </p:tav>
                                        <p:tav tm="100000">
                                          <p:val>
                                            <p:strVal val="#ppt_h"/>
                                          </p:val>
                                        </p:tav>
                                      </p:tavLst>
                                    </p:anim>
                                    <p:animEffect transition="in" filter="fade">
                                      <p:cBhvr>
                                        <p:cTn id="39" dur="1000"/>
                                        <p:tgtEl>
                                          <p:spTgt spid="5">
                                            <p:txEl>
                                              <p:pRg st="5" end="5"/>
                                            </p:txEl>
                                          </p:spTgt>
                                        </p:tgtEl>
                                      </p:cBhvr>
                                    </p:animEffect>
                                  </p:childTnLst>
                                </p:cTn>
                              </p:par>
                              <p:par>
                                <p:cTn id="40" presetID="55" presetClass="entr" presetSubtype="0" fill="hold"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 calcmode="lin" valueType="num">
                                      <p:cBhvr>
                                        <p:cTn id="42" dur="1000" fill="hold"/>
                                        <p:tgtEl>
                                          <p:spTgt spid="5">
                                            <p:txEl>
                                              <p:pRg st="6" end="6"/>
                                            </p:txEl>
                                          </p:spTgt>
                                        </p:tgtEl>
                                        <p:attrNameLst>
                                          <p:attrName>ppt_w</p:attrName>
                                        </p:attrNameLst>
                                      </p:cBhvr>
                                      <p:tavLst>
                                        <p:tav tm="0">
                                          <p:val>
                                            <p:strVal val="#ppt_w*0.70"/>
                                          </p:val>
                                        </p:tav>
                                        <p:tav tm="100000">
                                          <p:val>
                                            <p:strVal val="#ppt_w"/>
                                          </p:val>
                                        </p:tav>
                                      </p:tavLst>
                                    </p:anim>
                                    <p:anim calcmode="lin" valueType="num">
                                      <p:cBhvr>
                                        <p:cTn id="43" dur="1000" fill="hold"/>
                                        <p:tgtEl>
                                          <p:spTgt spid="5">
                                            <p:txEl>
                                              <p:pRg st="6" end="6"/>
                                            </p:txEl>
                                          </p:spTgt>
                                        </p:tgtEl>
                                        <p:attrNameLst>
                                          <p:attrName>ppt_h</p:attrName>
                                        </p:attrNameLst>
                                      </p:cBhvr>
                                      <p:tavLst>
                                        <p:tav tm="0">
                                          <p:val>
                                            <p:strVal val="#ppt_h"/>
                                          </p:val>
                                        </p:tav>
                                        <p:tav tm="100000">
                                          <p:val>
                                            <p:strVal val="#ppt_h"/>
                                          </p:val>
                                        </p:tav>
                                      </p:tavLst>
                                    </p:anim>
                                    <p:animEffect transition="in" filter="fade">
                                      <p:cBhvr>
                                        <p:cTn id="44" dur="1000"/>
                                        <p:tgtEl>
                                          <p:spTgt spid="5">
                                            <p:txEl>
                                              <p:pRg st="6" end="6"/>
                                            </p:txEl>
                                          </p:spTgt>
                                        </p:tgtEl>
                                      </p:cBhvr>
                                    </p:animEffect>
                                  </p:childTnLst>
                                </p:cTn>
                              </p:par>
                              <p:par>
                                <p:cTn id="45" presetID="55" presetClass="entr" presetSubtype="0" fill="hold" nodeType="with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 calcmode="lin" valueType="num">
                                      <p:cBhvr>
                                        <p:cTn id="47" dur="1000" fill="hold"/>
                                        <p:tgtEl>
                                          <p:spTgt spid="5">
                                            <p:txEl>
                                              <p:pRg st="7" end="7"/>
                                            </p:txEl>
                                          </p:spTgt>
                                        </p:tgtEl>
                                        <p:attrNameLst>
                                          <p:attrName>ppt_w</p:attrName>
                                        </p:attrNameLst>
                                      </p:cBhvr>
                                      <p:tavLst>
                                        <p:tav tm="0">
                                          <p:val>
                                            <p:strVal val="#ppt_w*0.70"/>
                                          </p:val>
                                        </p:tav>
                                        <p:tav tm="100000">
                                          <p:val>
                                            <p:strVal val="#ppt_w"/>
                                          </p:val>
                                        </p:tav>
                                      </p:tavLst>
                                    </p:anim>
                                    <p:anim calcmode="lin" valueType="num">
                                      <p:cBhvr>
                                        <p:cTn id="48" dur="1000" fill="hold"/>
                                        <p:tgtEl>
                                          <p:spTgt spid="5">
                                            <p:txEl>
                                              <p:pRg st="7" end="7"/>
                                            </p:txEl>
                                          </p:spTgt>
                                        </p:tgtEl>
                                        <p:attrNameLst>
                                          <p:attrName>ppt_h</p:attrName>
                                        </p:attrNameLst>
                                      </p:cBhvr>
                                      <p:tavLst>
                                        <p:tav tm="0">
                                          <p:val>
                                            <p:strVal val="#ppt_h"/>
                                          </p:val>
                                        </p:tav>
                                        <p:tav tm="100000">
                                          <p:val>
                                            <p:strVal val="#ppt_h"/>
                                          </p:val>
                                        </p:tav>
                                      </p:tavLst>
                                    </p:anim>
                                    <p:animEffect transition="in" filter="fade">
                                      <p:cBhvr>
                                        <p:cTn id="49" dur="1000"/>
                                        <p:tgtEl>
                                          <p:spTgt spid="5">
                                            <p:txEl>
                                              <p:pRg st="7" end="7"/>
                                            </p:txEl>
                                          </p:spTgt>
                                        </p:tgtEl>
                                      </p:cBhvr>
                                    </p:animEffect>
                                  </p:childTnLst>
                                </p:cTn>
                              </p:par>
                              <p:par>
                                <p:cTn id="50" presetID="55" presetClass="entr" presetSubtype="0" fill="hold" nodeType="withEffect">
                                  <p:stCondLst>
                                    <p:cond delay="0"/>
                                  </p:stCondLst>
                                  <p:childTnLst>
                                    <p:set>
                                      <p:cBhvr>
                                        <p:cTn id="51" dur="1" fill="hold">
                                          <p:stCondLst>
                                            <p:cond delay="0"/>
                                          </p:stCondLst>
                                        </p:cTn>
                                        <p:tgtEl>
                                          <p:spTgt spid="5">
                                            <p:txEl>
                                              <p:pRg st="8" end="8"/>
                                            </p:txEl>
                                          </p:spTgt>
                                        </p:tgtEl>
                                        <p:attrNameLst>
                                          <p:attrName>style.visibility</p:attrName>
                                        </p:attrNameLst>
                                      </p:cBhvr>
                                      <p:to>
                                        <p:strVal val="visible"/>
                                      </p:to>
                                    </p:set>
                                    <p:anim calcmode="lin" valueType="num">
                                      <p:cBhvr>
                                        <p:cTn id="52" dur="1000" fill="hold"/>
                                        <p:tgtEl>
                                          <p:spTgt spid="5">
                                            <p:txEl>
                                              <p:pRg st="8" end="8"/>
                                            </p:txEl>
                                          </p:spTgt>
                                        </p:tgtEl>
                                        <p:attrNameLst>
                                          <p:attrName>ppt_w</p:attrName>
                                        </p:attrNameLst>
                                      </p:cBhvr>
                                      <p:tavLst>
                                        <p:tav tm="0">
                                          <p:val>
                                            <p:strVal val="#ppt_w*0.70"/>
                                          </p:val>
                                        </p:tav>
                                        <p:tav tm="100000">
                                          <p:val>
                                            <p:strVal val="#ppt_w"/>
                                          </p:val>
                                        </p:tav>
                                      </p:tavLst>
                                    </p:anim>
                                    <p:anim calcmode="lin" valueType="num">
                                      <p:cBhvr>
                                        <p:cTn id="53" dur="1000" fill="hold"/>
                                        <p:tgtEl>
                                          <p:spTgt spid="5">
                                            <p:txEl>
                                              <p:pRg st="8" end="8"/>
                                            </p:txEl>
                                          </p:spTgt>
                                        </p:tgtEl>
                                        <p:attrNameLst>
                                          <p:attrName>ppt_h</p:attrName>
                                        </p:attrNameLst>
                                      </p:cBhvr>
                                      <p:tavLst>
                                        <p:tav tm="0">
                                          <p:val>
                                            <p:strVal val="#ppt_h"/>
                                          </p:val>
                                        </p:tav>
                                        <p:tav tm="100000">
                                          <p:val>
                                            <p:strVal val="#ppt_h"/>
                                          </p:val>
                                        </p:tav>
                                      </p:tavLst>
                                    </p:anim>
                                    <p:animEffect transition="in" filter="fade">
                                      <p:cBhvr>
                                        <p:cTn id="54" dur="1000"/>
                                        <p:tgtEl>
                                          <p:spTgt spid="5">
                                            <p:txEl>
                                              <p:pRg st="8" end="8"/>
                                            </p:txEl>
                                          </p:spTgt>
                                        </p:tgtEl>
                                      </p:cBhvr>
                                    </p:animEffect>
                                  </p:childTnLst>
                                </p:cTn>
                              </p:par>
                              <p:par>
                                <p:cTn id="55" presetID="55" presetClass="entr" presetSubtype="0" fill="hold" nodeType="withEffect">
                                  <p:stCondLst>
                                    <p:cond delay="0"/>
                                  </p:stCondLst>
                                  <p:childTnLst>
                                    <p:set>
                                      <p:cBhvr>
                                        <p:cTn id="56" dur="1" fill="hold">
                                          <p:stCondLst>
                                            <p:cond delay="0"/>
                                          </p:stCondLst>
                                        </p:cTn>
                                        <p:tgtEl>
                                          <p:spTgt spid="5">
                                            <p:txEl>
                                              <p:pRg st="9" end="9"/>
                                            </p:txEl>
                                          </p:spTgt>
                                        </p:tgtEl>
                                        <p:attrNameLst>
                                          <p:attrName>style.visibility</p:attrName>
                                        </p:attrNameLst>
                                      </p:cBhvr>
                                      <p:to>
                                        <p:strVal val="visible"/>
                                      </p:to>
                                    </p:set>
                                    <p:anim calcmode="lin" valueType="num">
                                      <p:cBhvr>
                                        <p:cTn id="57" dur="1000" fill="hold"/>
                                        <p:tgtEl>
                                          <p:spTgt spid="5">
                                            <p:txEl>
                                              <p:pRg st="9" end="9"/>
                                            </p:txEl>
                                          </p:spTgt>
                                        </p:tgtEl>
                                        <p:attrNameLst>
                                          <p:attrName>ppt_w</p:attrName>
                                        </p:attrNameLst>
                                      </p:cBhvr>
                                      <p:tavLst>
                                        <p:tav tm="0">
                                          <p:val>
                                            <p:strVal val="#ppt_w*0.70"/>
                                          </p:val>
                                        </p:tav>
                                        <p:tav tm="100000">
                                          <p:val>
                                            <p:strVal val="#ppt_w"/>
                                          </p:val>
                                        </p:tav>
                                      </p:tavLst>
                                    </p:anim>
                                    <p:anim calcmode="lin" valueType="num">
                                      <p:cBhvr>
                                        <p:cTn id="58" dur="1000" fill="hold"/>
                                        <p:tgtEl>
                                          <p:spTgt spid="5">
                                            <p:txEl>
                                              <p:pRg st="9" end="9"/>
                                            </p:txEl>
                                          </p:spTgt>
                                        </p:tgtEl>
                                        <p:attrNameLst>
                                          <p:attrName>ppt_h</p:attrName>
                                        </p:attrNameLst>
                                      </p:cBhvr>
                                      <p:tavLst>
                                        <p:tav tm="0">
                                          <p:val>
                                            <p:strVal val="#ppt_h"/>
                                          </p:val>
                                        </p:tav>
                                        <p:tav tm="100000">
                                          <p:val>
                                            <p:strVal val="#ppt_h"/>
                                          </p:val>
                                        </p:tav>
                                      </p:tavLst>
                                    </p:anim>
                                    <p:animEffect transition="in" filter="fade">
                                      <p:cBhvr>
                                        <p:cTn id="59" dur="1000"/>
                                        <p:tgtEl>
                                          <p:spTgt spid="5">
                                            <p:txEl>
                                              <p:pRg st="9" end="9"/>
                                            </p:txEl>
                                          </p:spTgt>
                                        </p:tgtEl>
                                      </p:cBhvr>
                                    </p:animEffect>
                                  </p:childTnLst>
                                </p:cTn>
                              </p:par>
                              <p:par>
                                <p:cTn id="60" presetID="55" presetClass="entr" presetSubtype="0" fill="hold" nodeType="withEffect">
                                  <p:stCondLst>
                                    <p:cond delay="0"/>
                                  </p:stCondLst>
                                  <p:childTnLst>
                                    <p:set>
                                      <p:cBhvr>
                                        <p:cTn id="61" dur="1" fill="hold">
                                          <p:stCondLst>
                                            <p:cond delay="0"/>
                                          </p:stCondLst>
                                        </p:cTn>
                                        <p:tgtEl>
                                          <p:spTgt spid="5">
                                            <p:txEl>
                                              <p:pRg st="10" end="10"/>
                                            </p:txEl>
                                          </p:spTgt>
                                        </p:tgtEl>
                                        <p:attrNameLst>
                                          <p:attrName>style.visibility</p:attrName>
                                        </p:attrNameLst>
                                      </p:cBhvr>
                                      <p:to>
                                        <p:strVal val="visible"/>
                                      </p:to>
                                    </p:set>
                                    <p:anim calcmode="lin" valueType="num">
                                      <p:cBhvr>
                                        <p:cTn id="62" dur="1000" fill="hold"/>
                                        <p:tgtEl>
                                          <p:spTgt spid="5">
                                            <p:txEl>
                                              <p:pRg st="10" end="10"/>
                                            </p:txEl>
                                          </p:spTgt>
                                        </p:tgtEl>
                                        <p:attrNameLst>
                                          <p:attrName>ppt_w</p:attrName>
                                        </p:attrNameLst>
                                      </p:cBhvr>
                                      <p:tavLst>
                                        <p:tav tm="0">
                                          <p:val>
                                            <p:strVal val="#ppt_w*0.70"/>
                                          </p:val>
                                        </p:tav>
                                        <p:tav tm="100000">
                                          <p:val>
                                            <p:strVal val="#ppt_w"/>
                                          </p:val>
                                        </p:tav>
                                      </p:tavLst>
                                    </p:anim>
                                    <p:anim calcmode="lin" valueType="num">
                                      <p:cBhvr>
                                        <p:cTn id="63" dur="1000" fill="hold"/>
                                        <p:tgtEl>
                                          <p:spTgt spid="5">
                                            <p:txEl>
                                              <p:pRg st="10" end="10"/>
                                            </p:txEl>
                                          </p:spTgt>
                                        </p:tgtEl>
                                        <p:attrNameLst>
                                          <p:attrName>ppt_h</p:attrName>
                                        </p:attrNameLst>
                                      </p:cBhvr>
                                      <p:tavLst>
                                        <p:tav tm="0">
                                          <p:val>
                                            <p:strVal val="#ppt_h"/>
                                          </p:val>
                                        </p:tav>
                                        <p:tav tm="100000">
                                          <p:val>
                                            <p:strVal val="#ppt_h"/>
                                          </p:val>
                                        </p:tav>
                                      </p:tavLst>
                                    </p:anim>
                                    <p:animEffect transition="in" filter="fade">
                                      <p:cBhvr>
                                        <p:cTn id="64" dur="1000"/>
                                        <p:tgtEl>
                                          <p:spTgt spid="5">
                                            <p:txEl>
                                              <p:pRg st="10" end="10"/>
                                            </p:txEl>
                                          </p:spTgt>
                                        </p:tgtEl>
                                      </p:cBhvr>
                                    </p:animEffect>
                                  </p:childTnLst>
                                </p:cTn>
                              </p:par>
                              <p:par>
                                <p:cTn id="65" presetID="55" presetClass="entr" presetSubtype="0" fill="hold" nodeType="withEffect">
                                  <p:stCondLst>
                                    <p:cond delay="0"/>
                                  </p:stCondLst>
                                  <p:childTnLst>
                                    <p:set>
                                      <p:cBhvr>
                                        <p:cTn id="66" dur="1" fill="hold">
                                          <p:stCondLst>
                                            <p:cond delay="0"/>
                                          </p:stCondLst>
                                        </p:cTn>
                                        <p:tgtEl>
                                          <p:spTgt spid="5">
                                            <p:txEl>
                                              <p:pRg st="11" end="11"/>
                                            </p:txEl>
                                          </p:spTgt>
                                        </p:tgtEl>
                                        <p:attrNameLst>
                                          <p:attrName>style.visibility</p:attrName>
                                        </p:attrNameLst>
                                      </p:cBhvr>
                                      <p:to>
                                        <p:strVal val="visible"/>
                                      </p:to>
                                    </p:set>
                                    <p:anim calcmode="lin" valueType="num">
                                      <p:cBhvr>
                                        <p:cTn id="67" dur="1000" fill="hold"/>
                                        <p:tgtEl>
                                          <p:spTgt spid="5">
                                            <p:txEl>
                                              <p:pRg st="11" end="11"/>
                                            </p:txEl>
                                          </p:spTgt>
                                        </p:tgtEl>
                                        <p:attrNameLst>
                                          <p:attrName>ppt_w</p:attrName>
                                        </p:attrNameLst>
                                      </p:cBhvr>
                                      <p:tavLst>
                                        <p:tav tm="0">
                                          <p:val>
                                            <p:strVal val="#ppt_w*0.70"/>
                                          </p:val>
                                        </p:tav>
                                        <p:tav tm="100000">
                                          <p:val>
                                            <p:strVal val="#ppt_w"/>
                                          </p:val>
                                        </p:tav>
                                      </p:tavLst>
                                    </p:anim>
                                    <p:anim calcmode="lin" valueType="num">
                                      <p:cBhvr>
                                        <p:cTn id="68" dur="1000" fill="hold"/>
                                        <p:tgtEl>
                                          <p:spTgt spid="5">
                                            <p:txEl>
                                              <p:pRg st="11" end="11"/>
                                            </p:txEl>
                                          </p:spTgt>
                                        </p:tgtEl>
                                        <p:attrNameLst>
                                          <p:attrName>ppt_h</p:attrName>
                                        </p:attrNameLst>
                                      </p:cBhvr>
                                      <p:tavLst>
                                        <p:tav tm="0">
                                          <p:val>
                                            <p:strVal val="#ppt_h"/>
                                          </p:val>
                                        </p:tav>
                                        <p:tav tm="100000">
                                          <p:val>
                                            <p:strVal val="#ppt_h"/>
                                          </p:val>
                                        </p:tav>
                                      </p:tavLst>
                                    </p:anim>
                                    <p:animEffect transition="in" filter="fade">
                                      <p:cBhvr>
                                        <p:cTn id="69" dur="1000"/>
                                        <p:tgtEl>
                                          <p:spTgt spid="5">
                                            <p:txEl>
                                              <p:pRg st="11" end="11"/>
                                            </p:txEl>
                                          </p:spTgt>
                                        </p:tgtEl>
                                      </p:cBhvr>
                                    </p:animEffect>
                                  </p:childTnLst>
                                </p:cTn>
                              </p:par>
                              <p:par>
                                <p:cTn id="70" presetID="55" presetClass="entr" presetSubtype="0" fill="hold" nodeType="withEffect">
                                  <p:stCondLst>
                                    <p:cond delay="0"/>
                                  </p:stCondLst>
                                  <p:childTnLst>
                                    <p:set>
                                      <p:cBhvr>
                                        <p:cTn id="71" dur="1" fill="hold">
                                          <p:stCondLst>
                                            <p:cond delay="0"/>
                                          </p:stCondLst>
                                        </p:cTn>
                                        <p:tgtEl>
                                          <p:spTgt spid="5">
                                            <p:txEl>
                                              <p:pRg st="12" end="12"/>
                                            </p:txEl>
                                          </p:spTgt>
                                        </p:tgtEl>
                                        <p:attrNameLst>
                                          <p:attrName>style.visibility</p:attrName>
                                        </p:attrNameLst>
                                      </p:cBhvr>
                                      <p:to>
                                        <p:strVal val="visible"/>
                                      </p:to>
                                    </p:set>
                                    <p:anim calcmode="lin" valueType="num">
                                      <p:cBhvr>
                                        <p:cTn id="72" dur="1000" fill="hold"/>
                                        <p:tgtEl>
                                          <p:spTgt spid="5">
                                            <p:txEl>
                                              <p:pRg st="12" end="12"/>
                                            </p:txEl>
                                          </p:spTgt>
                                        </p:tgtEl>
                                        <p:attrNameLst>
                                          <p:attrName>ppt_w</p:attrName>
                                        </p:attrNameLst>
                                      </p:cBhvr>
                                      <p:tavLst>
                                        <p:tav tm="0">
                                          <p:val>
                                            <p:strVal val="#ppt_w*0.70"/>
                                          </p:val>
                                        </p:tav>
                                        <p:tav tm="100000">
                                          <p:val>
                                            <p:strVal val="#ppt_w"/>
                                          </p:val>
                                        </p:tav>
                                      </p:tavLst>
                                    </p:anim>
                                    <p:anim calcmode="lin" valueType="num">
                                      <p:cBhvr>
                                        <p:cTn id="73" dur="1000" fill="hold"/>
                                        <p:tgtEl>
                                          <p:spTgt spid="5">
                                            <p:txEl>
                                              <p:pRg st="12" end="12"/>
                                            </p:txEl>
                                          </p:spTgt>
                                        </p:tgtEl>
                                        <p:attrNameLst>
                                          <p:attrName>ppt_h</p:attrName>
                                        </p:attrNameLst>
                                      </p:cBhvr>
                                      <p:tavLst>
                                        <p:tav tm="0">
                                          <p:val>
                                            <p:strVal val="#ppt_h"/>
                                          </p:val>
                                        </p:tav>
                                        <p:tav tm="100000">
                                          <p:val>
                                            <p:strVal val="#ppt_h"/>
                                          </p:val>
                                        </p:tav>
                                      </p:tavLst>
                                    </p:anim>
                                    <p:animEffect transition="in" filter="fade">
                                      <p:cBhvr>
                                        <p:cTn id="74" dur="1000"/>
                                        <p:tgtEl>
                                          <p:spTgt spid="5">
                                            <p:txEl>
                                              <p:pRg st="12" end="12"/>
                                            </p:txEl>
                                          </p:spTgt>
                                        </p:tgtEl>
                                      </p:cBhvr>
                                    </p:animEffect>
                                  </p:childTnLst>
                                </p:cTn>
                              </p:par>
                              <p:par>
                                <p:cTn id="75" presetID="55" presetClass="entr" presetSubtype="0" fill="hold" nodeType="withEffect">
                                  <p:stCondLst>
                                    <p:cond delay="0"/>
                                  </p:stCondLst>
                                  <p:childTnLst>
                                    <p:set>
                                      <p:cBhvr>
                                        <p:cTn id="76" dur="1" fill="hold">
                                          <p:stCondLst>
                                            <p:cond delay="0"/>
                                          </p:stCondLst>
                                        </p:cTn>
                                        <p:tgtEl>
                                          <p:spTgt spid="5">
                                            <p:txEl>
                                              <p:pRg st="13" end="13"/>
                                            </p:txEl>
                                          </p:spTgt>
                                        </p:tgtEl>
                                        <p:attrNameLst>
                                          <p:attrName>style.visibility</p:attrName>
                                        </p:attrNameLst>
                                      </p:cBhvr>
                                      <p:to>
                                        <p:strVal val="visible"/>
                                      </p:to>
                                    </p:set>
                                    <p:anim calcmode="lin" valueType="num">
                                      <p:cBhvr>
                                        <p:cTn id="77" dur="1000" fill="hold"/>
                                        <p:tgtEl>
                                          <p:spTgt spid="5">
                                            <p:txEl>
                                              <p:pRg st="13" end="13"/>
                                            </p:txEl>
                                          </p:spTgt>
                                        </p:tgtEl>
                                        <p:attrNameLst>
                                          <p:attrName>ppt_w</p:attrName>
                                        </p:attrNameLst>
                                      </p:cBhvr>
                                      <p:tavLst>
                                        <p:tav tm="0">
                                          <p:val>
                                            <p:strVal val="#ppt_w*0.70"/>
                                          </p:val>
                                        </p:tav>
                                        <p:tav tm="100000">
                                          <p:val>
                                            <p:strVal val="#ppt_w"/>
                                          </p:val>
                                        </p:tav>
                                      </p:tavLst>
                                    </p:anim>
                                    <p:anim calcmode="lin" valueType="num">
                                      <p:cBhvr>
                                        <p:cTn id="78" dur="1000" fill="hold"/>
                                        <p:tgtEl>
                                          <p:spTgt spid="5">
                                            <p:txEl>
                                              <p:pRg st="13" end="13"/>
                                            </p:txEl>
                                          </p:spTgt>
                                        </p:tgtEl>
                                        <p:attrNameLst>
                                          <p:attrName>ppt_h</p:attrName>
                                        </p:attrNameLst>
                                      </p:cBhvr>
                                      <p:tavLst>
                                        <p:tav tm="0">
                                          <p:val>
                                            <p:strVal val="#ppt_h"/>
                                          </p:val>
                                        </p:tav>
                                        <p:tav tm="100000">
                                          <p:val>
                                            <p:strVal val="#ppt_h"/>
                                          </p:val>
                                        </p:tav>
                                      </p:tavLst>
                                    </p:anim>
                                    <p:animEffect transition="in" filter="fade">
                                      <p:cBhvr>
                                        <p:cTn id="79" dur="1000"/>
                                        <p:tgtEl>
                                          <p:spTgt spid="5">
                                            <p:txEl>
                                              <p:pRg st="13" end="13"/>
                                            </p:txEl>
                                          </p:spTgt>
                                        </p:tgtEl>
                                      </p:cBhvr>
                                    </p:animEffect>
                                  </p:childTnLst>
                                </p:cTn>
                              </p:par>
                              <p:par>
                                <p:cTn id="80" presetID="55" presetClass="entr" presetSubtype="0" fill="hold" nodeType="withEffect">
                                  <p:stCondLst>
                                    <p:cond delay="0"/>
                                  </p:stCondLst>
                                  <p:childTnLst>
                                    <p:set>
                                      <p:cBhvr>
                                        <p:cTn id="81" dur="1" fill="hold">
                                          <p:stCondLst>
                                            <p:cond delay="0"/>
                                          </p:stCondLst>
                                        </p:cTn>
                                        <p:tgtEl>
                                          <p:spTgt spid="5">
                                            <p:txEl>
                                              <p:pRg st="14" end="14"/>
                                            </p:txEl>
                                          </p:spTgt>
                                        </p:tgtEl>
                                        <p:attrNameLst>
                                          <p:attrName>style.visibility</p:attrName>
                                        </p:attrNameLst>
                                      </p:cBhvr>
                                      <p:to>
                                        <p:strVal val="visible"/>
                                      </p:to>
                                    </p:set>
                                    <p:anim calcmode="lin" valueType="num">
                                      <p:cBhvr>
                                        <p:cTn id="82" dur="1000" fill="hold"/>
                                        <p:tgtEl>
                                          <p:spTgt spid="5">
                                            <p:txEl>
                                              <p:pRg st="14" end="14"/>
                                            </p:txEl>
                                          </p:spTgt>
                                        </p:tgtEl>
                                        <p:attrNameLst>
                                          <p:attrName>ppt_w</p:attrName>
                                        </p:attrNameLst>
                                      </p:cBhvr>
                                      <p:tavLst>
                                        <p:tav tm="0">
                                          <p:val>
                                            <p:strVal val="#ppt_w*0.70"/>
                                          </p:val>
                                        </p:tav>
                                        <p:tav tm="100000">
                                          <p:val>
                                            <p:strVal val="#ppt_w"/>
                                          </p:val>
                                        </p:tav>
                                      </p:tavLst>
                                    </p:anim>
                                    <p:anim calcmode="lin" valueType="num">
                                      <p:cBhvr>
                                        <p:cTn id="83" dur="1000" fill="hold"/>
                                        <p:tgtEl>
                                          <p:spTgt spid="5">
                                            <p:txEl>
                                              <p:pRg st="14" end="14"/>
                                            </p:txEl>
                                          </p:spTgt>
                                        </p:tgtEl>
                                        <p:attrNameLst>
                                          <p:attrName>ppt_h</p:attrName>
                                        </p:attrNameLst>
                                      </p:cBhvr>
                                      <p:tavLst>
                                        <p:tav tm="0">
                                          <p:val>
                                            <p:strVal val="#ppt_h"/>
                                          </p:val>
                                        </p:tav>
                                        <p:tav tm="100000">
                                          <p:val>
                                            <p:strVal val="#ppt_h"/>
                                          </p:val>
                                        </p:tav>
                                      </p:tavLst>
                                    </p:anim>
                                    <p:animEffect transition="in" filter="fade">
                                      <p:cBhvr>
                                        <p:cTn id="84" dur="1000"/>
                                        <p:tgtEl>
                                          <p:spTgt spid="5">
                                            <p:txEl>
                                              <p:pRg st="14" end="14"/>
                                            </p:txEl>
                                          </p:spTgt>
                                        </p:tgtEl>
                                      </p:cBhvr>
                                    </p:animEffect>
                                  </p:childTnLst>
                                </p:cTn>
                              </p:par>
                              <p:par>
                                <p:cTn id="85" presetID="55" presetClass="entr" presetSubtype="0" fill="hold" nodeType="withEffect">
                                  <p:stCondLst>
                                    <p:cond delay="0"/>
                                  </p:stCondLst>
                                  <p:childTnLst>
                                    <p:set>
                                      <p:cBhvr>
                                        <p:cTn id="86" dur="1" fill="hold">
                                          <p:stCondLst>
                                            <p:cond delay="0"/>
                                          </p:stCondLst>
                                        </p:cTn>
                                        <p:tgtEl>
                                          <p:spTgt spid="5">
                                            <p:txEl>
                                              <p:pRg st="15" end="15"/>
                                            </p:txEl>
                                          </p:spTgt>
                                        </p:tgtEl>
                                        <p:attrNameLst>
                                          <p:attrName>style.visibility</p:attrName>
                                        </p:attrNameLst>
                                      </p:cBhvr>
                                      <p:to>
                                        <p:strVal val="visible"/>
                                      </p:to>
                                    </p:set>
                                    <p:anim calcmode="lin" valueType="num">
                                      <p:cBhvr>
                                        <p:cTn id="87" dur="1000" fill="hold"/>
                                        <p:tgtEl>
                                          <p:spTgt spid="5">
                                            <p:txEl>
                                              <p:pRg st="15" end="15"/>
                                            </p:txEl>
                                          </p:spTgt>
                                        </p:tgtEl>
                                        <p:attrNameLst>
                                          <p:attrName>ppt_w</p:attrName>
                                        </p:attrNameLst>
                                      </p:cBhvr>
                                      <p:tavLst>
                                        <p:tav tm="0">
                                          <p:val>
                                            <p:strVal val="#ppt_w*0.70"/>
                                          </p:val>
                                        </p:tav>
                                        <p:tav tm="100000">
                                          <p:val>
                                            <p:strVal val="#ppt_w"/>
                                          </p:val>
                                        </p:tav>
                                      </p:tavLst>
                                    </p:anim>
                                    <p:anim calcmode="lin" valueType="num">
                                      <p:cBhvr>
                                        <p:cTn id="88" dur="1000" fill="hold"/>
                                        <p:tgtEl>
                                          <p:spTgt spid="5">
                                            <p:txEl>
                                              <p:pRg st="15" end="15"/>
                                            </p:txEl>
                                          </p:spTgt>
                                        </p:tgtEl>
                                        <p:attrNameLst>
                                          <p:attrName>ppt_h</p:attrName>
                                        </p:attrNameLst>
                                      </p:cBhvr>
                                      <p:tavLst>
                                        <p:tav tm="0">
                                          <p:val>
                                            <p:strVal val="#ppt_h"/>
                                          </p:val>
                                        </p:tav>
                                        <p:tav tm="100000">
                                          <p:val>
                                            <p:strVal val="#ppt_h"/>
                                          </p:val>
                                        </p:tav>
                                      </p:tavLst>
                                    </p:anim>
                                    <p:animEffect transition="in" filter="fade">
                                      <p:cBhvr>
                                        <p:cTn id="89" dur="1000"/>
                                        <p:tgtEl>
                                          <p:spTgt spid="5">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4"/>
          <p:cNvSpPr>
            <a:spLocks noGrp="1"/>
          </p:cNvSpPr>
          <p:nvPr>
            <p:ph type="subTitle" idx="1"/>
          </p:nvPr>
        </p:nvSpPr>
        <p:spPr>
          <a:xfrm>
            <a:off x="0" y="0"/>
            <a:ext cx="9144000" cy="6858000"/>
          </a:xfrm>
          <a:solidFill>
            <a:schemeClr val="bg2">
              <a:lumMod val="10000"/>
            </a:schemeClr>
          </a:solidFill>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lgn="just"/>
            <a:r>
              <a:rPr lang="ru-RU"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Колумб назвал местных жителей «индейцами», он был уверен, что приплыл к берегам далеких Индий. Индейцы охотно обменивали золотые украшения и маски на стекляшки и бубенчики.</a:t>
            </a:r>
            <a:endParaRPr lang="ru-RU"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pic>
        <p:nvPicPr>
          <p:cNvPr id="1026" name="Picture 2" descr="C:\Documents and Settings\Татьяна\Рабочий стол\Таня\20.jpg"/>
          <p:cNvPicPr>
            <a:picLocks noChangeAspect="1" noChangeArrowheads="1"/>
          </p:cNvPicPr>
          <p:nvPr/>
        </p:nvPicPr>
        <p:blipFill>
          <a:blip r:embed="rId2"/>
          <a:srcRect/>
          <a:stretch>
            <a:fillRect/>
          </a:stretch>
        </p:blipFill>
        <p:spPr bwMode="auto">
          <a:xfrm>
            <a:off x="457200" y="152400"/>
            <a:ext cx="8229600" cy="4257675"/>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Scale>
                                      <p:cBhvr>
                                        <p:cTn id="7" dur="1000" decel="50000" fill="hold">
                                          <p:stCondLst>
                                            <p:cond delay="0"/>
                                          </p:stCondLst>
                                        </p:cTn>
                                        <p:tgtEl>
                                          <p:spTgt spid="10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26"/>
                                        </p:tgtEl>
                                        <p:attrNameLst>
                                          <p:attrName>ppt_x</p:attrName>
                                          <p:attrName>ppt_y</p:attrName>
                                        </p:attrNameLst>
                                      </p:cBhvr>
                                    </p:animMotion>
                                    <p:animEffect transition="in" filter="fade">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7">
                                            <p:txEl>
                                              <p:pRg st="8" end="8"/>
                                            </p:txEl>
                                          </p:spTgt>
                                        </p:tgtEl>
                                        <p:attrNameLst>
                                          <p:attrName>style.visibility</p:attrName>
                                        </p:attrNameLst>
                                      </p:cBhvr>
                                      <p:to>
                                        <p:strVal val="visible"/>
                                      </p:to>
                                    </p:set>
                                    <p:animEffect transition="in" filter="wipe(down)">
                                      <p:cBhvr>
                                        <p:cTn id="14" dur="580">
                                          <p:stCondLst>
                                            <p:cond delay="0"/>
                                          </p:stCondLst>
                                        </p:cTn>
                                        <p:tgtEl>
                                          <p:spTgt spid="7">
                                            <p:txEl>
                                              <p:pRg st="8" end="8"/>
                                            </p:txEl>
                                          </p:spTgt>
                                        </p:tgtEl>
                                      </p:cBhvr>
                                    </p:animEffect>
                                    <p:anim calcmode="lin" valueType="num">
                                      <p:cBhvr>
                                        <p:cTn id="15" dur="1822" tmFilter="0,0; 0.14,0.36; 0.43,0.73; 0.71,0.91; 1.0,1.0">
                                          <p:stCondLst>
                                            <p:cond delay="0"/>
                                          </p:stCondLst>
                                        </p:cTn>
                                        <p:tgtEl>
                                          <p:spTgt spid="7">
                                            <p:txEl>
                                              <p:pRg st="8" end="8"/>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7">
                                            <p:txEl>
                                              <p:pRg st="8" end="8"/>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7">
                                            <p:txEl>
                                              <p:pRg st="8" end="8"/>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7">
                                            <p:txEl>
                                              <p:pRg st="8" end="8"/>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7">
                                            <p:txEl>
                                              <p:pRg st="8" end="8"/>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7">
                                            <p:txEl>
                                              <p:pRg st="8" end="8"/>
                                            </p:txEl>
                                          </p:spTgt>
                                        </p:tgtEl>
                                      </p:cBhvr>
                                      <p:to x="100000" y="60000"/>
                                    </p:animScale>
                                    <p:animScale>
                                      <p:cBhvr>
                                        <p:cTn id="21" dur="166" decel="50000">
                                          <p:stCondLst>
                                            <p:cond delay="676"/>
                                          </p:stCondLst>
                                        </p:cTn>
                                        <p:tgtEl>
                                          <p:spTgt spid="7">
                                            <p:txEl>
                                              <p:pRg st="8" end="8"/>
                                            </p:txEl>
                                          </p:spTgt>
                                        </p:tgtEl>
                                      </p:cBhvr>
                                      <p:to x="100000" y="100000"/>
                                    </p:animScale>
                                    <p:animScale>
                                      <p:cBhvr>
                                        <p:cTn id="22" dur="26">
                                          <p:stCondLst>
                                            <p:cond delay="1312"/>
                                          </p:stCondLst>
                                        </p:cTn>
                                        <p:tgtEl>
                                          <p:spTgt spid="7">
                                            <p:txEl>
                                              <p:pRg st="8" end="8"/>
                                            </p:txEl>
                                          </p:spTgt>
                                        </p:tgtEl>
                                      </p:cBhvr>
                                      <p:to x="100000" y="80000"/>
                                    </p:animScale>
                                    <p:animScale>
                                      <p:cBhvr>
                                        <p:cTn id="23" dur="166" decel="50000">
                                          <p:stCondLst>
                                            <p:cond delay="1338"/>
                                          </p:stCondLst>
                                        </p:cTn>
                                        <p:tgtEl>
                                          <p:spTgt spid="7">
                                            <p:txEl>
                                              <p:pRg st="8" end="8"/>
                                            </p:txEl>
                                          </p:spTgt>
                                        </p:tgtEl>
                                      </p:cBhvr>
                                      <p:to x="100000" y="100000"/>
                                    </p:animScale>
                                    <p:animScale>
                                      <p:cBhvr>
                                        <p:cTn id="24" dur="26">
                                          <p:stCondLst>
                                            <p:cond delay="1642"/>
                                          </p:stCondLst>
                                        </p:cTn>
                                        <p:tgtEl>
                                          <p:spTgt spid="7">
                                            <p:txEl>
                                              <p:pRg st="8" end="8"/>
                                            </p:txEl>
                                          </p:spTgt>
                                        </p:tgtEl>
                                      </p:cBhvr>
                                      <p:to x="100000" y="90000"/>
                                    </p:animScale>
                                    <p:animScale>
                                      <p:cBhvr>
                                        <p:cTn id="25" dur="166" decel="50000">
                                          <p:stCondLst>
                                            <p:cond delay="1668"/>
                                          </p:stCondLst>
                                        </p:cTn>
                                        <p:tgtEl>
                                          <p:spTgt spid="7">
                                            <p:txEl>
                                              <p:pRg st="8" end="8"/>
                                            </p:txEl>
                                          </p:spTgt>
                                        </p:tgtEl>
                                      </p:cBhvr>
                                      <p:to x="100000" y="100000"/>
                                    </p:animScale>
                                    <p:animScale>
                                      <p:cBhvr>
                                        <p:cTn id="26" dur="26">
                                          <p:stCondLst>
                                            <p:cond delay="1808"/>
                                          </p:stCondLst>
                                        </p:cTn>
                                        <p:tgtEl>
                                          <p:spTgt spid="7">
                                            <p:txEl>
                                              <p:pRg st="8" end="8"/>
                                            </p:txEl>
                                          </p:spTgt>
                                        </p:tgtEl>
                                      </p:cBhvr>
                                      <p:to x="100000" y="95000"/>
                                    </p:animScale>
                                    <p:animScale>
                                      <p:cBhvr>
                                        <p:cTn id="27" dur="166" decel="50000">
                                          <p:stCondLst>
                                            <p:cond delay="1834"/>
                                          </p:stCondLst>
                                        </p:cTn>
                                        <p:tgtEl>
                                          <p:spTgt spid="7">
                                            <p:txEl>
                                              <p:pRg st="8" end="8"/>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0" y="0"/>
            <a:ext cx="9144000" cy="6858000"/>
          </a:xfrm>
        </p:spPr>
        <p:style>
          <a:lnRef idx="0">
            <a:schemeClr val="accent3"/>
          </a:lnRef>
          <a:fillRef idx="3">
            <a:schemeClr val="accent3"/>
          </a:fillRef>
          <a:effectRef idx="3">
            <a:schemeClr val="accent3"/>
          </a:effectRef>
          <a:fontRef idx="minor">
            <a:schemeClr val="lt1"/>
          </a:fontRef>
        </p:style>
        <p:txBody>
          <a:bodyPr>
            <a:normAutofit fontScale="92500" lnSpcReduction="20000"/>
          </a:bodyPr>
          <a:lstStyle/>
          <a:p>
            <a:pPr algn="r"/>
            <a:r>
              <a:rPr lang="ru-RU" b="1" spc="50" dirty="0" smtClean="0">
                <a:ln w="13500">
                  <a:solidFill>
                    <a:schemeClr val="accent1">
                      <a:shade val="2500"/>
                      <a:alpha val="6500"/>
                    </a:schemeClr>
                  </a:solidFill>
                  <a:prstDash val="solid"/>
                </a:ln>
                <a:solidFill>
                  <a:schemeClr val="accent2">
                    <a:lumMod val="50000"/>
                  </a:schemeClr>
                </a:solidFill>
              </a:rPr>
              <a:t>В то время</a:t>
            </a:r>
            <a:endParaRPr lang="en-US" b="1" spc="50" dirty="0" smtClean="0">
              <a:ln w="13500">
                <a:solidFill>
                  <a:schemeClr val="accent1">
                    <a:shade val="2500"/>
                    <a:alpha val="6500"/>
                  </a:schemeClr>
                </a:solidFill>
                <a:prstDash val="solid"/>
              </a:ln>
              <a:solidFill>
                <a:schemeClr val="accent2">
                  <a:lumMod val="50000"/>
                </a:schemeClr>
              </a:solidFill>
            </a:endParaRPr>
          </a:p>
          <a:p>
            <a:pPr algn="r"/>
            <a:r>
              <a:rPr lang="ru-RU" b="1" spc="50" dirty="0" smtClean="0">
                <a:ln w="13500">
                  <a:solidFill>
                    <a:schemeClr val="accent1">
                      <a:shade val="2500"/>
                      <a:alpha val="6500"/>
                    </a:schemeClr>
                  </a:solidFill>
                  <a:prstDash val="solid"/>
                </a:ln>
                <a:solidFill>
                  <a:schemeClr val="accent2">
                    <a:lumMod val="50000"/>
                  </a:schemeClr>
                </a:solidFill>
              </a:rPr>
              <a:t> корабли часто</a:t>
            </a:r>
            <a:endParaRPr lang="en-US" b="1" spc="50" dirty="0" smtClean="0">
              <a:ln w="13500">
                <a:solidFill>
                  <a:schemeClr val="accent1">
                    <a:shade val="2500"/>
                    <a:alpha val="6500"/>
                  </a:schemeClr>
                </a:solidFill>
                <a:prstDash val="solid"/>
              </a:ln>
              <a:solidFill>
                <a:schemeClr val="accent2">
                  <a:lumMod val="50000"/>
                </a:schemeClr>
              </a:solidFill>
            </a:endParaRPr>
          </a:p>
          <a:p>
            <a:pPr algn="r"/>
            <a:r>
              <a:rPr lang="ru-RU" b="1" spc="50" dirty="0" smtClean="0">
                <a:ln w="13500">
                  <a:solidFill>
                    <a:schemeClr val="accent1">
                      <a:shade val="2500"/>
                      <a:alpha val="6500"/>
                    </a:schemeClr>
                  </a:solidFill>
                  <a:prstDash val="solid"/>
                </a:ln>
                <a:solidFill>
                  <a:schemeClr val="accent2">
                    <a:lumMod val="50000"/>
                  </a:schemeClr>
                </a:solidFill>
              </a:rPr>
              <a:t> давали течь.</a:t>
            </a:r>
            <a:endParaRPr lang="en-US" b="1" spc="50" dirty="0" smtClean="0">
              <a:ln w="13500">
                <a:solidFill>
                  <a:schemeClr val="accent1">
                    <a:shade val="2500"/>
                    <a:alpha val="6500"/>
                  </a:schemeClr>
                </a:solidFill>
                <a:prstDash val="solid"/>
              </a:ln>
              <a:solidFill>
                <a:schemeClr val="accent2">
                  <a:lumMod val="50000"/>
                </a:schemeClr>
              </a:solidFill>
            </a:endParaRPr>
          </a:p>
          <a:p>
            <a:pPr algn="r"/>
            <a:r>
              <a:rPr lang="ru-RU" b="1" spc="50" dirty="0" smtClean="0">
                <a:ln w="13500">
                  <a:solidFill>
                    <a:schemeClr val="accent1">
                      <a:shade val="2500"/>
                      <a:alpha val="6500"/>
                    </a:schemeClr>
                  </a:solidFill>
                  <a:prstDash val="solid"/>
                </a:ln>
                <a:solidFill>
                  <a:schemeClr val="accent2">
                    <a:lumMod val="50000"/>
                  </a:schemeClr>
                </a:solidFill>
              </a:rPr>
              <a:t> Матросы</a:t>
            </a:r>
            <a:endParaRPr lang="en-US" b="1" spc="50" dirty="0" smtClean="0">
              <a:ln w="13500">
                <a:solidFill>
                  <a:schemeClr val="accent1">
                    <a:shade val="2500"/>
                    <a:alpha val="6500"/>
                  </a:schemeClr>
                </a:solidFill>
                <a:prstDash val="solid"/>
              </a:ln>
              <a:solidFill>
                <a:schemeClr val="accent2">
                  <a:lumMod val="50000"/>
                </a:schemeClr>
              </a:solidFill>
            </a:endParaRPr>
          </a:p>
          <a:p>
            <a:pPr algn="r"/>
            <a:r>
              <a:rPr lang="ru-RU" b="1" spc="50" dirty="0" smtClean="0">
                <a:ln w="13500">
                  <a:solidFill>
                    <a:schemeClr val="accent1">
                      <a:shade val="2500"/>
                      <a:alpha val="6500"/>
                    </a:schemeClr>
                  </a:solidFill>
                  <a:prstDash val="solid"/>
                </a:ln>
                <a:solidFill>
                  <a:schemeClr val="accent2">
                    <a:lumMod val="50000"/>
                  </a:schemeClr>
                </a:solidFill>
              </a:rPr>
              <a:t> заделывали щели</a:t>
            </a:r>
            <a:endParaRPr lang="en-US" b="1" spc="50" dirty="0" smtClean="0">
              <a:ln w="13500">
                <a:solidFill>
                  <a:schemeClr val="accent1">
                    <a:shade val="2500"/>
                    <a:alpha val="6500"/>
                  </a:schemeClr>
                </a:solidFill>
                <a:prstDash val="solid"/>
              </a:ln>
              <a:solidFill>
                <a:schemeClr val="accent2">
                  <a:lumMod val="50000"/>
                </a:schemeClr>
              </a:solidFill>
            </a:endParaRPr>
          </a:p>
          <a:p>
            <a:pPr algn="r"/>
            <a:r>
              <a:rPr lang="ru-RU" b="1" spc="50" dirty="0" smtClean="0">
                <a:ln w="13500">
                  <a:solidFill>
                    <a:schemeClr val="accent1">
                      <a:shade val="2500"/>
                      <a:alpha val="6500"/>
                    </a:schemeClr>
                  </a:solidFill>
                  <a:prstDash val="solid"/>
                </a:ln>
                <a:solidFill>
                  <a:schemeClr val="accent2">
                    <a:lumMod val="50000"/>
                  </a:schemeClr>
                </a:solidFill>
              </a:rPr>
              <a:t> между досками</a:t>
            </a:r>
            <a:endParaRPr lang="en-US" b="1" spc="50" dirty="0" smtClean="0">
              <a:ln w="13500">
                <a:solidFill>
                  <a:schemeClr val="accent1">
                    <a:shade val="2500"/>
                    <a:alpha val="6500"/>
                  </a:schemeClr>
                </a:solidFill>
                <a:prstDash val="solid"/>
              </a:ln>
              <a:solidFill>
                <a:schemeClr val="accent2">
                  <a:lumMod val="50000"/>
                </a:schemeClr>
              </a:solidFill>
            </a:endParaRPr>
          </a:p>
          <a:p>
            <a:pPr algn="r"/>
            <a:r>
              <a:rPr lang="ru-RU" b="1" spc="50" dirty="0" smtClean="0">
                <a:ln w="13500">
                  <a:solidFill>
                    <a:schemeClr val="accent1">
                      <a:shade val="2500"/>
                      <a:alpha val="6500"/>
                    </a:schemeClr>
                  </a:solidFill>
                  <a:prstDash val="solid"/>
                </a:ln>
                <a:solidFill>
                  <a:schemeClr val="accent2">
                    <a:lumMod val="50000"/>
                  </a:schemeClr>
                </a:solidFill>
              </a:rPr>
              <a:t> веревкой и</a:t>
            </a:r>
            <a:endParaRPr lang="en-US" b="1" spc="50" dirty="0" smtClean="0">
              <a:ln w="13500">
                <a:solidFill>
                  <a:schemeClr val="accent1">
                    <a:shade val="2500"/>
                    <a:alpha val="6500"/>
                  </a:schemeClr>
                </a:solidFill>
                <a:prstDash val="solid"/>
              </a:ln>
              <a:solidFill>
                <a:schemeClr val="accent2">
                  <a:lumMod val="50000"/>
                </a:schemeClr>
              </a:solidFill>
            </a:endParaRPr>
          </a:p>
          <a:p>
            <a:pPr algn="r"/>
            <a:r>
              <a:rPr lang="ru-RU" b="1" spc="50" dirty="0" smtClean="0">
                <a:ln w="13500">
                  <a:solidFill>
                    <a:schemeClr val="accent1">
                      <a:shade val="2500"/>
                      <a:alpha val="6500"/>
                    </a:schemeClr>
                  </a:solidFill>
                  <a:prstDash val="solid"/>
                </a:ln>
                <a:solidFill>
                  <a:schemeClr val="accent2">
                    <a:lumMod val="50000"/>
                  </a:schemeClr>
                </a:solidFill>
              </a:rPr>
              <a:t> заливали горячей</a:t>
            </a:r>
            <a:endParaRPr lang="en-US" b="1" spc="50" dirty="0" smtClean="0">
              <a:ln w="13500">
                <a:solidFill>
                  <a:schemeClr val="accent1">
                    <a:shade val="2500"/>
                    <a:alpha val="6500"/>
                  </a:schemeClr>
                </a:solidFill>
                <a:prstDash val="solid"/>
              </a:ln>
              <a:solidFill>
                <a:schemeClr val="accent2">
                  <a:lumMod val="50000"/>
                </a:schemeClr>
              </a:solidFill>
            </a:endParaRPr>
          </a:p>
          <a:p>
            <a:pPr algn="r"/>
            <a:r>
              <a:rPr lang="ru-RU" b="1" spc="50" dirty="0" smtClean="0">
                <a:ln w="13500">
                  <a:solidFill>
                    <a:schemeClr val="accent1">
                      <a:shade val="2500"/>
                      <a:alpha val="6500"/>
                    </a:schemeClr>
                  </a:solidFill>
                  <a:prstDash val="solid"/>
                </a:ln>
                <a:solidFill>
                  <a:schemeClr val="accent2">
                    <a:lumMod val="50000"/>
                  </a:schemeClr>
                </a:solidFill>
              </a:rPr>
              <a:t> смолой. Даже в</a:t>
            </a:r>
            <a:endParaRPr lang="en-US" b="1" spc="50" dirty="0" smtClean="0">
              <a:ln w="13500">
                <a:solidFill>
                  <a:schemeClr val="accent1">
                    <a:shade val="2500"/>
                    <a:alpha val="6500"/>
                  </a:schemeClr>
                </a:solidFill>
                <a:prstDash val="solid"/>
              </a:ln>
              <a:solidFill>
                <a:schemeClr val="accent2">
                  <a:lumMod val="50000"/>
                </a:schemeClr>
              </a:solidFill>
            </a:endParaRPr>
          </a:p>
          <a:p>
            <a:pPr algn="r"/>
            <a:r>
              <a:rPr lang="ru-RU" b="1" spc="50" dirty="0" smtClean="0">
                <a:ln w="13500">
                  <a:solidFill>
                    <a:schemeClr val="accent1">
                      <a:shade val="2500"/>
                      <a:alpha val="6500"/>
                    </a:schemeClr>
                  </a:solidFill>
                  <a:prstDash val="solid"/>
                </a:ln>
                <a:solidFill>
                  <a:schemeClr val="accent2">
                    <a:lumMod val="50000"/>
                  </a:schemeClr>
                </a:solidFill>
              </a:rPr>
              <a:t> наши дни морякам</a:t>
            </a:r>
            <a:endParaRPr lang="en-US" b="1" spc="50" dirty="0" smtClean="0">
              <a:ln w="13500">
                <a:solidFill>
                  <a:schemeClr val="accent1">
                    <a:shade val="2500"/>
                    <a:alpha val="6500"/>
                  </a:schemeClr>
                </a:solidFill>
                <a:prstDash val="solid"/>
              </a:ln>
              <a:solidFill>
                <a:schemeClr val="accent2">
                  <a:lumMod val="50000"/>
                </a:schemeClr>
              </a:solidFill>
            </a:endParaRPr>
          </a:p>
          <a:p>
            <a:pPr algn="r"/>
            <a:r>
              <a:rPr lang="ru-RU" b="1" spc="50" dirty="0" smtClean="0">
                <a:ln w="13500">
                  <a:solidFill>
                    <a:schemeClr val="accent1">
                      <a:shade val="2500"/>
                      <a:alpha val="6500"/>
                    </a:schemeClr>
                  </a:solidFill>
                  <a:prstDash val="solid"/>
                </a:ln>
                <a:solidFill>
                  <a:schemeClr val="accent2">
                    <a:lumMod val="50000"/>
                  </a:schemeClr>
                </a:solidFill>
              </a:rPr>
              <a:t> часто приходится</a:t>
            </a:r>
            <a:endParaRPr lang="en-US" b="1" spc="50" dirty="0" smtClean="0">
              <a:ln w="13500">
                <a:solidFill>
                  <a:schemeClr val="accent1">
                    <a:shade val="2500"/>
                    <a:alpha val="6500"/>
                  </a:schemeClr>
                </a:solidFill>
                <a:prstDash val="solid"/>
              </a:ln>
              <a:solidFill>
                <a:schemeClr val="accent2">
                  <a:lumMod val="50000"/>
                </a:schemeClr>
              </a:solidFill>
            </a:endParaRPr>
          </a:p>
          <a:p>
            <a:pPr algn="r"/>
            <a:r>
              <a:rPr lang="ru-RU" b="1" spc="50" dirty="0" smtClean="0">
                <a:ln w="13500">
                  <a:solidFill>
                    <a:schemeClr val="accent1">
                      <a:shade val="2500"/>
                      <a:alpha val="6500"/>
                    </a:schemeClr>
                  </a:solidFill>
                  <a:prstDash val="solid"/>
                </a:ln>
                <a:solidFill>
                  <a:schemeClr val="accent2">
                    <a:lumMod val="50000"/>
                  </a:schemeClr>
                </a:solidFill>
              </a:rPr>
              <a:t> откачивать</a:t>
            </a:r>
            <a:endParaRPr lang="en-US" b="1" spc="50" dirty="0" smtClean="0">
              <a:ln w="13500">
                <a:solidFill>
                  <a:schemeClr val="accent1">
                    <a:shade val="2500"/>
                    <a:alpha val="6500"/>
                  </a:schemeClr>
                </a:solidFill>
                <a:prstDash val="solid"/>
              </a:ln>
              <a:solidFill>
                <a:schemeClr val="accent2">
                  <a:lumMod val="50000"/>
                </a:schemeClr>
              </a:solidFill>
            </a:endParaRPr>
          </a:p>
          <a:p>
            <a:pPr algn="r"/>
            <a:r>
              <a:rPr lang="ru-RU" b="1" spc="50" dirty="0" smtClean="0">
                <a:ln w="13500">
                  <a:solidFill>
                    <a:schemeClr val="accent1">
                      <a:shade val="2500"/>
                      <a:alpha val="6500"/>
                    </a:schemeClr>
                  </a:solidFill>
                  <a:prstDash val="solid"/>
                </a:ln>
                <a:solidFill>
                  <a:schemeClr val="accent2">
                    <a:lumMod val="50000"/>
                  </a:schemeClr>
                </a:solidFill>
              </a:rPr>
              <a:t> морскую воду </a:t>
            </a:r>
            <a:r>
              <a:rPr lang="ru-RU" b="1" spc="50" dirty="0" smtClean="0">
                <a:ln w="13500">
                  <a:solidFill>
                    <a:schemeClr val="accent1">
                      <a:shade val="2500"/>
                      <a:alpha val="6500"/>
                    </a:schemeClr>
                  </a:solidFill>
                  <a:prstDash val="solid"/>
                </a:ln>
                <a:solidFill>
                  <a:schemeClr val="accent2">
                    <a:lumMod val="50000"/>
                  </a:schemeClr>
                </a:solidFill>
              </a:rPr>
              <a:t>из</a:t>
            </a:r>
          </a:p>
          <a:p>
            <a:pPr algn="r"/>
            <a:r>
              <a:rPr lang="ru-RU" b="1" spc="50" dirty="0" smtClean="0">
                <a:ln w="13500">
                  <a:solidFill>
                    <a:schemeClr val="accent1">
                      <a:shade val="2500"/>
                      <a:alpha val="6500"/>
                    </a:schemeClr>
                  </a:solidFill>
                  <a:prstDash val="solid"/>
                </a:ln>
                <a:solidFill>
                  <a:schemeClr val="accent2">
                    <a:lumMod val="50000"/>
                  </a:schemeClr>
                </a:solidFill>
              </a:rPr>
              <a:t> </a:t>
            </a:r>
            <a:r>
              <a:rPr lang="ru-RU" b="1" spc="50" dirty="0" smtClean="0">
                <a:ln w="13500">
                  <a:solidFill>
                    <a:schemeClr val="accent1">
                      <a:shade val="2500"/>
                      <a:alpha val="6500"/>
                    </a:schemeClr>
                  </a:solidFill>
                  <a:prstDash val="solid"/>
                </a:ln>
                <a:solidFill>
                  <a:schemeClr val="accent2">
                    <a:lumMod val="50000"/>
                  </a:schemeClr>
                </a:solidFill>
              </a:rPr>
              <a:t>трюма, чтобы </a:t>
            </a:r>
            <a:r>
              <a:rPr lang="ru-RU" b="1" spc="50" dirty="0" smtClean="0">
                <a:ln w="13500">
                  <a:solidFill>
                    <a:schemeClr val="accent1">
                      <a:shade val="2500"/>
                      <a:alpha val="6500"/>
                    </a:schemeClr>
                  </a:solidFill>
                  <a:prstDash val="solid"/>
                </a:ln>
                <a:solidFill>
                  <a:schemeClr val="accent2">
                    <a:lumMod val="50000"/>
                  </a:schemeClr>
                </a:solidFill>
              </a:rPr>
              <a:t>судно</a:t>
            </a:r>
          </a:p>
          <a:p>
            <a:pPr algn="r"/>
            <a:r>
              <a:rPr lang="ru-RU" b="1" spc="50" dirty="0" smtClean="0">
                <a:ln w="13500">
                  <a:solidFill>
                    <a:schemeClr val="accent1">
                      <a:shade val="2500"/>
                      <a:alpha val="6500"/>
                    </a:schemeClr>
                  </a:solidFill>
                  <a:prstDash val="solid"/>
                </a:ln>
                <a:solidFill>
                  <a:schemeClr val="accent2">
                    <a:lumMod val="50000"/>
                  </a:schemeClr>
                </a:solidFill>
              </a:rPr>
              <a:t> не  </a:t>
            </a:r>
            <a:r>
              <a:rPr lang="ru-RU" b="1" spc="50" dirty="0" smtClean="0">
                <a:ln w="13500">
                  <a:solidFill>
                    <a:schemeClr val="accent1">
                      <a:shade val="2500"/>
                      <a:alpha val="6500"/>
                    </a:schemeClr>
                  </a:solidFill>
                  <a:prstDash val="solid"/>
                </a:ln>
                <a:solidFill>
                  <a:schemeClr val="accent2">
                    <a:lumMod val="50000"/>
                  </a:schemeClr>
                </a:solidFill>
              </a:rPr>
              <a:t>пошло </a:t>
            </a:r>
            <a:r>
              <a:rPr lang="ru-RU" b="1" spc="50" dirty="0" smtClean="0">
                <a:ln w="13500">
                  <a:solidFill>
                    <a:schemeClr val="accent1">
                      <a:shade val="2500"/>
                      <a:alpha val="6500"/>
                    </a:schemeClr>
                  </a:solidFill>
                  <a:prstDash val="solid"/>
                </a:ln>
                <a:solidFill>
                  <a:schemeClr val="accent2">
                    <a:lumMod val="50000"/>
                  </a:schemeClr>
                </a:solidFill>
              </a:rPr>
              <a:t>ко  </a:t>
            </a:r>
            <a:r>
              <a:rPr lang="ru-RU" b="1" spc="50" dirty="0" smtClean="0">
                <a:ln w="13500">
                  <a:solidFill>
                    <a:schemeClr val="accent1">
                      <a:shade val="2500"/>
                      <a:alpha val="6500"/>
                    </a:schemeClr>
                  </a:solidFill>
                  <a:prstDash val="solid"/>
                </a:ln>
                <a:solidFill>
                  <a:schemeClr val="accent2">
                    <a:lumMod val="50000"/>
                  </a:schemeClr>
                </a:solidFill>
              </a:rPr>
              <a:t>дну!</a:t>
            </a:r>
            <a:endParaRPr lang="ru-RU" b="1" spc="50" dirty="0">
              <a:ln w="13500">
                <a:solidFill>
                  <a:schemeClr val="accent1">
                    <a:shade val="2500"/>
                    <a:alpha val="6500"/>
                  </a:schemeClr>
                </a:solidFill>
                <a:prstDash val="solid"/>
              </a:ln>
              <a:solidFill>
                <a:schemeClr val="accent2">
                  <a:lumMod val="50000"/>
                </a:schemeClr>
              </a:solidFill>
            </a:endParaRPr>
          </a:p>
        </p:txBody>
      </p:sp>
      <p:pic>
        <p:nvPicPr>
          <p:cNvPr id="4098" name="Picture 2" descr="C:\Documents and Settings\Татьяна\Рабочий стол\Таня\9.jpg"/>
          <p:cNvPicPr>
            <a:picLocks noChangeAspect="1" noChangeArrowheads="1"/>
          </p:cNvPicPr>
          <p:nvPr/>
        </p:nvPicPr>
        <p:blipFill>
          <a:blip r:embed="rId2"/>
          <a:srcRect/>
          <a:stretch>
            <a:fillRect/>
          </a:stretch>
        </p:blipFill>
        <p:spPr bwMode="auto">
          <a:xfrm>
            <a:off x="0" y="1"/>
            <a:ext cx="5486400" cy="68495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dissolv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slide(fromBottom)">
                                      <p:cBhvr>
                                        <p:cTn id="12" dur="500"/>
                                        <p:tgtEl>
                                          <p:spTgt spid="5">
                                            <p:txEl>
                                              <p:pRg st="0" end="0"/>
                                            </p:txEl>
                                          </p:spTgt>
                                        </p:tgtEl>
                                      </p:cBhvr>
                                    </p:animEffect>
                                  </p:childTnLst>
                                </p:cTn>
                              </p:par>
                              <p:par>
                                <p:cTn id="13" presetID="12" presetClass="entr" presetSubtype="4"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slide(fromBottom)">
                                      <p:cBhvr>
                                        <p:cTn id="15" dur="500"/>
                                        <p:tgtEl>
                                          <p:spTgt spid="5">
                                            <p:txEl>
                                              <p:pRg st="1" end="1"/>
                                            </p:txEl>
                                          </p:spTgt>
                                        </p:tgtEl>
                                      </p:cBhvr>
                                    </p:animEffect>
                                  </p:childTnLst>
                                </p:cTn>
                              </p:par>
                              <p:par>
                                <p:cTn id="16" presetID="12" presetClass="entr" presetSubtype="4" fill="hold"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slide(fromBottom)">
                                      <p:cBhvr>
                                        <p:cTn id="18" dur="500"/>
                                        <p:tgtEl>
                                          <p:spTgt spid="5">
                                            <p:txEl>
                                              <p:pRg st="2" end="2"/>
                                            </p:txEl>
                                          </p:spTgt>
                                        </p:tgtEl>
                                      </p:cBhvr>
                                    </p:animEffect>
                                  </p:childTnLst>
                                </p:cTn>
                              </p:par>
                              <p:par>
                                <p:cTn id="19" presetID="12" presetClass="entr" presetSubtype="4" fill="hold"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slide(fromBottom)">
                                      <p:cBhvr>
                                        <p:cTn id="21" dur="500"/>
                                        <p:tgtEl>
                                          <p:spTgt spid="5">
                                            <p:txEl>
                                              <p:pRg st="3" end="3"/>
                                            </p:txEl>
                                          </p:spTgt>
                                        </p:tgtEl>
                                      </p:cBhvr>
                                    </p:animEffect>
                                  </p:childTnLst>
                                </p:cTn>
                              </p:par>
                              <p:par>
                                <p:cTn id="22" presetID="12" presetClass="entr" presetSubtype="4" fill="hold" nodeType="with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animEffect transition="in" filter="slide(fromBottom)">
                                      <p:cBhvr>
                                        <p:cTn id="24" dur="500"/>
                                        <p:tgtEl>
                                          <p:spTgt spid="5">
                                            <p:txEl>
                                              <p:pRg st="4" end="4"/>
                                            </p:txEl>
                                          </p:spTgt>
                                        </p:tgtEl>
                                      </p:cBhvr>
                                    </p:animEffect>
                                  </p:childTnLst>
                                </p:cTn>
                              </p:par>
                              <p:par>
                                <p:cTn id="25" presetID="12" presetClass="entr" presetSubtype="4" fill="hold"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slide(fromBottom)">
                                      <p:cBhvr>
                                        <p:cTn id="27" dur="500"/>
                                        <p:tgtEl>
                                          <p:spTgt spid="5">
                                            <p:txEl>
                                              <p:pRg st="5" end="5"/>
                                            </p:txEl>
                                          </p:spTgt>
                                        </p:tgtEl>
                                      </p:cBhvr>
                                    </p:animEffect>
                                  </p:childTnLst>
                                </p:cTn>
                              </p:par>
                              <p:par>
                                <p:cTn id="28" presetID="12" presetClass="entr" presetSubtype="4" fill="hold" nodeType="withEffect">
                                  <p:stCondLst>
                                    <p:cond delay="0"/>
                                  </p:stCondLst>
                                  <p:childTnLst>
                                    <p:set>
                                      <p:cBhvr>
                                        <p:cTn id="29" dur="1" fill="hold">
                                          <p:stCondLst>
                                            <p:cond delay="0"/>
                                          </p:stCondLst>
                                        </p:cTn>
                                        <p:tgtEl>
                                          <p:spTgt spid="5">
                                            <p:txEl>
                                              <p:pRg st="6" end="6"/>
                                            </p:txEl>
                                          </p:spTgt>
                                        </p:tgtEl>
                                        <p:attrNameLst>
                                          <p:attrName>style.visibility</p:attrName>
                                        </p:attrNameLst>
                                      </p:cBhvr>
                                      <p:to>
                                        <p:strVal val="visible"/>
                                      </p:to>
                                    </p:set>
                                    <p:animEffect transition="in" filter="slide(fromBottom)">
                                      <p:cBhvr>
                                        <p:cTn id="30" dur="500"/>
                                        <p:tgtEl>
                                          <p:spTgt spid="5">
                                            <p:txEl>
                                              <p:pRg st="6" end="6"/>
                                            </p:txEl>
                                          </p:spTgt>
                                        </p:tgtEl>
                                      </p:cBhvr>
                                    </p:animEffect>
                                  </p:childTnLst>
                                </p:cTn>
                              </p:par>
                              <p:par>
                                <p:cTn id="31" presetID="12" presetClass="entr" presetSubtype="4" fill="hold" nodeType="withEffect">
                                  <p:stCondLst>
                                    <p:cond delay="0"/>
                                  </p:stCondLst>
                                  <p:childTnLst>
                                    <p:set>
                                      <p:cBhvr>
                                        <p:cTn id="32" dur="1" fill="hold">
                                          <p:stCondLst>
                                            <p:cond delay="0"/>
                                          </p:stCondLst>
                                        </p:cTn>
                                        <p:tgtEl>
                                          <p:spTgt spid="5">
                                            <p:txEl>
                                              <p:pRg st="7" end="7"/>
                                            </p:txEl>
                                          </p:spTgt>
                                        </p:tgtEl>
                                        <p:attrNameLst>
                                          <p:attrName>style.visibility</p:attrName>
                                        </p:attrNameLst>
                                      </p:cBhvr>
                                      <p:to>
                                        <p:strVal val="visible"/>
                                      </p:to>
                                    </p:set>
                                    <p:animEffect transition="in" filter="slide(fromBottom)">
                                      <p:cBhvr>
                                        <p:cTn id="33" dur="500"/>
                                        <p:tgtEl>
                                          <p:spTgt spid="5">
                                            <p:txEl>
                                              <p:pRg st="7" end="7"/>
                                            </p:txEl>
                                          </p:spTgt>
                                        </p:tgtEl>
                                      </p:cBhvr>
                                    </p:animEffect>
                                  </p:childTnLst>
                                </p:cTn>
                              </p:par>
                              <p:par>
                                <p:cTn id="34" presetID="12" presetClass="entr" presetSubtype="4" fill="hold" nodeType="withEffect">
                                  <p:stCondLst>
                                    <p:cond delay="0"/>
                                  </p:stCondLst>
                                  <p:childTnLst>
                                    <p:set>
                                      <p:cBhvr>
                                        <p:cTn id="35" dur="1" fill="hold">
                                          <p:stCondLst>
                                            <p:cond delay="0"/>
                                          </p:stCondLst>
                                        </p:cTn>
                                        <p:tgtEl>
                                          <p:spTgt spid="5">
                                            <p:txEl>
                                              <p:pRg st="8" end="8"/>
                                            </p:txEl>
                                          </p:spTgt>
                                        </p:tgtEl>
                                        <p:attrNameLst>
                                          <p:attrName>style.visibility</p:attrName>
                                        </p:attrNameLst>
                                      </p:cBhvr>
                                      <p:to>
                                        <p:strVal val="visible"/>
                                      </p:to>
                                    </p:set>
                                    <p:animEffect transition="in" filter="slide(fromBottom)">
                                      <p:cBhvr>
                                        <p:cTn id="36" dur="500"/>
                                        <p:tgtEl>
                                          <p:spTgt spid="5">
                                            <p:txEl>
                                              <p:pRg st="8" end="8"/>
                                            </p:txEl>
                                          </p:spTgt>
                                        </p:tgtEl>
                                      </p:cBhvr>
                                    </p:animEffect>
                                  </p:childTnLst>
                                </p:cTn>
                              </p:par>
                              <p:par>
                                <p:cTn id="37" presetID="12" presetClass="entr" presetSubtype="4" fill="hold" nodeType="withEffect">
                                  <p:stCondLst>
                                    <p:cond delay="0"/>
                                  </p:stCondLst>
                                  <p:childTnLst>
                                    <p:set>
                                      <p:cBhvr>
                                        <p:cTn id="38" dur="1" fill="hold">
                                          <p:stCondLst>
                                            <p:cond delay="0"/>
                                          </p:stCondLst>
                                        </p:cTn>
                                        <p:tgtEl>
                                          <p:spTgt spid="5">
                                            <p:txEl>
                                              <p:pRg st="9" end="9"/>
                                            </p:txEl>
                                          </p:spTgt>
                                        </p:tgtEl>
                                        <p:attrNameLst>
                                          <p:attrName>style.visibility</p:attrName>
                                        </p:attrNameLst>
                                      </p:cBhvr>
                                      <p:to>
                                        <p:strVal val="visible"/>
                                      </p:to>
                                    </p:set>
                                    <p:animEffect transition="in" filter="slide(fromBottom)">
                                      <p:cBhvr>
                                        <p:cTn id="39" dur="500"/>
                                        <p:tgtEl>
                                          <p:spTgt spid="5">
                                            <p:txEl>
                                              <p:pRg st="9" end="9"/>
                                            </p:txEl>
                                          </p:spTgt>
                                        </p:tgtEl>
                                      </p:cBhvr>
                                    </p:animEffect>
                                  </p:childTnLst>
                                </p:cTn>
                              </p:par>
                              <p:par>
                                <p:cTn id="40" presetID="12" presetClass="entr" presetSubtype="4" fill="hold" nodeType="withEffect">
                                  <p:stCondLst>
                                    <p:cond delay="0"/>
                                  </p:stCondLst>
                                  <p:childTnLst>
                                    <p:set>
                                      <p:cBhvr>
                                        <p:cTn id="41" dur="1" fill="hold">
                                          <p:stCondLst>
                                            <p:cond delay="0"/>
                                          </p:stCondLst>
                                        </p:cTn>
                                        <p:tgtEl>
                                          <p:spTgt spid="5">
                                            <p:txEl>
                                              <p:pRg st="10" end="10"/>
                                            </p:txEl>
                                          </p:spTgt>
                                        </p:tgtEl>
                                        <p:attrNameLst>
                                          <p:attrName>style.visibility</p:attrName>
                                        </p:attrNameLst>
                                      </p:cBhvr>
                                      <p:to>
                                        <p:strVal val="visible"/>
                                      </p:to>
                                    </p:set>
                                    <p:animEffect transition="in" filter="slide(fromBottom)">
                                      <p:cBhvr>
                                        <p:cTn id="42" dur="500"/>
                                        <p:tgtEl>
                                          <p:spTgt spid="5">
                                            <p:txEl>
                                              <p:pRg st="10" end="10"/>
                                            </p:txEl>
                                          </p:spTgt>
                                        </p:tgtEl>
                                      </p:cBhvr>
                                    </p:animEffect>
                                  </p:childTnLst>
                                </p:cTn>
                              </p:par>
                              <p:par>
                                <p:cTn id="43" presetID="12" presetClass="entr" presetSubtype="4" fill="hold" nodeType="withEffect">
                                  <p:stCondLst>
                                    <p:cond delay="0"/>
                                  </p:stCondLst>
                                  <p:childTnLst>
                                    <p:set>
                                      <p:cBhvr>
                                        <p:cTn id="44" dur="1" fill="hold">
                                          <p:stCondLst>
                                            <p:cond delay="0"/>
                                          </p:stCondLst>
                                        </p:cTn>
                                        <p:tgtEl>
                                          <p:spTgt spid="5">
                                            <p:txEl>
                                              <p:pRg st="11" end="11"/>
                                            </p:txEl>
                                          </p:spTgt>
                                        </p:tgtEl>
                                        <p:attrNameLst>
                                          <p:attrName>style.visibility</p:attrName>
                                        </p:attrNameLst>
                                      </p:cBhvr>
                                      <p:to>
                                        <p:strVal val="visible"/>
                                      </p:to>
                                    </p:set>
                                    <p:animEffect transition="in" filter="slide(fromBottom)">
                                      <p:cBhvr>
                                        <p:cTn id="45" dur="500"/>
                                        <p:tgtEl>
                                          <p:spTgt spid="5">
                                            <p:txEl>
                                              <p:pRg st="11" end="11"/>
                                            </p:txEl>
                                          </p:spTgt>
                                        </p:tgtEl>
                                      </p:cBhvr>
                                    </p:animEffect>
                                  </p:childTnLst>
                                </p:cTn>
                              </p:par>
                              <p:par>
                                <p:cTn id="46" presetID="12" presetClass="entr" presetSubtype="4" fill="hold" nodeType="withEffect">
                                  <p:stCondLst>
                                    <p:cond delay="0"/>
                                  </p:stCondLst>
                                  <p:childTnLst>
                                    <p:set>
                                      <p:cBhvr>
                                        <p:cTn id="47" dur="1" fill="hold">
                                          <p:stCondLst>
                                            <p:cond delay="0"/>
                                          </p:stCondLst>
                                        </p:cTn>
                                        <p:tgtEl>
                                          <p:spTgt spid="5">
                                            <p:txEl>
                                              <p:pRg st="12" end="12"/>
                                            </p:txEl>
                                          </p:spTgt>
                                        </p:tgtEl>
                                        <p:attrNameLst>
                                          <p:attrName>style.visibility</p:attrName>
                                        </p:attrNameLst>
                                      </p:cBhvr>
                                      <p:to>
                                        <p:strVal val="visible"/>
                                      </p:to>
                                    </p:set>
                                    <p:animEffect transition="in" filter="slide(fromBottom)">
                                      <p:cBhvr>
                                        <p:cTn id="48" dur="500"/>
                                        <p:tgtEl>
                                          <p:spTgt spid="5">
                                            <p:txEl>
                                              <p:pRg st="12" end="12"/>
                                            </p:txEl>
                                          </p:spTgt>
                                        </p:tgtEl>
                                      </p:cBhvr>
                                    </p:animEffect>
                                  </p:childTnLst>
                                </p:cTn>
                              </p:par>
                              <p:par>
                                <p:cTn id="49" presetID="12" presetClass="entr" presetSubtype="4" fill="hold" nodeType="withEffect">
                                  <p:stCondLst>
                                    <p:cond delay="0"/>
                                  </p:stCondLst>
                                  <p:childTnLst>
                                    <p:set>
                                      <p:cBhvr>
                                        <p:cTn id="50" dur="1" fill="hold">
                                          <p:stCondLst>
                                            <p:cond delay="0"/>
                                          </p:stCondLst>
                                        </p:cTn>
                                        <p:tgtEl>
                                          <p:spTgt spid="5">
                                            <p:txEl>
                                              <p:pRg st="13" end="13"/>
                                            </p:txEl>
                                          </p:spTgt>
                                        </p:tgtEl>
                                        <p:attrNameLst>
                                          <p:attrName>style.visibility</p:attrName>
                                        </p:attrNameLst>
                                      </p:cBhvr>
                                      <p:to>
                                        <p:strVal val="visible"/>
                                      </p:to>
                                    </p:set>
                                    <p:animEffect transition="in" filter="slide(fromBottom)">
                                      <p:cBhvr>
                                        <p:cTn id="51" dur="500"/>
                                        <p:tgtEl>
                                          <p:spTgt spid="5">
                                            <p:txEl>
                                              <p:pRg st="13" end="13"/>
                                            </p:txEl>
                                          </p:spTgt>
                                        </p:tgtEl>
                                      </p:cBhvr>
                                    </p:animEffect>
                                  </p:childTnLst>
                                </p:cTn>
                              </p:par>
                              <p:par>
                                <p:cTn id="52" presetID="12" presetClass="entr" presetSubtype="4" fill="hold" nodeType="withEffect">
                                  <p:stCondLst>
                                    <p:cond delay="0"/>
                                  </p:stCondLst>
                                  <p:childTnLst>
                                    <p:set>
                                      <p:cBhvr>
                                        <p:cTn id="53" dur="1" fill="hold">
                                          <p:stCondLst>
                                            <p:cond delay="0"/>
                                          </p:stCondLst>
                                        </p:cTn>
                                        <p:tgtEl>
                                          <p:spTgt spid="5">
                                            <p:txEl>
                                              <p:pRg st="14" end="14"/>
                                            </p:txEl>
                                          </p:spTgt>
                                        </p:tgtEl>
                                        <p:attrNameLst>
                                          <p:attrName>style.visibility</p:attrName>
                                        </p:attrNameLst>
                                      </p:cBhvr>
                                      <p:to>
                                        <p:strVal val="visible"/>
                                      </p:to>
                                    </p:set>
                                    <p:animEffect transition="in" filter="slide(fromBottom)">
                                      <p:cBhvr>
                                        <p:cTn id="54" dur="500"/>
                                        <p:tgtEl>
                                          <p:spTgt spid="5">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Татьяна\Рабочий стол\Таня\11.jpg"/>
          <p:cNvPicPr>
            <a:picLocks noChangeAspect="1" noChangeArrowheads="1"/>
          </p:cNvPicPr>
          <p:nvPr/>
        </p:nvPicPr>
        <p:blipFill>
          <a:blip r:embed="rId2"/>
          <a:srcRect l="7619" r="2857" b="3921"/>
          <a:stretch>
            <a:fillRect/>
          </a:stretch>
        </p:blipFill>
        <p:spPr bwMode="auto">
          <a:xfrm>
            <a:off x="0" y="0"/>
            <a:ext cx="9144000" cy="6858000"/>
          </a:xfrm>
          <a:prstGeom prst="rect">
            <a:avLst/>
          </a:prstGeom>
          <a:noFill/>
        </p:spPr>
      </p:pic>
      <p:sp>
        <p:nvSpPr>
          <p:cNvPr id="4" name="Прямоугольник 3"/>
          <p:cNvSpPr/>
          <p:nvPr/>
        </p:nvSpPr>
        <p:spPr>
          <a:xfrm>
            <a:off x="228600" y="0"/>
            <a:ext cx="8610600" cy="2554545"/>
          </a:xfrm>
          <a:prstGeom prst="rect">
            <a:avLst/>
          </a:prstGeom>
        </p:spPr>
        <p:txBody>
          <a:bodyPr wrap="square">
            <a:spAutoFit/>
            <a:scene3d>
              <a:camera prst="orthographicFront"/>
              <a:lightRig rig="threePt" dir="t"/>
            </a:scene3d>
            <a:sp3d extrusionH="57150">
              <a:bevelT w="38100" h="38100" prst="convex"/>
            </a:sp3d>
          </a:bodyPr>
          <a:lstStyle/>
          <a:p>
            <a:pPr algn="just"/>
            <a:r>
              <a:rPr lang="ru-RU" sz="3200" b="1" dirty="0" smtClean="0">
                <a:ln w="12700">
                  <a:solidFill>
                    <a:schemeClr val="tx2">
                      <a:satMod val="155000"/>
                    </a:schemeClr>
                  </a:solidFill>
                  <a:prstDash val="solid"/>
                </a:ln>
                <a:solidFill>
                  <a:schemeClr val="bg2">
                    <a:lumMod val="25000"/>
                  </a:schemeClr>
                </a:solidFill>
                <a:effectLst>
                  <a:outerShdw blurRad="41275" dist="20320" dir="1800000" algn="tl" rotWithShape="0">
                    <a:srgbClr val="000000">
                      <a:alpha val="40000"/>
                    </a:srgbClr>
                  </a:outerShdw>
                </a:effectLst>
              </a:rPr>
              <a:t>Парусник «Санта-Мария потерпел крушение, натолкнувшись на коралловый риф. К счастью, никто из моряков не утонул. Они сели на два других корабля и благополучно вернулись домой.</a:t>
            </a:r>
            <a:endParaRPr lang="ru-RU" sz="3200" b="1" dirty="0">
              <a:ln w="12700">
                <a:solidFill>
                  <a:schemeClr val="tx2">
                    <a:satMod val="155000"/>
                  </a:schemeClr>
                </a:solidFill>
                <a:prstDash val="solid"/>
              </a:ln>
              <a:solidFill>
                <a:schemeClr val="bg2">
                  <a:lumMod val="2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0"/>
            <a:ext cx="9144000" cy="6858000"/>
          </a:xfr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5400000" scaled="1"/>
            <a:tileRect/>
          </a:gradFill>
        </p:spPr>
        <p:txBody>
          <a:bodyPr>
            <a:normAutofit lnSpcReduction="1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sz="3600" dirty="0" smtClean="0"/>
          </a:p>
          <a:p>
            <a:pPr algn="just"/>
            <a:r>
              <a:rPr lang="ru-RU" sz="2400" dirty="0" smtClean="0">
                <a:solidFill>
                  <a:schemeClr val="bg2">
                    <a:lumMod val="25000"/>
                  </a:schemeClr>
                </a:solidFill>
                <a:effectLst>
                  <a:glow rad="63500">
                    <a:schemeClr val="accent4">
                      <a:satMod val="175000"/>
                      <a:alpha val="40000"/>
                    </a:schemeClr>
                  </a:glow>
                  <a:reflection blurRad="6350" stA="55000" endA="300" endPos="45500" dir="5400000" sy="-100000" algn="bl" rotWithShape="0"/>
                </a:effectLst>
              </a:rPr>
              <a:t>Колумб привез в подарок королю и королеве несколько индейцев и разные заморские диковинки. А к сентябрю 1493 года настоящая армада – семнадцать кораблей и полторы тысячи человек – была готова отправится за океан. К далеким берегам собрались и десятки испанских рыцарей, идальго и других выходцев из знатных семейств Кастилии. Блеск золота манил людей, как свет путеводной звезды. Так началось завоевание Америки…</a:t>
            </a:r>
            <a:endParaRPr lang="ru-RU" sz="2400" dirty="0">
              <a:solidFill>
                <a:schemeClr val="bg2">
                  <a:lumMod val="25000"/>
                </a:schemeClr>
              </a:solidFill>
              <a:effectLst>
                <a:glow rad="63500">
                  <a:schemeClr val="accent4">
                    <a:satMod val="175000"/>
                    <a:alpha val="40000"/>
                  </a:schemeClr>
                </a:glow>
                <a:reflection blurRad="6350" stA="55000" endA="300" endPos="45500" dir="5400000" sy="-100000" algn="bl" rotWithShape="0"/>
              </a:effectLst>
            </a:endParaRPr>
          </a:p>
        </p:txBody>
      </p:sp>
      <p:pic>
        <p:nvPicPr>
          <p:cNvPr id="1026" name="Picture 2" descr="C:\Documents and Settings\Татьяна\Рабочий стол\Таня\16.jpg"/>
          <p:cNvPicPr>
            <a:picLocks noChangeAspect="1" noChangeArrowheads="1"/>
          </p:cNvPicPr>
          <p:nvPr/>
        </p:nvPicPr>
        <p:blipFill>
          <a:blip r:embed="rId2"/>
          <a:srcRect/>
          <a:stretch>
            <a:fillRect/>
          </a:stretch>
        </p:blipFill>
        <p:spPr bwMode="auto">
          <a:xfrm>
            <a:off x="685800" y="304800"/>
            <a:ext cx="7848600" cy="3886200"/>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026"/>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5" presetClass="entr" presetSubtype="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anim calcmode="lin" valueType="num">
                                      <p:cBhvr>
                                        <p:cTn id="11"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12"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13" dur="1000" fill="hold"/>
                                        <p:tgtEl>
                                          <p:spTgt spid="3">
                                            <p:txEl>
                                              <p:pRg st="8" end="8"/>
                                            </p:txEl>
                                          </p:spTgt>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3">
                                            <p:txEl>
                                              <p:pRg st="8" end="8"/>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2743200" y="0"/>
            <a:ext cx="6400800" cy="6858000"/>
          </a:xfrm>
        </p:spPr>
        <p:style>
          <a:lnRef idx="1">
            <a:schemeClr val="accent5"/>
          </a:lnRef>
          <a:fillRef idx="2">
            <a:schemeClr val="accent5"/>
          </a:fillRef>
          <a:effectRef idx="1">
            <a:schemeClr val="accent5"/>
          </a:effectRef>
          <a:fontRef idx="minor">
            <a:schemeClr val="dk1"/>
          </a:fontRef>
        </p:style>
        <p:txBody>
          <a:bodyPr>
            <a:normAutofit lnSpcReduction="10000"/>
          </a:bodyPr>
          <a:lstStyle/>
          <a:p>
            <a:pPr algn="l"/>
            <a:endParaRPr lang="ru-RU" dirty="0" smtClean="0">
              <a:latin typeface="Comic Sans MS" pitchFamily="66" charset="0"/>
            </a:endParaRPr>
          </a:p>
          <a:p>
            <a:pPr algn="l"/>
            <a:r>
              <a:rPr lang="ru-RU" dirty="0" smtClean="0">
                <a:solidFill>
                  <a:schemeClr val="tx1"/>
                </a:solidFill>
                <a:latin typeface="Comic Sans MS" pitchFamily="66" charset="0"/>
              </a:rPr>
              <a:t>Колумб так и не открыл морской путь в Индию, хотя и не знал об этом до самой смерти. Он совершил четыре путешествия в Новый Свет и привез на родину много экзотических растений и животных, в том числе картофель, ананас и попугаев! Ему также довелось увидеть таких необычных существ, как фламинго, игуана и огромный грызун </a:t>
            </a:r>
            <a:r>
              <a:rPr lang="ru-RU" dirty="0" err="1" smtClean="0">
                <a:solidFill>
                  <a:schemeClr val="tx1"/>
                </a:solidFill>
                <a:latin typeface="Comic Sans MS" pitchFamily="66" charset="0"/>
              </a:rPr>
              <a:t>хутия</a:t>
            </a:r>
            <a:r>
              <a:rPr lang="ru-RU" dirty="0" smtClean="0">
                <a:solidFill>
                  <a:schemeClr val="tx1"/>
                </a:solidFill>
                <a:latin typeface="Comic Sans MS" pitchFamily="66" charset="0"/>
              </a:rPr>
              <a:t>.</a:t>
            </a:r>
            <a:endParaRPr lang="ru-RU" dirty="0">
              <a:solidFill>
                <a:schemeClr val="tx1"/>
              </a:solidFill>
              <a:latin typeface="Comic Sans MS" pitchFamily="66" charset="0"/>
            </a:endParaRPr>
          </a:p>
        </p:txBody>
      </p:sp>
      <p:pic>
        <p:nvPicPr>
          <p:cNvPr id="3074" name="Picture 2" descr="C:\Documents and Settings\Татьяна\Рабочий стол\Таня\13.jpg"/>
          <p:cNvPicPr>
            <a:picLocks noChangeAspect="1" noChangeArrowheads="1"/>
          </p:cNvPicPr>
          <p:nvPr/>
        </p:nvPicPr>
        <p:blipFill>
          <a:blip r:embed="rId2"/>
          <a:srcRect r="4000"/>
          <a:stretch>
            <a:fillRect/>
          </a:stretch>
        </p:blipFill>
        <p:spPr bwMode="auto">
          <a:xfrm>
            <a:off x="0" y="0"/>
            <a:ext cx="274320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Татьяна\Рабочий стол\фото для работы\colorless.JPG"/>
          <p:cNvPicPr>
            <a:picLocks noChangeAspect="1" noChangeArrowheads="1"/>
          </p:cNvPicPr>
          <p:nvPr/>
        </p:nvPicPr>
        <p:blipFill>
          <a:blip r:embed="rId2"/>
          <a:srcRect l="2396" r="4167" b="4000"/>
          <a:stretch>
            <a:fillRect/>
          </a:stretch>
        </p:blipFill>
        <p:spPr bwMode="auto">
          <a:xfrm>
            <a:off x="0" y="0"/>
            <a:ext cx="9144000" cy="6858000"/>
          </a:xfrm>
          <a:prstGeom prst="rect">
            <a:avLst/>
          </a:prstGeom>
          <a:noFill/>
        </p:spPr>
      </p:pic>
      <p:sp>
        <p:nvSpPr>
          <p:cNvPr id="7" name="Прямоугольник 6"/>
          <p:cNvSpPr/>
          <p:nvPr/>
        </p:nvSpPr>
        <p:spPr>
          <a:xfrm>
            <a:off x="0" y="5334000"/>
            <a:ext cx="9144000" cy="1323439"/>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just"/>
            <a:r>
              <a:rPr lang="ru-RU" sz="2000" b="1" dirty="0" smtClean="0">
                <a:ln w="11430"/>
                <a:solidFill>
                  <a:schemeClr val="accent5">
                    <a:lumMod val="40000"/>
                    <a:lumOff val="60000"/>
                  </a:schemeClr>
                </a:solidFill>
                <a:effectLst>
                  <a:outerShdw blurRad="50800" dist="39000" dir="5460000" algn="tl">
                    <a:srgbClr val="000000">
                      <a:alpha val="38000"/>
                    </a:srgbClr>
                  </a:outerShdw>
                </a:effectLst>
              </a:rPr>
              <a:t>Виктор Гюго как-то заметил: «Есть несчастные люди: Христофор Колумб не может написать своего имени на своем открытии». В наши дни существуют различные гипотезы и версии открытия Америки. Но именно Христофор Колумб познакомил человечество с новой частью света.</a:t>
            </a:r>
            <a:endParaRPr lang="ru-RU" sz="2000" b="1" dirty="0">
              <a:ln w="11430"/>
              <a:solidFill>
                <a:schemeClr val="accent5">
                  <a:lumMod val="40000"/>
                  <a:lumOff val="60000"/>
                </a:schemeClr>
              </a:soli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4294967295"/>
          </p:nvPr>
        </p:nvSpPr>
        <p:spPr>
          <a:xfrm>
            <a:off x="0" y="0"/>
            <a:ext cx="9144000" cy="6858000"/>
          </a:xfrm>
          <a:blipFill>
            <a:blip r:embed="rId2"/>
            <a:tile tx="0" ty="0" sx="100000" sy="100000" flip="none" algn="tl"/>
          </a:blipFill>
        </p:spPr>
        <p:style>
          <a:lnRef idx="0">
            <a:schemeClr val="accent3"/>
          </a:lnRef>
          <a:fillRef idx="3">
            <a:schemeClr val="accent3"/>
          </a:fillRef>
          <a:effectRef idx="3">
            <a:schemeClr val="accent3"/>
          </a:effectRef>
          <a:fontRef idx="minor">
            <a:schemeClr val="lt1"/>
          </a:fontRef>
        </p:style>
        <p:txBody>
          <a:bodyPr/>
          <a:lstStyle/>
          <a:p>
            <a:pPr algn="l">
              <a:buNone/>
            </a:pPr>
            <a:r>
              <a:rPr lang="ru-RU" dirty="0" smtClean="0">
                <a:ln w="10160">
                  <a:solidFill>
                    <a:schemeClr val="accent6">
                      <a:lumMod val="50000"/>
                    </a:schemeClr>
                  </a:solidFill>
                  <a:prstDash val="solid"/>
                </a:ln>
                <a:solidFill>
                  <a:schemeClr val="accent2">
                    <a:lumMod val="60000"/>
                    <a:lumOff val="40000"/>
                  </a:schemeClr>
                </a:solidFill>
                <a:effectLst>
                  <a:outerShdw blurRad="38100" dist="32000" dir="5400000" algn="tl">
                    <a:srgbClr val="000000">
                      <a:alpha val="30000"/>
                    </a:srgbClr>
                  </a:outerShdw>
                </a:effectLst>
              </a:rPr>
              <a:t>Самое известное из всех </a:t>
            </a:r>
          </a:p>
          <a:p>
            <a:pPr algn="l">
              <a:buNone/>
            </a:pPr>
            <a:r>
              <a:rPr lang="ru-RU" dirty="0" smtClean="0">
                <a:ln w="10160">
                  <a:solidFill>
                    <a:schemeClr val="accent6">
                      <a:lumMod val="50000"/>
                    </a:schemeClr>
                  </a:solidFill>
                  <a:prstDash val="solid"/>
                </a:ln>
                <a:solidFill>
                  <a:schemeClr val="accent2">
                    <a:lumMod val="60000"/>
                    <a:lumOff val="40000"/>
                  </a:schemeClr>
                </a:solidFill>
                <a:effectLst>
                  <a:outerShdw blurRad="38100" dist="32000" dir="5400000" algn="tl">
                    <a:srgbClr val="000000">
                      <a:alpha val="30000"/>
                    </a:srgbClr>
                  </a:outerShdw>
                </a:effectLst>
              </a:rPr>
              <a:t>путешествий началось </a:t>
            </a:r>
          </a:p>
          <a:p>
            <a:pPr algn="l">
              <a:buNone/>
            </a:pPr>
            <a:r>
              <a:rPr lang="ru-RU" dirty="0" smtClean="0">
                <a:ln w="10160">
                  <a:solidFill>
                    <a:schemeClr val="accent6">
                      <a:lumMod val="50000"/>
                    </a:schemeClr>
                  </a:solidFill>
                  <a:prstDash val="solid"/>
                </a:ln>
                <a:solidFill>
                  <a:schemeClr val="accent2">
                    <a:lumMod val="60000"/>
                    <a:lumOff val="40000"/>
                  </a:schemeClr>
                </a:solidFill>
                <a:effectLst>
                  <a:outerShdw blurRad="38100" dist="32000" dir="5400000" algn="tl">
                    <a:srgbClr val="000000">
                      <a:alpha val="30000"/>
                    </a:srgbClr>
                  </a:outerShdw>
                </a:effectLst>
              </a:rPr>
              <a:t>6 сентября 1492 года, когда</a:t>
            </a:r>
          </a:p>
          <a:p>
            <a:pPr algn="l">
              <a:buNone/>
            </a:pPr>
            <a:r>
              <a:rPr lang="ru-RU" dirty="0" smtClean="0">
                <a:ln w="10160">
                  <a:solidFill>
                    <a:schemeClr val="accent6">
                      <a:lumMod val="50000"/>
                    </a:schemeClr>
                  </a:solidFill>
                  <a:prstDash val="solid"/>
                </a:ln>
                <a:solidFill>
                  <a:schemeClr val="accent2">
                    <a:lumMod val="60000"/>
                    <a:lumOff val="40000"/>
                  </a:schemeClr>
                </a:solidFill>
                <a:effectLst>
                  <a:outerShdw blurRad="38100" dist="32000" dir="5400000" algn="tl">
                    <a:srgbClr val="000000">
                      <a:alpha val="30000"/>
                    </a:srgbClr>
                  </a:outerShdw>
                </a:effectLst>
              </a:rPr>
              <a:t>три небольшие каравеллы </a:t>
            </a:r>
          </a:p>
          <a:p>
            <a:pPr algn="l">
              <a:buNone/>
            </a:pPr>
            <a:r>
              <a:rPr lang="ru-RU" dirty="0" smtClean="0">
                <a:ln w="10160">
                  <a:solidFill>
                    <a:schemeClr val="accent6">
                      <a:lumMod val="50000"/>
                    </a:schemeClr>
                  </a:solidFill>
                  <a:prstDash val="solid"/>
                </a:ln>
                <a:solidFill>
                  <a:schemeClr val="accent2">
                    <a:lumMod val="60000"/>
                    <a:lumOff val="40000"/>
                  </a:schemeClr>
                </a:solidFill>
                <a:effectLst>
                  <a:outerShdw blurRad="38100" dist="32000" dir="5400000" algn="tl">
                    <a:srgbClr val="000000">
                      <a:alpha val="30000"/>
                    </a:srgbClr>
                  </a:outerShdw>
                </a:effectLst>
              </a:rPr>
              <a:t>покинули безопасные воды</a:t>
            </a:r>
          </a:p>
          <a:p>
            <a:pPr algn="l">
              <a:buNone/>
            </a:pPr>
            <a:r>
              <a:rPr lang="ru-RU" dirty="0" smtClean="0">
                <a:ln w="10160">
                  <a:solidFill>
                    <a:schemeClr val="accent6">
                      <a:lumMod val="50000"/>
                    </a:schemeClr>
                  </a:solidFill>
                  <a:prstDash val="solid"/>
                </a:ln>
                <a:solidFill>
                  <a:schemeClr val="accent2">
                    <a:lumMod val="60000"/>
                    <a:lumOff val="40000"/>
                  </a:schemeClr>
                </a:solidFill>
                <a:effectLst>
                  <a:outerShdw blurRad="38100" dist="32000" dir="5400000" algn="tl">
                    <a:srgbClr val="000000">
                      <a:alpha val="30000"/>
                    </a:srgbClr>
                  </a:outerShdw>
                </a:effectLst>
              </a:rPr>
              <a:t>Канарских островов и взяли</a:t>
            </a:r>
          </a:p>
          <a:p>
            <a:pPr algn="l">
              <a:buNone/>
            </a:pPr>
            <a:r>
              <a:rPr lang="ru-RU" dirty="0" smtClean="0">
                <a:ln w="10160">
                  <a:solidFill>
                    <a:schemeClr val="accent6">
                      <a:lumMod val="50000"/>
                    </a:schemeClr>
                  </a:solidFill>
                  <a:prstDash val="solid"/>
                </a:ln>
                <a:solidFill>
                  <a:schemeClr val="accent2">
                    <a:lumMod val="60000"/>
                    <a:lumOff val="40000"/>
                  </a:schemeClr>
                </a:solidFill>
                <a:effectLst>
                  <a:outerShdw blurRad="38100" dist="32000" dir="5400000" algn="tl">
                    <a:srgbClr val="000000">
                      <a:alpha val="30000"/>
                    </a:srgbClr>
                  </a:outerShdw>
                </a:effectLst>
              </a:rPr>
              <a:t>курс на запад через </a:t>
            </a:r>
            <a:r>
              <a:rPr lang="ru-RU" dirty="0" err="1" smtClean="0">
                <a:ln w="10160">
                  <a:solidFill>
                    <a:schemeClr val="accent6">
                      <a:lumMod val="50000"/>
                    </a:schemeClr>
                  </a:solidFill>
                  <a:prstDash val="solid"/>
                </a:ln>
                <a:solidFill>
                  <a:schemeClr val="accent2">
                    <a:lumMod val="60000"/>
                    <a:lumOff val="40000"/>
                  </a:schemeClr>
                </a:solidFill>
                <a:effectLst>
                  <a:outerShdw blurRad="38100" dist="32000" dir="5400000" algn="tl">
                    <a:srgbClr val="000000">
                      <a:alpha val="30000"/>
                    </a:srgbClr>
                  </a:outerShdw>
                </a:effectLst>
              </a:rPr>
              <a:t>Атлан</a:t>
            </a:r>
            <a:r>
              <a:rPr lang="ru-RU" dirty="0" smtClean="0">
                <a:ln w="10160">
                  <a:solidFill>
                    <a:schemeClr val="accent6">
                      <a:lumMod val="50000"/>
                    </a:schemeClr>
                  </a:solidFill>
                  <a:prstDash val="solid"/>
                </a:ln>
                <a:solidFill>
                  <a:schemeClr val="accent2">
                    <a:lumMod val="60000"/>
                    <a:lumOff val="40000"/>
                  </a:schemeClr>
                </a:solidFill>
                <a:effectLst>
                  <a:outerShdw blurRad="38100" dist="32000" dir="5400000" algn="tl">
                    <a:srgbClr val="000000">
                      <a:alpha val="30000"/>
                    </a:srgbClr>
                  </a:outerShdw>
                </a:effectLst>
              </a:rPr>
              <a:t>-</a:t>
            </a:r>
          </a:p>
          <a:p>
            <a:pPr algn="l">
              <a:buNone/>
            </a:pPr>
            <a:r>
              <a:rPr lang="ru-RU" dirty="0" smtClean="0">
                <a:ln w="10160">
                  <a:solidFill>
                    <a:schemeClr val="accent6">
                      <a:lumMod val="50000"/>
                    </a:schemeClr>
                  </a:solidFill>
                  <a:prstDash val="solid"/>
                </a:ln>
                <a:solidFill>
                  <a:schemeClr val="accent2">
                    <a:lumMod val="60000"/>
                    <a:lumOff val="40000"/>
                  </a:schemeClr>
                </a:solidFill>
                <a:effectLst>
                  <a:outerShdw blurRad="38100" dist="32000" dir="5400000" algn="tl">
                    <a:srgbClr val="000000">
                      <a:alpha val="30000"/>
                    </a:srgbClr>
                  </a:outerShdw>
                </a:effectLst>
              </a:rPr>
              <a:t>тику к неведомым берегам.</a:t>
            </a:r>
          </a:p>
          <a:p>
            <a:pPr algn="l">
              <a:buNone/>
            </a:pPr>
            <a:r>
              <a:rPr lang="ru-RU" dirty="0" smtClean="0">
                <a:ln w="10160">
                  <a:solidFill>
                    <a:schemeClr val="accent6">
                      <a:lumMod val="50000"/>
                    </a:schemeClr>
                  </a:solidFill>
                  <a:prstDash val="solid"/>
                </a:ln>
                <a:solidFill>
                  <a:schemeClr val="accent2">
                    <a:lumMod val="60000"/>
                    <a:lumOff val="40000"/>
                  </a:schemeClr>
                </a:solidFill>
                <a:effectLst>
                  <a:outerShdw blurRad="38100" dist="32000" dir="5400000" algn="tl">
                    <a:srgbClr val="000000">
                      <a:alpha val="30000"/>
                    </a:srgbClr>
                  </a:outerShdw>
                </a:effectLst>
              </a:rPr>
              <a:t>Командовал кораблями</a:t>
            </a:r>
          </a:p>
          <a:p>
            <a:pPr algn="l">
              <a:buNone/>
            </a:pPr>
            <a:r>
              <a:rPr lang="ru-RU" dirty="0" smtClean="0">
                <a:ln w="10160">
                  <a:solidFill>
                    <a:schemeClr val="accent6">
                      <a:lumMod val="50000"/>
                    </a:schemeClr>
                  </a:solidFill>
                  <a:prstDash val="solid"/>
                </a:ln>
                <a:solidFill>
                  <a:schemeClr val="accent2">
                    <a:lumMod val="60000"/>
                    <a:lumOff val="40000"/>
                  </a:schemeClr>
                </a:solidFill>
                <a:effectLst>
                  <a:outerShdw blurRad="38100" dist="32000" dir="5400000" algn="tl">
                    <a:srgbClr val="000000">
                      <a:alpha val="30000"/>
                    </a:srgbClr>
                  </a:outerShdw>
                </a:effectLst>
              </a:rPr>
              <a:t>Христофор Колумб, и его экспедиция стала одним</a:t>
            </a:r>
          </a:p>
          <a:p>
            <a:pPr algn="l">
              <a:buNone/>
            </a:pPr>
            <a:r>
              <a:rPr lang="ru-RU" dirty="0" smtClean="0">
                <a:ln w="10160">
                  <a:solidFill>
                    <a:schemeClr val="accent6">
                      <a:lumMod val="50000"/>
                    </a:schemeClr>
                  </a:solidFill>
                  <a:prstDash val="solid"/>
                </a:ln>
                <a:solidFill>
                  <a:schemeClr val="accent2">
                    <a:lumMod val="60000"/>
                    <a:lumOff val="40000"/>
                  </a:schemeClr>
                </a:solidFill>
                <a:effectLst>
                  <a:outerShdw blurRad="38100" dist="32000" dir="5400000" algn="tl">
                    <a:srgbClr val="000000">
                      <a:alpha val="30000"/>
                    </a:srgbClr>
                  </a:outerShdw>
                </a:effectLst>
              </a:rPr>
              <a:t>из судьбоносных событий мировой истории.</a:t>
            </a:r>
            <a:endParaRPr lang="ru-RU" dirty="0">
              <a:ln w="10160">
                <a:solidFill>
                  <a:schemeClr val="accent6">
                    <a:lumMod val="50000"/>
                  </a:schemeClr>
                </a:solidFill>
                <a:prstDash val="solid"/>
              </a:ln>
              <a:solidFill>
                <a:schemeClr val="accent2">
                  <a:lumMod val="60000"/>
                  <a:lumOff val="40000"/>
                </a:schemeClr>
              </a:solidFill>
              <a:effectLst>
                <a:outerShdw blurRad="38100" dist="32000" dir="5400000" algn="tl">
                  <a:srgbClr val="000000">
                    <a:alpha val="30000"/>
                  </a:srgbClr>
                </a:outerShdw>
              </a:effectLst>
            </a:endParaRPr>
          </a:p>
        </p:txBody>
      </p:sp>
      <p:pic>
        <p:nvPicPr>
          <p:cNvPr id="6146" name="Picture 2" descr="C:\Documents and Settings\Татьяна\Рабочий стол\Таня\15.jpg"/>
          <p:cNvPicPr>
            <a:picLocks noChangeAspect="1" noChangeArrowheads="1"/>
          </p:cNvPicPr>
          <p:nvPr/>
        </p:nvPicPr>
        <p:blipFill>
          <a:blip r:embed="rId3">
            <a:lum contrast="40000"/>
          </a:blip>
          <a:srcRect/>
          <a:stretch>
            <a:fillRect/>
          </a:stretch>
        </p:blipFill>
        <p:spPr bwMode="auto">
          <a:xfrm>
            <a:off x="5029200" y="228600"/>
            <a:ext cx="3810000" cy="50292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dissolv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checkerboard(across)">
                                      <p:cBhvr>
                                        <p:cTn id="12" dur="500"/>
                                        <p:tgtEl>
                                          <p:spTgt spid="5">
                                            <p:txEl>
                                              <p:pRg st="0" end="0"/>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checkerboard(across)">
                                      <p:cBhvr>
                                        <p:cTn id="15" dur="500"/>
                                        <p:tgtEl>
                                          <p:spTgt spid="5">
                                            <p:txEl>
                                              <p:pRg st="1" end="1"/>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checkerboard(across)">
                                      <p:cBhvr>
                                        <p:cTn id="18" dur="500"/>
                                        <p:tgtEl>
                                          <p:spTgt spid="5">
                                            <p:txEl>
                                              <p:pRg st="2" end="2"/>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checkerboard(across)">
                                      <p:cBhvr>
                                        <p:cTn id="21" dur="500"/>
                                        <p:tgtEl>
                                          <p:spTgt spid="5">
                                            <p:txEl>
                                              <p:pRg st="3" end="3"/>
                                            </p:txEl>
                                          </p:spTgt>
                                        </p:tgtEl>
                                      </p:cBhvr>
                                    </p:animEffect>
                                  </p:childTnLst>
                                </p:cTn>
                              </p:par>
                              <p:par>
                                <p:cTn id="22" presetID="5" presetClass="entr" presetSubtype="10" fill="hold" nodeType="with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animEffect transition="in" filter="checkerboard(across)">
                                      <p:cBhvr>
                                        <p:cTn id="24" dur="500"/>
                                        <p:tgtEl>
                                          <p:spTgt spid="5">
                                            <p:txEl>
                                              <p:pRg st="4" end="4"/>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checkerboard(across)">
                                      <p:cBhvr>
                                        <p:cTn id="27" dur="500"/>
                                        <p:tgtEl>
                                          <p:spTgt spid="5">
                                            <p:txEl>
                                              <p:pRg st="5" end="5"/>
                                            </p:txEl>
                                          </p:spTgt>
                                        </p:tgtEl>
                                      </p:cBhvr>
                                    </p:animEffect>
                                  </p:childTnLst>
                                </p:cTn>
                              </p:par>
                              <p:par>
                                <p:cTn id="28" presetID="5" presetClass="entr" presetSubtype="10" fill="hold" nodeType="withEffect">
                                  <p:stCondLst>
                                    <p:cond delay="0"/>
                                  </p:stCondLst>
                                  <p:childTnLst>
                                    <p:set>
                                      <p:cBhvr>
                                        <p:cTn id="29" dur="1" fill="hold">
                                          <p:stCondLst>
                                            <p:cond delay="0"/>
                                          </p:stCondLst>
                                        </p:cTn>
                                        <p:tgtEl>
                                          <p:spTgt spid="5">
                                            <p:txEl>
                                              <p:pRg st="6" end="6"/>
                                            </p:txEl>
                                          </p:spTgt>
                                        </p:tgtEl>
                                        <p:attrNameLst>
                                          <p:attrName>style.visibility</p:attrName>
                                        </p:attrNameLst>
                                      </p:cBhvr>
                                      <p:to>
                                        <p:strVal val="visible"/>
                                      </p:to>
                                    </p:set>
                                    <p:animEffect transition="in" filter="checkerboard(across)">
                                      <p:cBhvr>
                                        <p:cTn id="30" dur="500"/>
                                        <p:tgtEl>
                                          <p:spTgt spid="5">
                                            <p:txEl>
                                              <p:pRg st="6" end="6"/>
                                            </p:txEl>
                                          </p:spTgt>
                                        </p:tgtEl>
                                      </p:cBhvr>
                                    </p:animEffect>
                                  </p:childTnLst>
                                </p:cTn>
                              </p:par>
                              <p:par>
                                <p:cTn id="31" presetID="5" presetClass="entr" presetSubtype="10" fill="hold" nodeType="withEffect">
                                  <p:stCondLst>
                                    <p:cond delay="0"/>
                                  </p:stCondLst>
                                  <p:childTnLst>
                                    <p:set>
                                      <p:cBhvr>
                                        <p:cTn id="32" dur="1" fill="hold">
                                          <p:stCondLst>
                                            <p:cond delay="0"/>
                                          </p:stCondLst>
                                        </p:cTn>
                                        <p:tgtEl>
                                          <p:spTgt spid="5">
                                            <p:txEl>
                                              <p:pRg st="7" end="7"/>
                                            </p:txEl>
                                          </p:spTgt>
                                        </p:tgtEl>
                                        <p:attrNameLst>
                                          <p:attrName>style.visibility</p:attrName>
                                        </p:attrNameLst>
                                      </p:cBhvr>
                                      <p:to>
                                        <p:strVal val="visible"/>
                                      </p:to>
                                    </p:set>
                                    <p:animEffect transition="in" filter="checkerboard(across)">
                                      <p:cBhvr>
                                        <p:cTn id="33" dur="500"/>
                                        <p:tgtEl>
                                          <p:spTgt spid="5">
                                            <p:txEl>
                                              <p:pRg st="7" end="7"/>
                                            </p:txEl>
                                          </p:spTgt>
                                        </p:tgtEl>
                                      </p:cBhvr>
                                    </p:animEffect>
                                  </p:childTnLst>
                                </p:cTn>
                              </p:par>
                              <p:par>
                                <p:cTn id="34" presetID="5" presetClass="entr" presetSubtype="10" fill="hold" nodeType="withEffect">
                                  <p:stCondLst>
                                    <p:cond delay="0"/>
                                  </p:stCondLst>
                                  <p:childTnLst>
                                    <p:set>
                                      <p:cBhvr>
                                        <p:cTn id="35" dur="1" fill="hold">
                                          <p:stCondLst>
                                            <p:cond delay="0"/>
                                          </p:stCondLst>
                                        </p:cTn>
                                        <p:tgtEl>
                                          <p:spTgt spid="5">
                                            <p:txEl>
                                              <p:pRg st="8" end="8"/>
                                            </p:txEl>
                                          </p:spTgt>
                                        </p:tgtEl>
                                        <p:attrNameLst>
                                          <p:attrName>style.visibility</p:attrName>
                                        </p:attrNameLst>
                                      </p:cBhvr>
                                      <p:to>
                                        <p:strVal val="visible"/>
                                      </p:to>
                                    </p:set>
                                    <p:animEffect transition="in" filter="checkerboard(across)">
                                      <p:cBhvr>
                                        <p:cTn id="36" dur="500"/>
                                        <p:tgtEl>
                                          <p:spTgt spid="5">
                                            <p:txEl>
                                              <p:pRg st="8" end="8"/>
                                            </p:txEl>
                                          </p:spTgt>
                                        </p:tgtEl>
                                      </p:cBhvr>
                                    </p:animEffect>
                                  </p:childTnLst>
                                </p:cTn>
                              </p:par>
                              <p:par>
                                <p:cTn id="37" presetID="5" presetClass="entr" presetSubtype="10" fill="hold" nodeType="withEffect">
                                  <p:stCondLst>
                                    <p:cond delay="0"/>
                                  </p:stCondLst>
                                  <p:childTnLst>
                                    <p:set>
                                      <p:cBhvr>
                                        <p:cTn id="38" dur="1" fill="hold">
                                          <p:stCondLst>
                                            <p:cond delay="0"/>
                                          </p:stCondLst>
                                        </p:cTn>
                                        <p:tgtEl>
                                          <p:spTgt spid="5">
                                            <p:txEl>
                                              <p:pRg st="9" end="9"/>
                                            </p:txEl>
                                          </p:spTgt>
                                        </p:tgtEl>
                                        <p:attrNameLst>
                                          <p:attrName>style.visibility</p:attrName>
                                        </p:attrNameLst>
                                      </p:cBhvr>
                                      <p:to>
                                        <p:strVal val="visible"/>
                                      </p:to>
                                    </p:set>
                                    <p:animEffect transition="in" filter="checkerboard(across)">
                                      <p:cBhvr>
                                        <p:cTn id="39" dur="500"/>
                                        <p:tgtEl>
                                          <p:spTgt spid="5">
                                            <p:txEl>
                                              <p:pRg st="9" end="9"/>
                                            </p:txEl>
                                          </p:spTgt>
                                        </p:tgtEl>
                                      </p:cBhvr>
                                    </p:animEffect>
                                  </p:childTnLst>
                                </p:cTn>
                              </p:par>
                              <p:par>
                                <p:cTn id="40" presetID="5" presetClass="entr" presetSubtype="10" fill="hold" nodeType="withEffect">
                                  <p:stCondLst>
                                    <p:cond delay="0"/>
                                  </p:stCondLst>
                                  <p:childTnLst>
                                    <p:set>
                                      <p:cBhvr>
                                        <p:cTn id="41" dur="1" fill="hold">
                                          <p:stCondLst>
                                            <p:cond delay="0"/>
                                          </p:stCondLst>
                                        </p:cTn>
                                        <p:tgtEl>
                                          <p:spTgt spid="5">
                                            <p:txEl>
                                              <p:pRg st="10" end="10"/>
                                            </p:txEl>
                                          </p:spTgt>
                                        </p:tgtEl>
                                        <p:attrNameLst>
                                          <p:attrName>style.visibility</p:attrName>
                                        </p:attrNameLst>
                                      </p:cBhvr>
                                      <p:to>
                                        <p:strVal val="visible"/>
                                      </p:to>
                                    </p:set>
                                    <p:animEffect transition="in" filter="checkerboard(across)">
                                      <p:cBhvr>
                                        <p:cTn id="42" dur="5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0"/>
            <a:ext cx="9144000" cy="6858000"/>
          </a:xfrm>
          <a:solidFill>
            <a:srgbClr val="000000"/>
          </a:solidFill>
        </p:spPr>
        <p:txBody>
          <a:bodyPr>
            <a:normAutofit lnSpcReduction="10000"/>
          </a:bodyPr>
          <a:lstStyle/>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pPr algn="just"/>
            <a:endParaRPr lang="ru-RU" sz="2600" dirty="0" smtClean="0"/>
          </a:p>
          <a:p>
            <a:pPr algn="just"/>
            <a:r>
              <a:rPr lang="ru-RU" sz="2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О том, что Земля – шар, люди к тому времени уже знали. Но если Земля – шар, то можно достичь берегов Индий, плывя все время на запад через Море-Океан! Замысел такого плавания и родился у человека по имени Христофор Колумб.</a:t>
            </a:r>
          </a:p>
          <a:p>
            <a:pPr algn="just"/>
            <a:endParaRPr lang="ru-RU" dirty="0"/>
          </a:p>
        </p:txBody>
      </p:sp>
      <p:pic>
        <p:nvPicPr>
          <p:cNvPr id="1026" name="Picture 2" descr="C:\Documents and Settings\Татьяна\Рабочий стол\фото для работы\EARTH.JPG"/>
          <p:cNvPicPr>
            <a:picLocks noChangeAspect="1" noChangeArrowheads="1"/>
          </p:cNvPicPr>
          <p:nvPr/>
        </p:nvPicPr>
        <p:blipFill>
          <a:blip r:embed="rId2"/>
          <a:srcRect/>
          <a:stretch>
            <a:fillRect/>
          </a:stretch>
        </p:blipFill>
        <p:spPr bwMode="auto">
          <a:xfrm>
            <a:off x="1447800" y="0"/>
            <a:ext cx="6324600" cy="5334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 calcmode="lin" valueType="num">
                                      <p:cBhvr>
                                        <p:cTn id="9" dur="1000" fill="hold"/>
                                        <p:tgtEl>
                                          <p:spTgt spid="1026"/>
                                        </p:tgtEl>
                                        <p:attrNameLst>
                                          <p:attrName>style.rotation</p:attrName>
                                        </p:attrNameLst>
                                      </p:cBhvr>
                                      <p:tavLst>
                                        <p:tav tm="0">
                                          <p:val>
                                            <p:fltVal val="90"/>
                                          </p:val>
                                        </p:tav>
                                        <p:tav tm="100000">
                                          <p:val>
                                            <p:fltVal val="0"/>
                                          </p:val>
                                        </p:tav>
                                      </p:tavLst>
                                    </p:anim>
                                    <p:animEffect transition="in" filter="fade">
                                      <p:cBhvr>
                                        <p:cTn id="10" dur="1000"/>
                                        <p:tgtEl>
                                          <p:spTgt spid="1026"/>
                                        </p:tgtEl>
                                      </p:cBhvr>
                                    </p:animEffect>
                                  </p:childTnLst>
                                </p:cTn>
                              </p:par>
                            </p:childTnLst>
                          </p:cTn>
                        </p:par>
                      </p:childTnLst>
                    </p:cTn>
                  </p:par>
                  <p:par>
                    <p:cTn id="11" fill="hold">
                      <p:stCondLst>
                        <p:cond delay="indefinite"/>
                      </p:stCondLst>
                      <p:childTnLst>
                        <p:par>
                          <p:cTn id="12" fill="hold">
                            <p:stCondLst>
                              <p:cond delay="0"/>
                            </p:stCondLst>
                            <p:childTnLst>
                              <p:par>
                                <p:cTn id="13" presetID="51" presetClass="entr" presetSubtype="0" fill="hold" nodeType="click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animEffect transition="in" filter="fade">
                                      <p:cBhvr>
                                        <p:cTn id="15" dur="770" decel="100000"/>
                                        <p:tgtEl>
                                          <p:spTgt spid="3">
                                            <p:txEl>
                                              <p:pRg st="10" end="10"/>
                                            </p:txEl>
                                          </p:spTgt>
                                        </p:tgtEl>
                                      </p:cBhvr>
                                    </p:animEffect>
                                    <p:animScale>
                                      <p:cBhvr>
                                        <p:cTn id="16" dur="770" decel="100000"/>
                                        <p:tgtEl>
                                          <p:spTgt spid="3">
                                            <p:txEl>
                                              <p:pRg st="10" end="10"/>
                                            </p:txEl>
                                          </p:spTgt>
                                        </p:tgtEl>
                                      </p:cBhvr>
                                      <p:from x="10000" y="10000"/>
                                      <p:to x="200000" y="450000"/>
                                    </p:animScale>
                                    <p:animScale>
                                      <p:cBhvr>
                                        <p:cTn id="17" dur="1230" accel="100000" fill="hold">
                                          <p:stCondLst>
                                            <p:cond delay="770"/>
                                          </p:stCondLst>
                                        </p:cTn>
                                        <p:tgtEl>
                                          <p:spTgt spid="3">
                                            <p:txEl>
                                              <p:pRg st="10" end="10"/>
                                            </p:txEl>
                                          </p:spTgt>
                                        </p:tgtEl>
                                      </p:cBhvr>
                                      <p:from x="200000" y="450000"/>
                                      <p:to x="100000" y="100000"/>
                                    </p:animScale>
                                    <p:set>
                                      <p:cBhvr>
                                        <p:cTn id="18" dur="770" fill="hold"/>
                                        <p:tgtEl>
                                          <p:spTgt spid="3">
                                            <p:txEl>
                                              <p:pRg st="10" end="10"/>
                                            </p:txEl>
                                          </p:spTgt>
                                        </p:tgtEl>
                                        <p:attrNameLst>
                                          <p:attrName>ppt_x</p:attrName>
                                        </p:attrNameLst>
                                      </p:cBhvr>
                                      <p:to>
                                        <p:strVal val="(0.5)"/>
                                      </p:to>
                                    </p:set>
                                    <p:anim from="(0.5)" to="(#ppt_x)" calcmode="lin" valueType="num">
                                      <p:cBhvr>
                                        <p:cTn id="19" dur="1230" accel="100000" fill="hold">
                                          <p:stCondLst>
                                            <p:cond delay="770"/>
                                          </p:stCondLst>
                                        </p:cTn>
                                        <p:tgtEl>
                                          <p:spTgt spid="3">
                                            <p:txEl>
                                              <p:pRg st="10" end="10"/>
                                            </p:txEl>
                                          </p:spTgt>
                                        </p:tgtEl>
                                        <p:attrNameLst>
                                          <p:attrName>ppt_x</p:attrName>
                                        </p:attrNameLst>
                                      </p:cBhvr>
                                    </p:anim>
                                    <p:set>
                                      <p:cBhvr>
                                        <p:cTn id="20" dur="770" fill="hold"/>
                                        <p:tgtEl>
                                          <p:spTgt spid="3">
                                            <p:txEl>
                                              <p:pRg st="10" end="10"/>
                                            </p:txEl>
                                          </p:spTgt>
                                        </p:tgtEl>
                                        <p:attrNameLst>
                                          <p:attrName>ppt_y</p:attrName>
                                        </p:attrNameLst>
                                      </p:cBhvr>
                                      <p:to>
                                        <p:strVal val="(#ppt_y+0.4)"/>
                                      </p:to>
                                    </p:set>
                                    <p:anim from="(#ppt_y+0.4)" to="(#ppt_y)" calcmode="lin" valueType="num">
                                      <p:cBhvr>
                                        <p:cTn id="21" dur="1230" accel="100000" fill="hold">
                                          <p:stCondLst>
                                            <p:cond delay="770"/>
                                          </p:stCondLst>
                                        </p:cTn>
                                        <p:tgtEl>
                                          <p:spTgt spid="3">
                                            <p:txEl>
                                              <p:pRg st="10" end="1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4294967295"/>
          </p:nvPr>
        </p:nvSpPr>
        <p:spPr>
          <a:xfrm>
            <a:off x="0" y="0"/>
            <a:ext cx="9144000" cy="6858000"/>
          </a:xfrm>
          <a:gradFill flip="none" rotWithShape="1">
            <a:gsLst>
              <a:gs pos="0">
                <a:schemeClr val="tx2">
                  <a:lumMod val="20000"/>
                  <a:lumOff val="80000"/>
                  <a:shade val="30000"/>
                  <a:satMod val="115000"/>
                </a:schemeClr>
              </a:gs>
              <a:gs pos="50000">
                <a:schemeClr val="tx2">
                  <a:lumMod val="20000"/>
                  <a:lumOff val="80000"/>
                  <a:shade val="67500"/>
                  <a:satMod val="115000"/>
                </a:schemeClr>
              </a:gs>
              <a:gs pos="100000">
                <a:schemeClr val="tx2">
                  <a:lumMod val="20000"/>
                  <a:lumOff val="80000"/>
                  <a:shade val="100000"/>
                  <a:satMod val="115000"/>
                </a:schemeClr>
              </a:gs>
            </a:gsLst>
            <a:lin ang="5400000" scaled="1"/>
            <a:tileRect/>
          </a:gradFill>
        </p:spPr>
        <p:txBody>
          <a:bodyPr>
            <a:normAutofit lnSpcReduction="1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endPar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ru-RU"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ru-RU"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just">
              <a:buNone/>
            </a:pPr>
            <a:r>
              <a:rPr lang="ru-RU" sz="2000" b="1" cap="all" dirty="0" smtClean="0">
                <a:ln w="0"/>
                <a:solidFill>
                  <a:schemeClr val="accent6">
                    <a:lumMod val="50000"/>
                  </a:schemeClr>
                </a:solidFill>
                <a:effectLst>
                  <a:reflection blurRad="12700" stA="50000" endPos="50000" dist="5000" dir="5400000" sy="-100000" rotWithShape="0"/>
                </a:effectLst>
              </a:rPr>
              <a:t>      </a:t>
            </a:r>
            <a:r>
              <a:rPr lang="ru-RU" sz="2000" b="1" cap="all" dirty="0" smtClean="0">
                <a:ln w="0"/>
                <a:solidFill>
                  <a:schemeClr val="accent6">
                    <a:lumMod val="50000"/>
                  </a:schemeClr>
                </a:solidFill>
                <a:effectLst>
                  <a:reflection blurRad="12700" stA="50000" endPos="50000" dist="5000" dir="5400000" sy="-100000" rotWithShape="0"/>
                </a:effectLst>
              </a:rPr>
              <a:t>Колу</a:t>
            </a:r>
            <a:r>
              <a:rPr lang="ru-RU" sz="2000" b="1" cap="all" dirty="0" smtClean="0">
                <a:ln w="0"/>
                <a:solidFill>
                  <a:schemeClr val="accent6">
                    <a:lumMod val="50000"/>
                  </a:schemeClr>
                </a:solidFill>
                <a:effectLst>
                  <a:reflection blurRad="12700" stA="50000" endPos="50000" dist="5000" dir="5400000" sy="-100000" rotWithShape="0"/>
                </a:effectLst>
              </a:rPr>
              <a:t>мбу </a:t>
            </a:r>
            <a:r>
              <a:rPr lang="ru-RU" sz="2000" b="1" cap="all" dirty="0" smtClean="0">
                <a:ln w="0"/>
                <a:solidFill>
                  <a:schemeClr val="accent6">
                    <a:lumMod val="50000"/>
                  </a:schemeClr>
                </a:solidFill>
                <a:effectLst>
                  <a:reflection blurRad="12700" stA="50000" endPos="50000" dist="5000" dir="5400000" sy="-100000" rotWithShape="0"/>
                </a:effectLst>
              </a:rPr>
              <a:t>понадобилось </a:t>
            </a:r>
            <a:r>
              <a:rPr lang="ru-RU" sz="2000" b="1" cap="all" dirty="0" smtClean="0">
                <a:ln w="0"/>
                <a:solidFill>
                  <a:schemeClr val="accent6">
                    <a:lumMod val="50000"/>
                  </a:schemeClr>
                </a:solidFill>
                <a:effectLst>
                  <a:reflection blurRad="12700" stA="50000" endPos="50000" dist="5000" dir="5400000" sy="-100000" rotWithShape="0"/>
                </a:effectLst>
              </a:rPr>
              <a:t>шесть лет, чтобы найти людей, которые бы дали деньги на экспедицию. Наконец, в 1492 году король и королева Испании согласились ему помочь.</a:t>
            </a:r>
          </a:p>
        </p:txBody>
      </p:sp>
      <p:pic>
        <p:nvPicPr>
          <p:cNvPr id="2050" name="Picture 2"/>
          <p:cNvPicPr>
            <a:picLocks noChangeAspect="1" noChangeArrowheads="1"/>
          </p:cNvPicPr>
          <p:nvPr/>
        </p:nvPicPr>
        <p:blipFill>
          <a:blip r:embed="rId2"/>
          <a:srcRect/>
          <a:stretch>
            <a:fillRect/>
          </a:stretch>
        </p:blipFill>
        <p:spPr bwMode="auto">
          <a:xfrm>
            <a:off x="457200" y="228600"/>
            <a:ext cx="8153400" cy="51054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800" decel="100000"/>
                                        <p:tgtEl>
                                          <p:spTgt spid="2050"/>
                                        </p:tgtEl>
                                      </p:cBhvr>
                                    </p:animEffect>
                                    <p:anim calcmode="lin" valueType="num">
                                      <p:cBhvr>
                                        <p:cTn id="8" dur="800" decel="100000" fill="hold"/>
                                        <p:tgtEl>
                                          <p:spTgt spid="2050"/>
                                        </p:tgtEl>
                                        <p:attrNameLst>
                                          <p:attrName>style.rotation</p:attrName>
                                        </p:attrNameLst>
                                      </p:cBhvr>
                                      <p:tavLst>
                                        <p:tav tm="0">
                                          <p:val>
                                            <p:fltVal val="-90"/>
                                          </p:val>
                                        </p:tav>
                                        <p:tav tm="100000">
                                          <p:val>
                                            <p:fltVal val="0"/>
                                          </p:val>
                                        </p:tav>
                                      </p:tavLst>
                                    </p:anim>
                                    <p:anim calcmode="lin" valueType="num">
                                      <p:cBhvr>
                                        <p:cTn id="9" dur="800" decel="100000" fill="hold"/>
                                        <p:tgtEl>
                                          <p:spTgt spid="2050"/>
                                        </p:tgtEl>
                                        <p:attrNameLst>
                                          <p:attrName>ppt_x</p:attrName>
                                        </p:attrNameLst>
                                      </p:cBhvr>
                                      <p:tavLst>
                                        <p:tav tm="0">
                                          <p:val>
                                            <p:strVal val="#ppt_x+0.4"/>
                                          </p:val>
                                        </p:tav>
                                        <p:tav tm="100000">
                                          <p:val>
                                            <p:strVal val="#ppt_x-0.05"/>
                                          </p:val>
                                        </p:tav>
                                      </p:tavLst>
                                    </p:anim>
                                    <p:anim calcmode="lin" valueType="num">
                                      <p:cBhvr>
                                        <p:cTn id="10" dur="800" decel="100000" fill="hold"/>
                                        <p:tgtEl>
                                          <p:spTgt spid="205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05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050"/>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5">
                                            <p:txEl>
                                              <p:pRg st="11" end="11"/>
                                            </p:txEl>
                                          </p:spTgt>
                                        </p:tgtEl>
                                        <p:attrNameLst>
                                          <p:attrName>style.visibility</p:attrName>
                                        </p:attrNameLst>
                                      </p:cBhvr>
                                      <p:to>
                                        <p:strVal val="visible"/>
                                      </p:to>
                                    </p:set>
                                    <p:animEffect transition="in" filter="wheel(4)">
                                      <p:cBhvr>
                                        <p:cTn id="17" dur="20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0" y="0"/>
            <a:ext cx="9144000" cy="6858000"/>
          </a:xfrm>
        </p:spPr>
        <p:style>
          <a:lnRef idx="0">
            <a:schemeClr val="accent6"/>
          </a:lnRef>
          <a:fillRef idx="3">
            <a:schemeClr val="accent6"/>
          </a:fillRef>
          <a:effectRef idx="3">
            <a:schemeClr val="accent6"/>
          </a:effectRef>
          <a:fontRef idx="minor">
            <a:schemeClr val="lt1"/>
          </a:fontRef>
        </p:style>
        <p:txBody>
          <a:bodyPr>
            <a:sp3d extrusionH="57150">
              <a:bevelT w="38100" h="38100" prst="convex"/>
            </a:sp3d>
          </a:bodyPr>
          <a:lstStyle/>
          <a:p>
            <a:endParaRPr lang="ru-RU" dirty="0" smtClean="0"/>
          </a:p>
          <a:p>
            <a:endParaRPr lang="en-US" sz="2000" dirty="0" smtClean="0"/>
          </a:p>
          <a:p>
            <a:pPr algn="l"/>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На этой карте мир изображен таким, каким его представляли 500 лет назад. Если составители карт не знали точно, как выглядит то или иное место, они рисовали его наугад! Картографы изображали не только моря и материки, но и морских чудовищ, которых нередко считали причиной кораблекрушений и гибели моряков.</a:t>
            </a:r>
            <a:endParaRPr lang="ru-RU"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descr="C:\Documents and Settings\Татьяна\Рабочий стол\Таня\24.jpg"/>
          <p:cNvPicPr>
            <a:picLocks noChangeAspect="1" noChangeArrowheads="1"/>
          </p:cNvPicPr>
          <p:nvPr/>
        </p:nvPicPr>
        <p:blipFill>
          <a:blip r:embed="rId2"/>
          <a:srcRect l="8000"/>
          <a:stretch>
            <a:fillRect/>
          </a:stretch>
        </p:blipFill>
        <p:spPr bwMode="auto">
          <a:xfrm>
            <a:off x="152400" y="2971800"/>
            <a:ext cx="5943600" cy="37338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028" name="Picture 4" descr="C:\Documents and Settings\Татьяна\Рабочий стол\Таня\25.jpg"/>
          <p:cNvPicPr>
            <a:picLocks noChangeAspect="1" noChangeArrowheads="1"/>
          </p:cNvPicPr>
          <p:nvPr/>
        </p:nvPicPr>
        <p:blipFill>
          <a:blip r:embed="rId3"/>
          <a:srcRect/>
          <a:stretch>
            <a:fillRect/>
          </a:stretch>
        </p:blipFill>
        <p:spPr bwMode="auto">
          <a:xfrm rot="433664">
            <a:off x="5562600" y="4038600"/>
            <a:ext cx="3352800" cy="2343150"/>
          </a:xfrm>
          <a:prstGeom prst="rect">
            <a:avLst/>
          </a:prstGeom>
          <a:noFill/>
        </p:spPr>
      </p:pic>
      <p:sp>
        <p:nvSpPr>
          <p:cNvPr id="9" name="Прямоугольник 8"/>
          <p:cNvSpPr/>
          <p:nvPr/>
        </p:nvSpPr>
        <p:spPr>
          <a:xfrm>
            <a:off x="0" y="0"/>
            <a:ext cx="9144000" cy="923330"/>
          </a:xfrm>
          <a:prstGeom prst="rect">
            <a:avLst/>
          </a:prstGeom>
          <a:noFill/>
        </p:spPr>
        <p:txBody>
          <a:bodyPr wrap="square" lIns="91440" tIns="45720" rIns="91440" bIns="45720">
            <a:spAutoFit/>
          </a:bodyPr>
          <a:lstStyle/>
          <a:p>
            <a:pPr algn="ctr"/>
            <a:r>
              <a:rPr lang="ru-RU"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МОРСКИЕ КАРТЫ</a:t>
            </a:r>
            <a:endParaRPr lang="ru-RU"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70" decel="100000"/>
                                        <p:tgtEl>
                                          <p:spTgt spid="9"/>
                                        </p:tgtEl>
                                      </p:cBhvr>
                                    </p:animEffect>
                                    <p:animScale>
                                      <p:cBhvr>
                                        <p:cTn id="8" dur="770" decel="100000"/>
                                        <p:tgtEl>
                                          <p:spTgt spid="9"/>
                                        </p:tgtEl>
                                      </p:cBhvr>
                                      <p:from x="10000" y="10000"/>
                                      <p:to x="200000" y="450000"/>
                                    </p:animScale>
                                    <p:animScale>
                                      <p:cBhvr>
                                        <p:cTn id="9" dur="1230" accel="100000" fill="hold">
                                          <p:stCondLst>
                                            <p:cond delay="770"/>
                                          </p:stCondLst>
                                        </p:cTn>
                                        <p:tgtEl>
                                          <p:spTgt spid="9"/>
                                        </p:tgtEl>
                                      </p:cBhvr>
                                      <p:from x="200000" y="450000"/>
                                      <p:to x="100000" y="100000"/>
                                    </p:animScale>
                                    <p:set>
                                      <p:cBhvr>
                                        <p:cTn id="10" dur="770" fill="hold"/>
                                        <p:tgtEl>
                                          <p:spTgt spid="9"/>
                                        </p:tgtEl>
                                        <p:attrNameLst>
                                          <p:attrName>ppt_x</p:attrName>
                                        </p:attrNameLst>
                                      </p:cBhvr>
                                      <p:to>
                                        <p:strVal val="(0.5)"/>
                                      </p:to>
                                    </p:set>
                                    <p:anim from="(0.5)" to="(#ppt_x)" calcmode="lin" valueType="num">
                                      <p:cBhvr>
                                        <p:cTn id="11" dur="1230" accel="100000" fill="hold">
                                          <p:stCondLst>
                                            <p:cond delay="770"/>
                                          </p:stCondLst>
                                        </p:cTn>
                                        <p:tgtEl>
                                          <p:spTgt spid="9"/>
                                        </p:tgtEl>
                                        <p:attrNameLst>
                                          <p:attrName>ppt_x</p:attrName>
                                        </p:attrNameLst>
                                      </p:cBhvr>
                                    </p:anim>
                                    <p:set>
                                      <p:cBhvr>
                                        <p:cTn id="12" dur="770" fill="hold"/>
                                        <p:tgtEl>
                                          <p:spTgt spid="9"/>
                                        </p:tgtEl>
                                        <p:attrNameLst>
                                          <p:attrName>ppt_y</p:attrName>
                                        </p:attrNameLst>
                                      </p:cBhvr>
                                      <p:to>
                                        <p:strVal val="(#ppt_y+0.4)"/>
                                      </p:to>
                                    </p:set>
                                    <p:anim from="(#ppt_y+0.4)" to="(#ppt_y)" calcmode="lin" valueType="num">
                                      <p:cBhvr>
                                        <p:cTn id="13" dur="1230" accel="100000" fill="hold">
                                          <p:stCondLst>
                                            <p:cond delay="770"/>
                                          </p:stCondLst>
                                        </p:cTn>
                                        <p:tgtEl>
                                          <p:spTgt spid="9"/>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wipe(down)">
                                      <p:cBhvr>
                                        <p:cTn id="18" dur="500"/>
                                        <p:tgtEl>
                                          <p:spTgt spid="102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 calcmode="lin" valueType="num">
                                      <p:cBhvr additive="base">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1028"/>
                                        </p:tgtEl>
                                        <p:attrNameLst>
                                          <p:attrName>style.visibility</p:attrName>
                                        </p:attrNameLst>
                                      </p:cBhvr>
                                      <p:to>
                                        <p:strVal val="visible"/>
                                      </p:to>
                                    </p:set>
                                    <p:animEffect transition="in" filter="dissolve">
                                      <p:cBhvr>
                                        <p:cTn id="29"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0" y="0"/>
            <a:ext cx="9144000" cy="6858000"/>
          </a:xfrm>
        </p:spPr>
        <p:style>
          <a:lnRef idx="0">
            <a:schemeClr val="accent5"/>
          </a:lnRef>
          <a:fillRef idx="3">
            <a:schemeClr val="accent5"/>
          </a:fillRef>
          <a:effectRef idx="3">
            <a:schemeClr val="accent5"/>
          </a:effectRef>
          <a:fontRef idx="minor">
            <a:schemeClr val="lt1"/>
          </a:fontRef>
        </p:style>
        <p:txBody>
          <a:bodyPr>
            <a:normAutofit fontScale="55000" lnSpcReduction="20000"/>
          </a:bodyPr>
          <a:lstStyle/>
          <a:p>
            <a:pPr algn="just"/>
            <a:endParaRPr lang="ru-RU" dirty="0" smtClean="0"/>
          </a:p>
          <a:p>
            <a:pPr algn="just"/>
            <a:endParaRPr lang="ru-RU" dirty="0" smtClean="0"/>
          </a:p>
          <a:p>
            <a:pPr algn="just"/>
            <a:endParaRPr lang="ru-RU" dirty="0" smtClean="0"/>
          </a:p>
          <a:p>
            <a:pPr algn="just"/>
            <a:endParaRPr lang="ru-RU" dirty="0" smtClean="0"/>
          </a:p>
          <a:p>
            <a:pPr algn="just"/>
            <a:endParaRPr lang="ru-RU" dirty="0" smtClean="0"/>
          </a:p>
          <a:p>
            <a:pPr algn="just"/>
            <a:endParaRPr lang="ru-RU" dirty="0" smtClean="0"/>
          </a:p>
          <a:p>
            <a:pPr algn="just"/>
            <a:endParaRPr lang="ru-RU" dirty="0" smtClean="0"/>
          </a:p>
          <a:p>
            <a:pPr algn="just"/>
            <a:endParaRPr lang="ru-RU" dirty="0" smtClean="0"/>
          </a:p>
          <a:p>
            <a:pPr algn="just"/>
            <a:endParaRPr lang="ru-RU" dirty="0" smtClean="0"/>
          </a:p>
          <a:p>
            <a:pPr algn="just"/>
            <a:endParaRPr lang="ru-RU" dirty="0" smtClean="0"/>
          </a:p>
          <a:p>
            <a:pPr algn="just"/>
            <a:endParaRPr lang="ru-RU" dirty="0" smtClean="0"/>
          </a:p>
          <a:p>
            <a:pPr algn="just"/>
            <a:endParaRPr lang="ru-RU" dirty="0" smtClean="0"/>
          </a:p>
          <a:p>
            <a:pPr algn="just"/>
            <a:endParaRPr lang="ru-RU" dirty="0" smtClean="0"/>
          </a:p>
          <a:p>
            <a:pPr algn="just"/>
            <a:endParaRPr lang="ru-RU" dirty="0" smtClean="0"/>
          </a:p>
          <a:p>
            <a:pPr algn="just"/>
            <a:endParaRPr lang="ru-RU" dirty="0" smtClean="0"/>
          </a:p>
          <a:p>
            <a:pPr algn="just"/>
            <a:endParaRPr lang="ru-RU" dirty="0" smtClean="0"/>
          </a:p>
          <a:p>
            <a:pPr algn="just"/>
            <a:endParaRPr lang="ru-RU" dirty="0" smtClean="0"/>
          </a:p>
          <a:p>
            <a:pPr algn="just"/>
            <a:endParaRPr lang="ru-RU" dirty="0" smtClean="0"/>
          </a:p>
          <a:p>
            <a:pPr algn="just"/>
            <a:r>
              <a:rPr lang="ru-RU" sz="4400" b="1" dirty="0" smtClean="0">
                <a:solidFill>
                  <a:schemeClr val="bg1"/>
                </a:solidFill>
                <a:effectLst>
                  <a:innerShdw blurRad="63500" dist="50800" dir="8100000">
                    <a:prstClr val="black">
                      <a:alpha val="50000"/>
                    </a:prstClr>
                  </a:innerShdw>
                </a:effectLst>
              </a:rPr>
              <a:t>Для определения курса корабля капитан пользовался некоторыми инструментами. Компас указывал направление движения судна. Циркулем (если он был) капитан отмечал на карте расстояние, которое судно прошло за день. Часто ему приходилось полагаться только на интуицию и… делать вид, что он точно знает, куда надо плыть!</a:t>
            </a:r>
            <a:endParaRPr lang="ru-RU" sz="4400" b="1" dirty="0">
              <a:solidFill>
                <a:schemeClr val="bg1"/>
              </a:solidFill>
              <a:effectLst>
                <a:innerShdw blurRad="63500" dist="50800" dir="8100000">
                  <a:prstClr val="black">
                    <a:alpha val="50000"/>
                  </a:prstClr>
                </a:innerShdw>
              </a:effectLst>
            </a:endParaRPr>
          </a:p>
        </p:txBody>
      </p:sp>
      <p:pic>
        <p:nvPicPr>
          <p:cNvPr id="2050" name="Picture 2" descr="C:\Documents and Settings\Татьяна\Рабочий стол\Таня\23.jpg"/>
          <p:cNvPicPr>
            <a:picLocks noChangeAspect="1" noChangeArrowheads="1"/>
          </p:cNvPicPr>
          <p:nvPr/>
        </p:nvPicPr>
        <p:blipFill>
          <a:blip r:embed="rId2"/>
          <a:srcRect l="1667" t="3137" r="3333" b="2745"/>
          <a:stretch>
            <a:fillRect/>
          </a:stretch>
        </p:blipFill>
        <p:spPr bwMode="auto">
          <a:xfrm>
            <a:off x="609600" y="304800"/>
            <a:ext cx="7924800" cy="4648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ppt_w</p:attrName>
                                        </p:attrNameLst>
                                      </p:cBhvr>
                                      <p:tavLst>
                                        <p:tav tm="0">
                                          <p:val>
                                            <p:fltVal val="0"/>
                                          </p:val>
                                        </p:tav>
                                        <p:tav tm="100000">
                                          <p:val>
                                            <p:strVal val="#ppt_w"/>
                                          </p:val>
                                        </p:tav>
                                      </p:tavLst>
                                    </p:anim>
                                    <p:anim calcmode="lin" valueType="num">
                                      <p:cBhvr>
                                        <p:cTn id="8" dur="1000" fill="hold"/>
                                        <p:tgtEl>
                                          <p:spTgt spid="2050"/>
                                        </p:tgtEl>
                                        <p:attrNameLst>
                                          <p:attrName>ppt_h</p:attrName>
                                        </p:attrNameLst>
                                      </p:cBhvr>
                                      <p:tavLst>
                                        <p:tav tm="0">
                                          <p:val>
                                            <p:fltVal val="0"/>
                                          </p:val>
                                        </p:tav>
                                        <p:tav tm="100000">
                                          <p:val>
                                            <p:strVal val="#ppt_h"/>
                                          </p:val>
                                        </p:tav>
                                      </p:tavLst>
                                    </p:anim>
                                    <p:anim calcmode="lin" valueType="num">
                                      <p:cBhvr>
                                        <p:cTn id="9" dur="1000" fill="hold"/>
                                        <p:tgtEl>
                                          <p:spTgt spid="205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05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nodeType="clickEffect">
                                  <p:stCondLst>
                                    <p:cond delay="0"/>
                                  </p:stCondLst>
                                  <p:childTnLst>
                                    <p:set>
                                      <p:cBhvr>
                                        <p:cTn id="14" dur="1" fill="hold">
                                          <p:stCondLst>
                                            <p:cond delay="0"/>
                                          </p:stCondLst>
                                        </p:cTn>
                                        <p:tgtEl>
                                          <p:spTgt spid="5">
                                            <p:txEl>
                                              <p:pRg st="18" end="18"/>
                                            </p:txEl>
                                          </p:spTgt>
                                        </p:tgtEl>
                                        <p:attrNameLst>
                                          <p:attrName>style.visibility</p:attrName>
                                        </p:attrNameLst>
                                      </p:cBhvr>
                                      <p:to>
                                        <p:strVal val="visible"/>
                                      </p:to>
                                    </p:set>
                                    <p:animEffect transition="in" filter="strips(downLeft)">
                                      <p:cBhvr>
                                        <p:cTn id="15" dur="500"/>
                                        <p:tgtEl>
                                          <p:spTgt spid="5">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одзаголовок 5"/>
          <p:cNvSpPr>
            <a:spLocks noGrp="1"/>
          </p:cNvSpPr>
          <p:nvPr>
            <p:ph type="subTitle" idx="1"/>
          </p:nvPr>
        </p:nvSpPr>
        <p:spPr>
          <a:xfrm>
            <a:off x="0" y="0"/>
            <a:ext cx="9144000" cy="6858000"/>
          </a:xfrm>
        </p:spPr>
        <p:style>
          <a:lnRef idx="2">
            <a:schemeClr val="accent5">
              <a:shade val="50000"/>
            </a:schemeClr>
          </a:lnRef>
          <a:fillRef idx="1">
            <a:schemeClr val="accent5"/>
          </a:fillRef>
          <a:effectRef idx="0">
            <a:schemeClr val="accent5"/>
          </a:effectRef>
          <a:fontRef idx="minor">
            <a:schemeClr val="lt1"/>
          </a:fontRef>
        </p:style>
        <p:txBody>
          <a:bodyPr>
            <a:normAutofit fontScale="92500" lnSpcReduction="10000"/>
          </a:bodyPr>
          <a:lstStyle/>
          <a:p>
            <a:pPr algn="just"/>
            <a:endParaRPr lang="en-US"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just"/>
            <a:endParaRPr lang="en-US"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just"/>
            <a:endParaRPr lang="en-US"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just"/>
            <a:endParaRPr lang="en-US"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just"/>
            <a:endParaRPr lang="en-US"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just"/>
            <a:endParaRPr lang="en-US"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just"/>
            <a:endParaRPr lang="en-US"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just"/>
            <a:endParaRPr lang="en-US"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just"/>
            <a:endParaRPr lang="en-US"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just"/>
            <a:endParaRPr lang="en-US"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just"/>
            <a:endParaRPr lang="en-US"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just"/>
            <a:endParaRPr lang="en-US"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just"/>
            <a:endParaRPr lang="en-US"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just"/>
            <a:endParaRPr lang="en-US"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just"/>
            <a:endParaRPr lang="en-US"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pPr algn="just"/>
            <a:r>
              <a:rPr lang="ru-RU"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Ламантин, или морская корова, - одно из самых необычных морских существ. Самка ламантина держит своего малыша на «руках» точно так же, как женщина! Вполне возможно, что русалки, о которых рассказывали бывалые моряки, - это обычные ламантины.</a:t>
            </a:r>
            <a:endParaRPr lang="ru-RU" sz="24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pic>
        <p:nvPicPr>
          <p:cNvPr id="2050" name="Picture 2" descr="C:\Documents and Settings\Татьяна\Рабочий стол\Таня\22.jpg"/>
          <p:cNvPicPr>
            <a:picLocks noChangeAspect="1" noChangeArrowheads="1"/>
          </p:cNvPicPr>
          <p:nvPr/>
        </p:nvPicPr>
        <p:blipFill>
          <a:blip r:embed="rId2"/>
          <a:srcRect/>
          <a:stretch>
            <a:fillRect/>
          </a:stretch>
        </p:blipFill>
        <p:spPr bwMode="auto">
          <a:xfrm>
            <a:off x="0" y="0"/>
            <a:ext cx="9144000" cy="5486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heckerboard(across)">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ntr" presetSubtype="0" accel="100000" fill="hold" nodeType="clickEffect">
                                  <p:stCondLst>
                                    <p:cond delay="0"/>
                                  </p:stCondLst>
                                  <p:childTnLst>
                                    <p:set>
                                      <p:cBhvr>
                                        <p:cTn id="11" dur="1" fill="hold">
                                          <p:stCondLst>
                                            <p:cond delay="0"/>
                                          </p:stCondLst>
                                        </p:cTn>
                                        <p:tgtEl>
                                          <p:spTgt spid="6">
                                            <p:txEl>
                                              <p:pRg st="15" end="15"/>
                                            </p:txEl>
                                          </p:spTgt>
                                        </p:tgtEl>
                                        <p:attrNameLst>
                                          <p:attrName>style.visibility</p:attrName>
                                        </p:attrNameLst>
                                      </p:cBhvr>
                                      <p:to>
                                        <p:strVal val="visible"/>
                                      </p:to>
                                    </p:set>
                                    <p:anim calcmode="lin" valueType="num">
                                      <p:cBhvr>
                                        <p:cTn id="12" dur="500" fill="hold"/>
                                        <p:tgtEl>
                                          <p:spTgt spid="6">
                                            <p:txEl>
                                              <p:pRg st="15" end="15"/>
                                            </p:txEl>
                                          </p:spTgt>
                                        </p:tgtEl>
                                        <p:attrNameLst>
                                          <p:attrName>ppt_w</p:attrName>
                                        </p:attrNameLst>
                                      </p:cBhvr>
                                      <p:tavLst>
                                        <p:tav tm="0">
                                          <p:val>
                                            <p:strVal val="#ppt_w*0.05"/>
                                          </p:val>
                                        </p:tav>
                                        <p:tav tm="100000">
                                          <p:val>
                                            <p:strVal val="#ppt_w"/>
                                          </p:val>
                                        </p:tav>
                                      </p:tavLst>
                                    </p:anim>
                                    <p:anim calcmode="lin" valueType="num">
                                      <p:cBhvr>
                                        <p:cTn id="13" dur="500" fill="hold"/>
                                        <p:tgtEl>
                                          <p:spTgt spid="6">
                                            <p:txEl>
                                              <p:pRg st="15" end="15"/>
                                            </p:txEl>
                                          </p:spTgt>
                                        </p:tgtEl>
                                        <p:attrNameLst>
                                          <p:attrName>ppt_h</p:attrName>
                                        </p:attrNameLst>
                                      </p:cBhvr>
                                      <p:tavLst>
                                        <p:tav tm="0">
                                          <p:val>
                                            <p:strVal val="#ppt_h"/>
                                          </p:val>
                                        </p:tav>
                                        <p:tav tm="100000">
                                          <p:val>
                                            <p:strVal val="#ppt_h"/>
                                          </p:val>
                                        </p:tav>
                                      </p:tavLst>
                                    </p:anim>
                                    <p:anim calcmode="lin" valueType="num">
                                      <p:cBhvr>
                                        <p:cTn id="14" dur="500" fill="hold"/>
                                        <p:tgtEl>
                                          <p:spTgt spid="6">
                                            <p:txEl>
                                              <p:pRg st="15" end="15"/>
                                            </p:txEl>
                                          </p:spTgt>
                                        </p:tgtEl>
                                        <p:attrNameLst>
                                          <p:attrName>ppt_x</p:attrName>
                                        </p:attrNameLst>
                                      </p:cBhvr>
                                      <p:tavLst>
                                        <p:tav tm="0">
                                          <p:val>
                                            <p:strVal val="#ppt_x-.2"/>
                                          </p:val>
                                        </p:tav>
                                        <p:tav tm="100000">
                                          <p:val>
                                            <p:strVal val="#ppt_x"/>
                                          </p:val>
                                        </p:tav>
                                      </p:tavLst>
                                    </p:anim>
                                    <p:anim calcmode="lin" valueType="num">
                                      <p:cBhvr>
                                        <p:cTn id="15" dur="500" fill="hold"/>
                                        <p:tgtEl>
                                          <p:spTgt spid="6">
                                            <p:txEl>
                                              <p:pRg st="15" end="15"/>
                                            </p:txEl>
                                          </p:spTgt>
                                        </p:tgtEl>
                                        <p:attrNameLst>
                                          <p:attrName>ppt_y</p:attrName>
                                        </p:attrNameLst>
                                      </p:cBhvr>
                                      <p:tavLst>
                                        <p:tav tm="0">
                                          <p:val>
                                            <p:strVal val="#ppt_y"/>
                                          </p:val>
                                        </p:tav>
                                        <p:tav tm="100000">
                                          <p:val>
                                            <p:strVal val="#ppt_y"/>
                                          </p:val>
                                        </p:tav>
                                      </p:tavLst>
                                    </p:anim>
                                    <p:animEffect transition="in" filter="fade">
                                      <p:cBhvr>
                                        <p:cTn id="16" dur="500"/>
                                        <p:tgtEl>
                                          <p:spTgt spid="6">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Татьяна\Рабочий стол\Таня\19.jpg"/>
          <p:cNvPicPr>
            <a:picLocks noChangeAspect="1" noChangeArrowheads="1"/>
          </p:cNvPicPr>
          <p:nvPr/>
        </p:nvPicPr>
        <p:blipFill>
          <a:blip r:embed="rId2"/>
          <a:srcRect l="16000" t="10000" r="18000" b="10000"/>
          <a:stretch>
            <a:fillRect/>
          </a:stretch>
        </p:blipFill>
        <p:spPr bwMode="auto">
          <a:xfrm>
            <a:off x="0" y="0"/>
            <a:ext cx="9144000" cy="6858000"/>
          </a:xfrm>
          <a:prstGeom prst="rect">
            <a:avLst/>
          </a:prstGeom>
          <a:noFill/>
        </p:spPr>
      </p:pic>
      <p:sp>
        <p:nvSpPr>
          <p:cNvPr id="9" name="Прямоугольник 8"/>
          <p:cNvSpPr/>
          <p:nvPr/>
        </p:nvSpPr>
        <p:spPr>
          <a:xfrm>
            <a:off x="2362200" y="-228600"/>
            <a:ext cx="6781800" cy="1754326"/>
          </a:xfrm>
          <a:prstGeom prst="rect">
            <a:avLst/>
          </a:prstGeom>
          <a:noFill/>
        </p:spPr>
        <p:txBody>
          <a:bodyPr wrap="square" lIns="91440" tIns="45720" rIns="91440" bIns="45720">
            <a:spAutoFit/>
            <a:scene3d>
              <a:camera prst="orthographicFront"/>
              <a:lightRig rig="threePt" dir="t"/>
            </a:scene3d>
            <a:sp3d extrusionH="57150">
              <a:bevelT w="38100" h="38100" prst="convex"/>
            </a:sp3d>
          </a:bodyPr>
          <a:lstStyle/>
          <a:p>
            <a:pPr algn="r"/>
            <a:r>
              <a:rPr lang="ru-RU" sz="5400" b="1" cap="none" spc="0" dirty="0" smtClean="0">
                <a:ln w="12700">
                  <a:solidFill>
                    <a:schemeClr val="tx2">
                      <a:satMod val="155000"/>
                    </a:schemeClr>
                  </a:solidFill>
                  <a:prstDash val="solid"/>
                </a:ln>
                <a:solidFill>
                  <a:srgbClr val="FF9900"/>
                </a:solidFill>
                <a:effectLst>
                  <a:outerShdw blurRad="41275" dist="20320" dir="1800000" algn="tl" rotWithShape="0">
                    <a:srgbClr val="000000">
                      <a:alpha val="40000"/>
                    </a:srgbClr>
                  </a:outerShdw>
                </a:effectLst>
              </a:rPr>
              <a:t>Корабли Христофора Колумба</a:t>
            </a:r>
            <a:endParaRPr lang="ru-RU" sz="5400" b="1" cap="none" spc="0" dirty="0">
              <a:ln w="12700">
                <a:solidFill>
                  <a:schemeClr val="tx2">
                    <a:satMod val="155000"/>
                  </a:schemeClr>
                </a:solidFill>
                <a:prstDash val="solid"/>
              </a:ln>
              <a:solidFill>
                <a:srgbClr val="FF9900"/>
              </a:solidFill>
              <a:effectLst>
                <a:outerShdw blurRad="41275" dist="20320" dir="1800000" algn="tl" rotWithShape="0">
                  <a:srgbClr val="000000">
                    <a:alpha val="40000"/>
                  </a:srgbClr>
                </a:outerShdw>
              </a:effectLst>
            </a:endParaRPr>
          </a:p>
        </p:txBody>
      </p:sp>
      <p:sp>
        <p:nvSpPr>
          <p:cNvPr id="10" name="Прямоугольник 9"/>
          <p:cNvSpPr/>
          <p:nvPr/>
        </p:nvSpPr>
        <p:spPr>
          <a:xfrm>
            <a:off x="0" y="4800600"/>
            <a:ext cx="9144000" cy="1815882"/>
          </a:xfrm>
          <a:prstGeom prst="rect">
            <a:avLst/>
          </a:prstGeom>
        </p:spPr>
        <p:txBody>
          <a:bodyPr wrap="square">
            <a:spAutoFit/>
          </a:bodyPr>
          <a:lstStyle/>
          <a:p>
            <a:r>
              <a:rPr lang="ru-RU" sz="2800" b="1" dirty="0" smtClean="0">
                <a:ln/>
                <a:solidFill>
                  <a:schemeClr val="accent3"/>
                </a:solidFill>
              </a:rPr>
              <a:t>Колумб отправился в первую экспедицию на паруснике «Санта-Мария» и каравеллах «Пинта» и «</a:t>
            </a:r>
            <a:r>
              <a:rPr lang="ru-RU" sz="2800" b="1" dirty="0" err="1" smtClean="0">
                <a:ln/>
                <a:solidFill>
                  <a:schemeClr val="accent3"/>
                </a:solidFill>
              </a:rPr>
              <a:t>Нинья</a:t>
            </a:r>
            <a:r>
              <a:rPr lang="ru-RU" sz="2800" b="1" dirty="0" smtClean="0">
                <a:ln/>
                <a:solidFill>
                  <a:schemeClr val="accent3"/>
                </a:solidFill>
              </a:rPr>
              <a:t>». На «Санта-Марии» находились 39 человек, на «Пинте» – 26, а на «</a:t>
            </a:r>
            <a:r>
              <a:rPr lang="ru-RU" sz="2800" b="1" dirty="0" err="1" smtClean="0">
                <a:ln/>
                <a:solidFill>
                  <a:schemeClr val="accent3"/>
                </a:solidFill>
              </a:rPr>
              <a:t>Нинье</a:t>
            </a:r>
            <a:r>
              <a:rPr lang="ru-RU" sz="2800" b="1" dirty="0" smtClean="0">
                <a:ln/>
                <a:solidFill>
                  <a:schemeClr val="accent3"/>
                </a:solidFill>
              </a:rPr>
              <a:t>» – 21.</a:t>
            </a:r>
            <a:endParaRPr lang="ru-RU" sz="2800" b="1" dirty="0">
              <a:ln/>
              <a:solidFill>
                <a:schemeClr val="accent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770" decel="100000"/>
                                        <p:tgtEl>
                                          <p:spTgt spid="9">
                                            <p:txEl>
                                              <p:pRg st="0" end="0"/>
                                            </p:txEl>
                                          </p:spTgt>
                                        </p:tgtEl>
                                      </p:cBhvr>
                                    </p:animEffect>
                                    <p:animScale>
                                      <p:cBhvr>
                                        <p:cTn id="8" dur="770" decel="100000"/>
                                        <p:tgtEl>
                                          <p:spTgt spid="9">
                                            <p:txEl>
                                              <p:pRg st="0" end="0"/>
                                            </p:txEl>
                                          </p:spTgt>
                                        </p:tgtEl>
                                      </p:cBhvr>
                                      <p:from x="10000" y="10000"/>
                                      <p:to x="200000" y="450000"/>
                                    </p:animScale>
                                    <p:animScale>
                                      <p:cBhvr>
                                        <p:cTn id="9" dur="1230" accel="100000" fill="hold">
                                          <p:stCondLst>
                                            <p:cond delay="770"/>
                                          </p:stCondLst>
                                        </p:cTn>
                                        <p:tgtEl>
                                          <p:spTgt spid="9">
                                            <p:txEl>
                                              <p:pRg st="0" end="0"/>
                                            </p:txEl>
                                          </p:spTgt>
                                        </p:tgtEl>
                                      </p:cBhvr>
                                      <p:from x="200000" y="450000"/>
                                      <p:to x="100000" y="100000"/>
                                    </p:animScale>
                                    <p:set>
                                      <p:cBhvr>
                                        <p:cTn id="10" dur="770" fill="hold"/>
                                        <p:tgtEl>
                                          <p:spTgt spid="9">
                                            <p:txEl>
                                              <p:pRg st="0" end="0"/>
                                            </p:txEl>
                                          </p:spTgt>
                                        </p:tgtEl>
                                        <p:attrNameLst>
                                          <p:attrName>ppt_x</p:attrName>
                                        </p:attrNameLst>
                                      </p:cBhvr>
                                      <p:to>
                                        <p:strVal val="(0.5)"/>
                                      </p:to>
                                    </p:set>
                                    <p:anim from="(0.5)" to="(#ppt_x)" calcmode="lin" valueType="num">
                                      <p:cBhvr>
                                        <p:cTn id="11" dur="1230" accel="100000" fill="hold">
                                          <p:stCondLst>
                                            <p:cond delay="770"/>
                                          </p:stCondLst>
                                        </p:cTn>
                                        <p:tgtEl>
                                          <p:spTgt spid="9">
                                            <p:txEl>
                                              <p:pRg st="0" end="0"/>
                                            </p:txEl>
                                          </p:spTgt>
                                        </p:tgtEl>
                                        <p:attrNameLst>
                                          <p:attrName>ppt_x</p:attrName>
                                        </p:attrNameLst>
                                      </p:cBhvr>
                                    </p:anim>
                                    <p:set>
                                      <p:cBhvr>
                                        <p:cTn id="12" dur="770" fill="hold"/>
                                        <p:tgtEl>
                                          <p:spTgt spid="9">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9">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7" presetClass="entr" presetSubtype="4" fill="hold" nodeType="click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 calcmode="lin" valueType="num">
                                      <p:cBhvr additive="base">
                                        <p:cTn id="18" dur="50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9" dur="50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Татьяна\Рабочий стол\Таня\ 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Прямоугольник 6"/>
          <p:cNvSpPr/>
          <p:nvPr/>
        </p:nvSpPr>
        <p:spPr>
          <a:xfrm>
            <a:off x="4953000" y="304800"/>
            <a:ext cx="4191000" cy="2585323"/>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solidFill>
                    <a:schemeClr val="bg2">
                      <a:lumMod val="25000"/>
                    </a:schemeClr>
                  </a:solidFill>
                </a:ln>
                <a:solidFill>
                  <a:srgbClr val="7030A0"/>
                </a:solidFill>
                <a:effectLst>
                  <a:outerShdw blurRad="76200" dist="50800" dir="5400000" algn="tl" rotWithShape="0">
                    <a:srgbClr val="000000">
                      <a:alpha val="65000"/>
                    </a:srgbClr>
                  </a:outerShdw>
                </a:effectLst>
              </a:rPr>
              <a:t>Первое путешествие Колумба</a:t>
            </a:r>
            <a:endParaRPr lang="ru-RU" sz="5400" b="1" cap="none" spc="50" dirty="0">
              <a:ln w="11430">
                <a:solidFill>
                  <a:schemeClr val="bg2">
                    <a:lumMod val="25000"/>
                  </a:schemeClr>
                </a:solidFill>
              </a:ln>
              <a:solidFill>
                <a:srgbClr val="7030A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360"/>
                                          </p:val>
                                        </p:tav>
                                        <p:tav tm="100000">
                                          <p:val>
                                            <p:fltVal val="0"/>
                                          </p:val>
                                        </p:tav>
                                      </p:tavLst>
                                    </p:anim>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Office Theme">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395</TotalTime>
  <Words>767</Words>
  <PresentationFormat>Экран (4:3)</PresentationFormat>
  <Paragraphs>139</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Office Theme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Tatiana</cp:lastModifiedBy>
  <cp:revision>58</cp:revision>
  <dcterms:modified xsi:type="dcterms:W3CDTF">2009-01-24T05:26:56Z</dcterms:modified>
</cp:coreProperties>
</file>