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81" r:id="rId11"/>
    <p:sldId id="282" r:id="rId12"/>
    <p:sldId id="279" r:id="rId13"/>
    <p:sldId id="280" r:id="rId14"/>
    <p:sldId id="26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F0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4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D645805-9CAC-4FAF-818D-BC6CFE684068}" type="datetimeFigureOut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832634-06DF-4295-B43A-61724FD80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5FBA909-162E-457C-B959-763BAA94CDA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742B2-EBF0-47B9-A589-5CD8A5216CA2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908EA-606C-4FDE-819C-25C7AB987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8C6F2-8A22-4C53-8E5E-C647596BC445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7FE09-A4C7-4CAB-9ED7-B0A68B715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6419F-B0D1-4BB7-8392-233ED8843226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CB75D-7527-4385-A9F9-90787A8F4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C3C12-E76B-4677-88F4-CAEFD2ECBE91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D3ACC-CEC9-4544-A5A0-D8F14C2E2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C0C72-90B7-4D6C-B9B7-CCE70DC14D9B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67C90-E1DD-4B85-BDAE-B29D2BF60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7AD50-2CAE-4B18-85F0-5B940AA98847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8E8EE-3EB4-40CF-9228-557E5C83F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4F402-3D58-4D09-8280-E4A4C506C70E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CA54C-908E-4B5A-947D-EC5859196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5C311-78CE-4170-B4D1-A263EAC1103E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CA650-F909-45EA-AF45-2BCF675F8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5A5C7-BAF7-428F-A5C4-904DF0EC869C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E9A51-FD3E-4F48-A43D-2DF1F7820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0B525-D4DA-4312-8DD9-D3C4966C7C8B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E9100-023F-4AB8-A564-31811F413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48597-FCE0-420F-B77B-2A67D1990823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1653C-81B4-4F2E-93A5-B6B9BB041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F6EC0E-6773-41A1-B654-6628099B0E0A}" type="datetime1">
              <a:rPr lang="ru-RU"/>
              <a:pPr>
                <a:defRPr/>
              </a:pPr>
              <a:t>23.09.2011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E3C025-58AD-4533-956E-9F86924F7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928662" y="1000109"/>
            <a:ext cx="6286544" cy="2600342"/>
          </a:xfrm>
        </p:spPr>
        <p:txBody>
          <a:bodyPr/>
          <a:lstStyle/>
          <a:p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4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375884">
            <a:off x="2233892" y="1177514"/>
            <a:ext cx="4383343" cy="4219422"/>
          </a:xfrm>
          <a:solidFill>
            <a:schemeClr val="bg1"/>
          </a:soli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>
            <a:normAutofit fontScale="3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Андронова Надира </a:t>
            </a:r>
            <a:r>
              <a:rPr lang="ru-RU" sz="7400" b="1" i="1" dirty="0" err="1" smtClean="0">
                <a:ln w="11430"/>
                <a:solidFill>
                  <a:srgbClr val="FF0000"/>
                </a:solidFill>
                <a:latin typeface="Georgia" pitchFamily="18" charset="0"/>
              </a:rPr>
              <a:t>Дамировна</a:t>
            </a: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ГБ ОУ АО </a:t>
            </a: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«СКШИ </a:t>
            </a: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№</a:t>
            </a:r>
            <a:r>
              <a:rPr lang="en-US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2</a:t>
            </a: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 для детей с </a:t>
            </a:r>
            <a:b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ОВЗ </a:t>
            </a:r>
            <a:r>
              <a:rPr lang="en-US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VIII</a:t>
            </a: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 вида»,</a:t>
            </a:r>
            <a:r>
              <a:rPr lang="en-US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en-US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воспитатель </a:t>
            </a:r>
            <a:b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конкурс </a:t>
            </a:r>
            <a:b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«Чудеса своими руками» </a:t>
            </a:r>
            <a:b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74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(сообщество взаимопомощи учителей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ln w="11430"/>
              <a:solidFill>
                <a:srgbClr val="FF0000"/>
              </a:solidFill>
              <a:latin typeface="Georg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ln w="11430"/>
              <a:solidFill>
                <a:srgbClr val="FF0000"/>
              </a:solidFill>
              <a:latin typeface="Georg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  </a:t>
            </a:r>
            <a:endParaRPr lang="ru-RU" b="1" i="1" dirty="0" smtClean="0">
              <a:ln w="11430"/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2" name="Picture 3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648554">
            <a:off x="6913354" y="752986"/>
            <a:ext cx="725488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297392">
            <a:off x="6342089" y="-303458"/>
            <a:ext cx="12811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306969">
            <a:off x="6959072" y="-266916"/>
            <a:ext cx="157956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85784" y="3929066"/>
            <a:ext cx="24193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4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261343">
            <a:off x="1127319" y="5468772"/>
            <a:ext cx="12811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C:\Documents and Settings\UZER\Рабочий стол\сайт пашковой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381870">
            <a:off x="6064693" y="4204952"/>
            <a:ext cx="1361844" cy="1024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715304" cy="78581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7.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Приметать 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фигуру динозавра к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основе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,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 сверху пришить  декоративную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тесьму </a:t>
            </a:r>
            <a:endParaRPr lang="ru-RU" sz="3200" b="1" i="1" dirty="0">
              <a:ln w="11430"/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12" name="Содержимое 11" descr="Фото065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896688" y="2000296"/>
            <a:ext cx="3389620" cy="4103885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Содержимое 13" descr="Фото065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16200000">
            <a:off x="4657975" y="2771523"/>
            <a:ext cx="3357586" cy="3672409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2215"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0019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8.Отстрачить фигуру динозавра по краю на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швейной машине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строчкой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зигзаг </a:t>
            </a:r>
            <a:endParaRPr lang="ru-RU" sz="3200" b="1" i="1" dirty="0">
              <a:ln w="11430"/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5" name="Содержимое 4" descr="Фото065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850102" y="2221676"/>
            <a:ext cx="3325416" cy="4168428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Фото0656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16200000">
            <a:off x="4967256" y="1604986"/>
            <a:ext cx="3228783" cy="4305044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2059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9.Пришить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бусину (вместо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глаза);вышить рот; произвести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отделку декоративной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тесьмой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;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 пришить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цветок</a:t>
            </a:r>
            <a:endParaRPr lang="ru-RU" sz="3200" b="1" i="1" dirty="0">
              <a:ln w="11430"/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8" name="Содержимое 7" descr="Фото065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2634941" y="1563379"/>
            <a:ext cx="3874118" cy="5715040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2012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5736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Готовое изделие </a:t>
            </a:r>
            <a:r>
              <a:rPr lang="ru-RU" sz="36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п</a:t>
            </a:r>
            <a:r>
              <a:rPr lang="ru-RU" sz="36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омещаем в </a:t>
            </a:r>
            <a:r>
              <a:rPr lang="ru-RU" sz="3600" b="1" i="1" dirty="0" err="1" smtClean="0">
                <a:ln w="11430"/>
                <a:solidFill>
                  <a:srgbClr val="FF0000"/>
                </a:solidFill>
                <a:latin typeface="Georgia" pitchFamily="18" charset="0"/>
              </a:rPr>
              <a:t>рамку,оформляем</a:t>
            </a:r>
            <a:r>
              <a:rPr lang="ru-RU" sz="36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  <a:t> детский уголок </a:t>
            </a:r>
            <a:br>
              <a:rPr lang="ru-RU" sz="3600" b="1" i="1" dirty="0" smtClean="0">
                <a:ln w="11430"/>
                <a:solidFill>
                  <a:srgbClr val="FF0000"/>
                </a:solidFill>
                <a:latin typeface="Georgia" pitchFamily="18" charset="0"/>
              </a:rPr>
            </a:br>
            <a:endParaRPr lang="ru-RU" sz="3600" b="1" i="1" dirty="0">
              <a:ln w="11430"/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5" name="Содержимое 4" descr="Фото066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2000231" y="500040"/>
            <a:ext cx="4929224" cy="6786610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2075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858412" y="274638"/>
            <a:ext cx="21431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 flipH="1">
            <a:off x="-714412" y="6356350"/>
            <a:ext cx="71438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786974" y="6356350"/>
            <a:ext cx="285752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0D3ACC-CEC9-4544-A5A0-D8F14C2E29F9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42910" y="642918"/>
            <a:ext cx="778674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Методика изготовления взята из книги</a:t>
            </a:r>
            <a:r>
              <a:rPr lang="ru-RU" sz="4400" b="1" i="1" dirty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«Рождественские мотивы (Шьем из лоскутков)»</a:t>
            </a:r>
          </a:p>
          <a:p>
            <a:r>
              <a:rPr lang="ru-RU" sz="4400" b="1" i="1" dirty="0" err="1" smtClean="0">
                <a:solidFill>
                  <a:srgbClr val="FF0000"/>
                </a:solidFill>
                <a:latin typeface="Georgia" pitchFamily="18" charset="0"/>
              </a:rPr>
              <a:t>Автор-Шерн</a:t>
            </a:r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4400" b="1" i="1" dirty="0" err="1" smtClean="0">
                <a:solidFill>
                  <a:srgbClr val="FF0000"/>
                </a:solidFill>
                <a:latin typeface="Georgia" pitchFamily="18" charset="0"/>
              </a:rPr>
              <a:t>Саффьот</a:t>
            </a:r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, Москва, </a:t>
            </a:r>
          </a:p>
          <a:p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«Мой мир»2004 г.</a:t>
            </a:r>
          </a:p>
          <a:p>
            <a:endParaRPr lang="ru-RU" sz="4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Объемная аппликация на ткани</a:t>
            </a:r>
            <a:endParaRPr lang="ru-RU" sz="36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0" name="Содержимое 9" descr="Фото066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2321705" y="892948"/>
            <a:ext cx="4357720" cy="542928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advTm="3073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Для работы нам потребуется ткань и инструменты:</a:t>
            </a:r>
            <a:endParaRPr lang="ru-RU" sz="32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2143116"/>
            <a:ext cx="4038600" cy="4382228"/>
          </a:xfrm>
        </p:spPr>
        <p:txBody>
          <a:bodyPr>
            <a:normAutofit fontScale="55000" lnSpcReduction="2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Ткань-атлас зеленого цвета для аппликации (20х30см)</a:t>
            </a:r>
          </a:p>
          <a:p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Ткань-габардин </a:t>
            </a:r>
            <a:r>
              <a:rPr lang="ru-RU" sz="3300" b="1" i="1" spc="150" dirty="0" err="1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голубого</a:t>
            </a:r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цвета для основы изделия (40х50см)</a:t>
            </a:r>
          </a:p>
          <a:p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Декоративная тесьма разных видов</a:t>
            </a:r>
          </a:p>
          <a:p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Один декоративный цветок </a:t>
            </a:r>
          </a:p>
          <a:p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Нитки в цвет ткани и тесьма </a:t>
            </a:r>
          </a:p>
          <a:p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Ножницы </a:t>
            </a:r>
          </a:p>
          <a:p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Выкройка изделия динозавра</a:t>
            </a:r>
          </a:p>
          <a:p>
            <a:r>
              <a:rPr lang="ru-RU" sz="3300" b="1" i="1" spc="150" dirty="0" err="1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Синтепон</a:t>
            </a:r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(для придания объема аппликации)</a:t>
            </a:r>
          </a:p>
          <a:p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Булавки</a:t>
            </a:r>
          </a:p>
          <a:p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Иголка </a:t>
            </a:r>
          </a:p>
          <a:p>
            <a:r>
              <a:rPr lang="ru-RU" sz="3300" b="1" i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Рамка </a:t>
            </a: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Содержимое 7" descr="Фото066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982832" y="1731756"/>
            <a:ext cx="3325416" cy="44338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2371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3668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Выкройка </a:t>
            </a:r>
            <a:r>
              <a:rPr lang="ru-RU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изделия</a:t>
            </a:r>
            <a:endParaRPr lang="ru-RU" sz="32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467544" y="1500174"/>
            <a:ext cx="8352928" cy="785818"/>
          </a:xfrm>
        </p:spPr>
        <p:txBody>
          <a:bodyPr>
            <a:noAutofit/>
          </a:bodyPr>
          <a:lstStyle/>
          <a:p>
            <a:pPr lvl="1" algn="ctr">
              <a:buNone/>
            </a:pPr>
            <a:r>
              <a:rPr lang="ru-RU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1.Вырезать </a:t>
            </a:r>
            <a:r>
              <a:rPr lang="ru-RU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динозавра </a:t>
            </a:r>
            <a:r>
              <a:rPr lang="ru-RU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из</a:t>
            </a:r>
            <a:r>
              <a:rPr lang="ru-RU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бумаги</a:t>
            </a:r>
          </a:p>
          <a:p>
            <a:pPr lvl="1" algn="ctr">
              <a:buNone/>
            </a:pPr>
            <a:endParaRPr lang="ru-RU" sz="3200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2" name="Рисунок 11" descr="Фото0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142109" y="1906563"/>
            <a:ext cx="3435846" cy="5616624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2075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2.Обвести контур 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 на ткани</a:t>
            </a:r>
            <a:b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</a:b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Фото06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606609" y="1227047"/>
            <a:ext cx="3858774" cy="5976664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2091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3.Вырезать 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фигуру динозавра из ткани атласа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14" name="Рисунок 13" descr="Фото06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167844" y="1592796"/>
            <a:ext cx="3240360" cy="5472608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2511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4.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Вырезать 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фигуру динозавра из </a:t>
            </a:r>
            <a:r>
              <a:rPr lang="ru-RU" sz="3200" b="1" i="1" dirty="0" err="1" smtClean="0">
                <a:solidFill>
                  <a:srgbClr val="FF0000"/>
                </a:solidFill>
                <a:latin typeface="Georgia" pitchFamily="18" charset="0"/>
              </a:rPr>
              <a:t>синтепона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 и 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наложить  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на основу ткани (</a:t>
            </a:r>
            <a:r>
              <a:rPr lang="ru-RU" sz="3200" b="1" i="1" dirty="0" err="1" smtClean="0">
                <a:solidFill>
                  <a:srgbClr val="FF0000"/>
                </a:solidFill>
                <a:latin typeface="Georgia" pitchFamily="18" charset="0"/>
              </a:rPr>
              <a:t>голубой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 габардин) </a:t>
            </a:r>
            <a:endParaRPr lang="ru-RU" sz="32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7" name="Рисунок 6" descr="Фото06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789396" y="1332292"/>
            <a:ext cx="3767968" cy="5675368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248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5.Фигуру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динозавра из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атласа наложить на </a:t>
            </a:r>
            <a:r>
              <a:rPr lang="ru-RU" sz="3200" b="1" i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синтепоновую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фигуру</a:t>
            </a:r>
            <a:endParaRPr lang="ru-RU" sz="32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Содержимое 6" descr="Фото064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1029379" y="1613772"/>
            <a:ext cx="2808311" cy="4009876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Содержимое 12" descr="Фото0650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16200000">
            <a:off x="5028283" y="2758405"/>
            <a:ext cx="2826097" cy="4024412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2059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6.Закрепить 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булавками 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фигуры на ткани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4" name="Содержимое 13" descr="Фото065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2719881" y="1280589"/>
            <a:ext cx="3918556" cy="5072101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2683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.">
  <a:themeElements>
    <a:clrScheme name="Стандартная">
      <a:dk1>
        <a:sysClr val="windowText" lastClr="000000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1.</Template>
  <TotalTime>152</TotalTime>
  <Words>134</Words>
  <Application>Microsoft Office PowerPoint</Application>
  <PresentationFormat>Экран (4:3)</PresentationFormat>
  <Paragraphs>34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Arial</vt:lpstr>
      <vt:lpstr>нач.школа 1.</vt:lpstr>
      <vt:lpstr>   </vt:lpstr>
      <vt:lpstr>Объемная аппликация на ткани</vt:lpstr>
      <vt:lpstr>Для работы нам потребуется ткань и инструменты:</vt:lpstr>
      <vt:lpstr>Выкройка изделия</vt:lpstr>
      <vt:lpstr> 2.Обвести контур  на ткани </vt:lpstr>
      <vt:lpstr>3.Вырезать фигуру динозавра из ткани атласа </vt:lpstr>
      <vt:lpstr>  4.Вырезать фигуру динозавра из синтепона и наложить  на основу ткани (голубой габардин) </vt:lpstr>
      <vt:lpstr>5.Фигуру динозавра из атласа наложить на синтепоновую фигуру</vt:lpstr>
      <vt:lpstr>6.Закрепить булавками фигуры на ткани</vt:lpstr>
      <vt:lpstr>7.Приметать  фигуру динозавра к основе, сверху пришить  декоративную тесьму </vt:lpstr>
      <vt:lpstr>8.Отстрачить фигуру динозавра по краю на швейной машине  строчкой зигзаг </vt:lpstr>
      <vt:lpstr>  9.Пришить бусину (вместо глаза);вышить рот; произвести отделку декоративной тесьмой; пришить цветок</vt:lpstr>
      <vt:lpstr>Готовое изделие помещаем в рамку,оформляем детский уголок  </vt:lpstr>
      <vt:lpstr>Слайд 14</vt:lpstr>
    </vt:vector>
  </TitlesOfParts>
  <Company>UZER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) </dc:title>
  <dc:creator>UZER</dc:creator>
  <dc:description>http://aida.ucoz.ru</dc:description>
  <cp:lastModifiedBy>UZER</cp:lastModifiedBy>
  <cp:revision>16</cp:revision>
  <dcterms:created xsi:type="dcterms:W3CDTF">2011-09-23T16:06:21Z</dcterms:created>
  <dcterms:modified xsi:type="dcterms:W3CDTF">2011-09-23T18:39:19Z</dcterms:modified>
</cp:coreProperties>
</file>