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846FE-18AB-4FBD-9D61-2C752B0F0BD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B5BFC-21B3-40ED-A749-9F1370B802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445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338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3912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6727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1354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7770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9601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B5BFC-21B3-40ED-A749-9F1370B8021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8711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33528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LE_TECHNO_TI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9553"/>
            <a:ext cx="8686800" cy="11620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2438400" cy="4572000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2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Documents and Settings\PresPRO\Desktop\June 2007 temps\PPP_XBUSI_TXT_TECHNO_TILES3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C9E1-6621-4182-8902-0F26D3A31514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447800"/>
            <a:ext cx="1524000" cy="5410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 descr="C:\Documents and Settings\PresPRO\Desktop\June 2007 temps\PPP_XBUSI_TXT_TECHNO_TILES4.png"/>
          <p:cNvPicPr>
            <a:picLocks noChangeAspect="1" noChangeArrowheads="1"/>
          </p:cNvPicPr>
          <p:nvPr/>
        </p:nvPicPr>
        <p:blipFill>
          <a:blip r:embed="rId17"/>
          <a:stretch>
            <a:fillRect/>
          </a:stretch>
        </p:blipFill>
        <p:spPr bwMode="auto">
          <a:xfrm>
            <a:off x="1" y="1"/>
            <a:ext cx="9143997" cy="685799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466848" y="1447800"/>
            <a:ext cx="1524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76400"/>
            <a:ext cx="7162800" cy="4449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65C9E1-6621-4182-8902-0F26D3A31514}" type="datetimeFigureOut">
              <a:rPr lang="en-US" smtClean="0"/>
              <a:pPr/>
              <a:t>1/12/2013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242A718-4B6A-426C-87B0-EDD8B353F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reflection blurRad="6350" stA="55000" endA="300" endPos="45500" dir="5400000" sy="-100000" algn="bl" rotWithShape="0"/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Современная фирма. Продукт фирмы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1500174"/>
            <a:ext cx="2486012" cy="316707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Наша задача: </a:t>
            </a:r>
            <a:r>
              <a:rPr lang="ru-RU" dirty="0" smtClean="0"/>
              <a:t>сформировать представление об экономической природе фирмы; дать характеристику фирмы как коммерческой организации; познакомиться с понятием «продукт фирмы»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72074"/>
            <a:ext cx="244252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задание:</a:t>
            </a:r>
          </a:p>
          <a:p>
            <a:r>
              <a:rPr lang="ru-RU" b="1" dirty="0" smtClean="0">
                <a:solidFill>
                  <a:schemeClr val="bg1"/>
                </a:solidFill>
                <a:cs typeface="Times New Roman"/>
              </a:rPr>
              <a:t>§6.1, 6.2,</a:t>
            </a:r>
          </a:p>
          <a:p>
            <a:r>
              <a:rPr lang="ru-RU" b="1" dirty="0" smtClean="0">
                <a:solidFill>
                  <a:schemeClr val="bg1"/>
                </a:solidFill>
                <a:cs typeface="Times New Roman"/>
              </a:rPr>
              <a:t>задания Практикума </a:t>
            </a:r>
          </a:p>
          <a:p>
            <a:r>
              <a:rPr lang="ru-RU" b="1" dirty="0" smtClean="0">
                <a:solidFill>
                  <a:schemeClr val="bg1"/>
                </a:solidFill>
                <a:cs typeface="Times New Roman"/>
              </a:rPr>
              <a:t>(упражнения и задачи</a:t>
            </a:r>
          </a:p>
          <a:p>
            <a:r>
              <a:rPr lang="ru-RU" b="1" dirty="0" smtClean="0">
                <a:solidFill>
                  <a:schemeClr val="bg1"/>
                </a:solidFill>
                <a:cs typeface="Times New Roman"/>
              </a:rPr>
              <a:t>к  §6.2)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?? Что такое «фирма»?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66" y="1676400"/>
            <a:ext cx="7186634" cy="48958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Фирма –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это коммерческая организация, которая используя факторы производства, производит товары и услуги и продаёт их с целью получения прибыли.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286256"/>
            <a:ext cx="5958554" cy="1472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02035146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Фирма – юридическое лицо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Юридическим лицом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признаётся организация, которая имеет обособленное имущество и отвечает по своим обязательством эти имуществом, может от своего имени приобретать и осуществлять имущественные и неимущественные права, нести обязанности, быть истцом и ответчиком в суде. Юридические лица должны иметь самостоятельный баланс или смету.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940685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62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Краткосрочный и долгосрочный периоды 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431304"/>
            <a:ext cx="7162800" cy="293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8326876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Общий и средний продукт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1933" y="2000240"/>
            <a:ext cx="750206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49719" y="3929066"/>
            <a:ext cx="759428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5805842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Предельный продукт труда (М</a:t>
            </a:r>
            <a:r>
              <a:rPr lang="en-US" dirty="0" smtClean="0"/>
              <a:t>P</a:t>
            </a:r>
            <a:r>
              <a:rPr lang="en-US" sz="3100" dirty="0" smtClean="0"/>
              <a:t>L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16399" y="2071678"/>
            <a:ext cx="762760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7524760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классу: работа с таблицей 6 – 1.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571744"/>
            <a:ext cx="74295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610066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4543428" cy="10572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Общий и предельный продукт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7" y="1"/>
            <a:ext cx="3786181" cy="344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0420" y="3428999"/>
            <a:ext cx="379358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05914"/>
            <a:ext cx="5180078" cy="187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классу: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выполните задания Практикума (тесты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II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с.87 – 88)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4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F7932B-6103-4F06-A811-D3B2BC8646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TS101881345</Template>
  <TotalTime>0</TotalTime>
  <Words>179</Words>
  <Application>Microsoft Office PowerPoint</Application>
  <PresentationFormat>Экран (4:3)</PresentationFormat>
  <Paragraphs>24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TS101881345</vt:lpstr>
      <vt:lpstr>Современная фирма. Продукт фирмы</vt:lpstr>
      <vt:lpstr>?? Что такое «фирма»?</vt:lpstr>
      <vt:lpstr>Фирма – юридическое лицо</vt:lpstr>
      <vt:lpstr>Краткосрочный и долгосрочный периоды </vt:lpstr>
      <vt:lpstr>Общий и средний продукт </vt:lpstr>
      <vt:lpstr>Предельный продукт труда (МPL)</vt:lpstr>
      <vt:lpstr>Задание классу: работа с таблицей 6 – 1.</vt:lpstr>
      <vt:lpstr>Общий и предельный продукт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2012-12-23T07:23:49Z</dcterms:created>
  <dcterms:modified xsi:type="dcterms:W3CDTF">2013-01-12T10:58:54Z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TC018813459991</vt:lpwstr>
  </property>
</Properties>
</file>