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8" r:id="rId3"/>
    <p:sldId id="256" r:id="rId4"/>
    <p:sldId id="257" r:id="rId5"/>
    <p:sldId id="258" r:id="rId6"/>
    <p:sldId id="259" r:id="rId7"/>
    <p:sldId id="260" r:id="rId8"/>
    <p:sldId id="261" r:id="rId9"/>
    <p:sldId id="270" r:id="rId10"/>
    <p:sldId id="262" r:id="rId11"/>
    <p:sldId id="275" r:id="rId12"/>
    <p:sldId id="276" r:id="rId13"/>
    <p:sldId id="273" r:id="rId14"/>
    <p:sldId id="274" r:id="rId15"/>
    <p:sldId id="269" r:id="rId16"/>
    <p:sldId id="266" r:id="rId17"/>
    <p:sldId id="265" r:id="rId18"/>
    <p:sldId id="263" r:id="rId19"/>
    <p:sldId id="264" r:id="rId20"/>
    <p:sldId id="277" r:id="rId21"/>
    <p:sldId id="267" r:id="rId22"/>
    <p:sldId id="271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gif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42852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МОУ Подозерская средняя общеобразовательная школа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Комсомольский район Ивановская область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1428736"/>
            <a:ext cx="5857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Классный час на тему: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2000240"/>
            <a:ext cx="5256567" cy="17543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М.В.Ломоносов: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путь в науку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5357826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учитель начальных классов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Щавелева Ольга Александровна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oto_56_b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57422" y="285728"/>
            <a:ext cx="4500570" cy="5100646"/>
          </a:xfrm>
          <a:prstGeom prst="ellipse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4" name="Рисунок 3" descr="0230325380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72264" y="4357694"/>
            <a:ext cx="2427156" cy="1220859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7" name="Рисунок 6" descr="Poltava_2_4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072330" y="142852"/>
            <a:ext cx="1618517" cy="207170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0" name="Рисунок 9" descr="lomonosov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000892" y="2643182"/>
            <a:ext cx="1838324" cy="1313698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1" name="Рисунок 10" descr="lomonosov_krasnorechie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785786" y="2357430"/>
            <a:ext cx="1071570" cy="1691953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026" name="Picture 2" descr="C:\C&amp;M\CMGE07_3\тит.bmp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20" y="4214818"/>
            <a:ext cx="2066925" cy="154305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1027" name="Picture 3" descr="C:\C&amp;M\CMGE07_3\лет.bmp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28596" y="214290"/>
            <a:ext cx="1771650" cy="197167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357158" y="5842337"/>
            <a:ext cx="85011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М.В.Ломоносов занимался исследованиями по математике, физике, астрономии, географии, геологии, биологии, языкознанию, философии, истории.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15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М.Ломоносов был крупнейшим русским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поэтом-просветителем 18 в.,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одним из основоположников силлабо-тонического стихосложения. Разработанная им теория «трех штилей» сыграла огромную роль в становлении русского литературного языка.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5286388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Титульный лист «Российской грамматики» М. В. Ломоносова. 1755.</a:t>
            </a:r>
          </a:p>
        </p:txBody>
      </p:sp>
      <p:pic>
        <p:nvPicPr>
          <p:cNvPr id="2050" name="Picture 2" descr="C:\C&amp;M\CMGE07_3\тит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000240"/>
            <a:ext cx="4019049" cy="3000396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6" name="Picture 3" descr="C:\C&amp;M\CMGE07_3\лет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2000240"/>
            <a:ext cx="2714644" cy="3021136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500694" y="5286388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Титульный лист «Краткого летописца с родословием» М. В. Ломоносова. 1760.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29190" y="642918"/>
            <a:ext cx="407196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Свои научные мысли он нередко излагал поэтическим языком. Его философские оды были впоследствии высоко оценены А. С. Пушкиным. Ломоносов также — автор поэм, поэтических посланий, трагедий, сатир, фундаментальных филологических трудов и научной грамматики русского языка.</a:t>
            </a:r>
          </a:p>
        </p:txBody>
      </p:sp>
      <p:pic>
        <p:nvPicPr>
          <p:cNvPr id="3" name="Picture 8" descr="Картинка 75 из 1016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19" y="285728"/>
            <a:ext cx="4494877" cy="6286544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125963" cy="675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3" name="TextBox 2"/>
          <p:cNvSpPr txBox="1"/>
          <p:nvPr/>
        </p:nvSpPr>
        <p:spPr>
          <a:xfrm>
            <a:off x="4929190" y="714356"/>
            <a:ext cx="378621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Широкие научные интересы Ломоносова включали 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астрономию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26 мая 1761 во время прохождения Венеры по диску Солнца Ломоносов открыл существование у нее атмосферы, впервые правильно истолковав размытие солнечного края при двукратном прохождении Венеры через край диска Солнца.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4714884"/>
            <a:ext cx="87868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М.Ломоносов уделял значительное внимание развитию в России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геологии и минералогии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лично произвел большое количество анализов горных пород. Придавая важное значение развитию русского металлургического производства, Ломоносов в 1763 году опубликовал руководство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«Первые основания металлургии или рудных дел»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 котором подробно рассмотрел как свойства различных металлов.</a:t>
            </a:r>
          </a:p>
        </p:txBody>
      </p:sp>
      <p:pic>
        <p:nvPicPr>
          <p:cNvPr id="3" name="Picture 4" descr="Картинка 8 из 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214290"/>
            <a:ext cx="5500726" cy="44005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мозаика Пол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42852"/>
            <a:ext cx="3429024" cy="452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мозаика Пётр 1 Ломоносов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42852"/>
            <a:ext cx="360355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20" y="4929198"/>
            <a:ext cx="85011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течение многих лет М.Ломоносов разрабатывал технологию получения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цветного стекла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бисерной и мозаичной фабрике, построенной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Усть-Рудицах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(близ Петербурга). Цветные стекла использовались для создания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мозаик.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сам создал ряд мозаичных портретов (например,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портрет Петра 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и монументальную мозаику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«Полтавская баталия»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(1762-64). Мозаичные работы Ломоносова были высоко оценены российской Академией художеств, избравшей его в 1763г. своим членом.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3594658_lomonoso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357166"/>
            <a:ext cx="4500594" cy="5904780"/>
          </a:xfrm>
          <a:prstGeom prst="ellipse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3" name="Рисунок 2" descr="27995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643570" y="357166"/>
            <a:ext cx="2714644" cy="27969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57818" y="3357562"/>
            <a:ext cx="3357586" cy="3139321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Ломоносов первым в России обратил внимание на историю самой Земли и на причины образования полезных ископаемых. Он обратился к жителям России с просьбой присылать ему различные камни. На основании полученных образцов Михаил Васильевич составил каталог минералов России.</a:t>
            </a:r>
            <a:endParaRPr lang="ru-RU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B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67024" y="214290"/>
            <a:ext cx="6869660" cy="5072098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1928794" y="5572140"/>
            <a:ext cx="5500726" cy="83099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Много приборов, приспособлений, инструментов изобрел  М. Ломоносов.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71604" y="175222"/>
            <a:ext cx="5857916" cy="4896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285720" y="5143512"/>
            <a:ext cx="8572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1755 году во многом благодаря усилиям Ломоносова был основан первый в России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Московский университет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который  сейчас носит его имя. Он пытался добиться приема туда студентов всех сословий, однако не смог, хотя составленный при его участии устав был одним из самых свободных в Европе. Преподавание велось на русском языке.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st-51-123287999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85852" y="214290"/>
            <a:ext cx="6619921" cy="4964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14282" y="5357826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1757 году М.В. Ломоносов был назначен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советником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академической Конференции, представил план реорганизации управления Академии и проект ее устава, с 1760 года курировал Академический университет и Академическую гимназию.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28596" y="1142984"/>
            <a:ext cx="8353425" cy="40322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 Antiqua" pitchFamily="18" charset="0"/>
              </a:rPr>
              <a:t>Он создал первый университет.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 Antiqua" pitchFamily="18" charset="0"/>
              </a:rPr>
              <a:t>Он, лучше сказать, сам был первым нашим университетом.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ook Antiqua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ook Antiqua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 Antiqua" pitchFamily="18" charset="0"/>
              </a:rPr>
              <a:t>                                   А. С. Пушкин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ook Antiqua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C&amp;M\CMGE07_3\лом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57166"/>
            <a:ext cx="2966442" cy="2214578"/>
          </a:xfrm>
          <a:prstGeom prst="rect">
            <a:avLst/>
          </a:prstGeom>
          <a:noFill/>
        </p:spPr>
      </p:pic>
      <p:pic>
        <p:nvPicPr>
          <p:cNvPr id="3075" name="Picture 3" descr="C:\C&amp;M\CMGE07_3\лом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357165"/>
            <a:ext cx="2893680" cy="2160259"/>
          </a:xfrm>
          <a:prstGeom prst="rect">
            <a:avLst/>
          </a:prstGeom>
          <a:noFill/>
        </p:spPr>
      </p:pic>
      <p:pic>
        <p:nvPicPr>
          <p:cNvPr id="3076" name="Picture 4" descr="C:\C&amp;M\CMGE07_3\лом.bmp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8992" y="357166"/>
            <a:ext cx="2439245" cy="27146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2643182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Ломоносов. Большой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Ораниенбаумский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дворец.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43636" y="2643182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Ломоносов. Японский павильон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Ораниенбаумского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дворца.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00430" y="3214686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Ломоносов. Павильон Катальной горки (северное крыло).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2844" y="4071942"/>
            <a:ext cx="88583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ЛОМОНОСОВ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город в Российской Федерации, Ленинградская обл., расположен на южном берегу Финского залива, в 40 км от Санкт-Петербурга. Порт. Железнодорожная станция Ораниенбаум. Районный центр. Подчинен мэрии Санкт-Петербурга. Население 41,4 тыс. человек (2002). Основан в 1710 году. Город с 1780 года. До 1948 года Ораниенбаум.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useum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196570"/>
            <a:ext cx="7584054" cy="4732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pamyatnik-lomonosovu_27295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5008" y="2643182"/>
            <a:ext cx="2933698" cy="39058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214414" y="5786454"/>
            <a:ext cx="3714776" cy="461665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i="1" dirty="0" smtClean="0"/>
              <a:t>Музей М.В.Ломоносова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6357950" y="5072074"/>
            <a:ext cx="2570120" cy="1417644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Памятник М.В.Ломоносову на родине</a:t>
            </a:r>
          </a:p>
        </p:txBody>
      </p:sp>
      <p:pic>
        <p:nvPicPr>
          <p:cNvPr id="3" name="Picture 4" descr="памятник Ломо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285728"/>
            <a:ext cx="407103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876" indent="-342876">
              <a:buNone/>
            </a:pPr>
            <a:r>
              <a:rPr lang="ru-RU" sz="2400" dirty="0" smtClean="0"/>
              <a:t>1. </a:t>
            </a:r>
            <a:r>
              <a:rPr lang="en-US" sz="2400" dirty="0" smtClean="0">
                <a:solidFill>
                  <a:schemeClr val="bg1"/>
                </a:solidFill>
                <a:hlinkClick r:id="rId2"/>
              </a:rPr>
              <a:t>ru.wikipedia.org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876" indent="-342876">
              <a:buNone/>
            </a:pPr>
            <a:r>
              <a:rPr lang="ru-RU" sz="2400" dirty="0" smtClean="0"/>
              <a:t>2. Большая энциклопедия Кирилла и </a:t>
            </a:r>
            <a:r>
              <a:rPr lang="ru-RU" sz="2400" dirty="0" err="1" smtClean="0"/>
              <a:t>Мефодия</a:t>
            </a:r>
            <a:r>
              <a:rPr lang="ru-RU" sz="2400" dirty="0" smtClean="0"/>
              <a:t> 2007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http://www.syt.edu.severodvinsk.ru/web/shenko/index888.htm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t">
              <a:buNone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http://www.portal-slovo.ru</a:t>
            </a:r>
            <a:endParaRPr lang="ru-RU" sz="2400" dirty="0" smtClean="0"/>
          </a:p>
          <a:p>
            <a:pPr marL="342876" indent="-342876">
              <a:buAutoNum type="arabicPeriod"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omonosov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00298" y="214290"/>
            <a:ext cx="3643338" cy="43763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14282" y="4643446"/>
            <a:ext cx="87154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ЛОМОНОСОВ Михаил Васильевич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[8 (19) ноября 1711, деревня Мишанинская Куростровской волости Архангелогородской губ. —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 (15) апреля 1765, Санкт-Петербург]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первый русский ученый-естествоиспытатель мирового значения, поэт, заложивший основы современного русского литературного языка, художник, историк, поборник развития отечественного просвещения, науки и экономики.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p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2910" y="285728"/>
            <a:ext cx="3575457" cy="628652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3" name="Рисунок 2" descr="image_large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286380" y="285728"/>
            <a:ext cx="2786082" cy="4254066"/>
          </a:xfrm>
          <a:prstGeom prst="ellips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714876" y="4857760"/>
            <a:ext cx="3786214" cy="193899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Сын крестьянина-помора из деревни Денисовка  Архангельской губернии, Михайло Ломоносов в 19 лет с согласия отца отправился с обозом пешком в Москву.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ab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5786" y="214290"/>
            <a:ext cx="7715304" cy="535785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285720" y="5786454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Здесь, скрыв правду о своем крестьянском происхождении, ему удалось поступить 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Славяно-греко-латинскую академию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ttach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14414" y="1500174"/>
            <a:ext cx="6715172" cy="513028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214282" y="142852"/>
            <a:ext cx="8929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1735 году, добившись выдающихся успехов, он был переведен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Академический университет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Санкт-Петербурге.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следующий год Ломоносов вместе с несколькими другими даровитыми студентами был отправлен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Германию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обучение.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PBLAB.gif"/>
          <p:cNvPicPr>
            <a:picLocks noChangeAspect="1"/>
          </p:cNvPicPr>
          <p:nvPr/>
        </p:nvPicPr>
        <p:blipFill>
          <a:blip r:embed="rId2" cstate="email"/>
          <a:srcRect t="1979"/>
          <a:stretch>
            <a:fillRect/>
          </a:stretch>
        </p:blipFill>
        <p:spPr>
          <a:xfrm>
            <a:off x="115442" y="214290"/>
            <a:ext cx="5147092" cy="3824289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2" name="Рисунок 1" descr="2-1-2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3000372"/>
            <a:ext cx="4187099" cy="345017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500034" y="4429132"/>
            <a:ext cx="3571900" cy="1631216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i="1" dirty="0" smtClean="0"/>
              <a:t>В 1745 году Ломоносов стал первым русским профессором, членом Академии наук и возглавил первую в стране химическую лабораторию.</a:t>
            </a: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0619152119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928662" y="2000240"/>
            <a:ext cx="7143800" cy="46881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5214942" y="6143644"/>
            <a:ext cx="3571900" cy="584775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Макет химической лаборатории М.В.Ломоносова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42852"/>
            <a:ext cx="85011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1752-1753 году ученый прочитал студентам курс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«Введение в истинную физическую химию»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сопровождавшийся демонстрационными опытами и практическими занятиями. Он составил обширную программу исследований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свойств растворов.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Значительное внимание Ломоносов уделил исследованиям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атмосферного электричества.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Ломоносов самостоятельно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сформулировал законы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сохранения материи и движения, разработал учение о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природе цветов.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бинет химика Ломо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214290"/>
            <a:ext cx="7716177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6"/>
          <p:cNvSpPr txBox="1">
            <a:spLocks noChangeArrowheads="1"/>
          </p:cNvSpPr>
          <p:nvPr/>
        </p:nvSpPr>
        <p:spPr>
          <a:xfrm>
            <a:off x="4714876" y="6143644"/>
            <a:ext cx="4157634" cy="3571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Кабинет химика М.В.Ломоносова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793</Words>
  <Application>Microsoft Office PowerPoint</Application>
  <PresentationFormat>Экран (4:3)</PresentationFormat>
  <Paragraphs>48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Михаил Васильевич Ломоносов</dc:title>
  <dc:creator>1</dc:creator>
  <cp:lastModifiedBy>Олег</cp:lastModifiedBy>
  <cp:revision>15</cp:revision>
  <dcterms:created xsi:type="dcterms:W3CDTF">2010-03-10T15:41:40Z</dcterms:created>
  <dcterms:modified xsi:type="dcterms:W3CDTF">2011-11-15T15:10:19Z</dcterms:modified>
</cp:coreProperties>
</file>