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sldIdLst>
    <p:sldId id="256" r:id="rId3"/>
    <p:sldId id="262" r:id="rId4"/>
    <p:sldId id="260" r:id="rId5"/>
    <p:sldId id="261" r:id="rId6"/>
    <p:sldId id="263" r:id="rId7"/>
    <p:sldId id="264" r:id="rId8"/>
    <p:sldId id="267" r:id="rId9"/>
    <p:sldId id="269" r:id="rId10"/>
    <p:sldId id="268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1427833-5376-4EC3-80A0-CC454693D3F1}">
          <p14:sldIdLst>
            <p14:sldId id="256"/>
            <p14:sldId id="262"/>
            <p14:sldId id="260"/>
            <p14:sldId id="261"/>
            <p14:sldId id="263"/>
            <p14:sldId id="264"/>
            <p14:sldId id="267"/>
            <p14:sldId id="269"/>
            <p14:sldId id="268"/>
            <p14:sldId id="270"/>
            <p14:sldId id="271"/>
            <p14:sldId id="272"/>
            <p14:sldId id="273"/>
            <p14:sldId id="274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08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633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376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861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47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541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84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28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405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19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516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05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D0BAB62-FD5B-4D4D-99A8-A8FD0BCF09E5}" type="datetimeFigureOut">
              <a:rPr lang="ru-RU" smtClean="0"/>
              <a:t>17.12.2011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516F0D1-9905-4F55-B8A3-93035E655A7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678818"/>
            <a:ext cx="7772400" cy="3672406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по логике на тему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:”</a:t>
            </a: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логики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56992"/>
            <a:ext cx="3635896" cy="3351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51224"/>
            <a:ext cx="5040560" cy="234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866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ln w="11430"/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2880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Аристотель умер в 322 г. до н.э. или он не умер в этом году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03210"/>
            <a:ext cx="4176464" cy="4674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95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752528"/>
          </a:xfrm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Истинность отрицания равнозначна ложности утверждения. В силу этого закон исключенного третьего можно передать и так: каждое высказывание является истинным или ложным.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83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8841"/>
            <a:ext cx="3754760" cy="67413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6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«...Невозможно, — писал Аристотель, — чтобы одно и то же в одно и то же время было и не было присуще одному и тому же в одном и том же отношении (и все другое, что мы могли бы еще уточнить, пусть будет уточнено во избежание словесных затруднений) — это, конечно, самое достоверное из всех начал».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2" y="1772816"/>
            <a:ext cx="3333751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636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ln w="57150"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Закон тождества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91264" cy="3600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процессе определенного рассуждения всякое понятие и суждение должны быть тождественны самим себе.</a:t>
            </a:r>
          </a:p>
          <a:p>
            <a:endParaRPr lang="ru-RU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71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сли утверждение истинно, то оно истинно, «если А, то А»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779912" y="1431537"/>
            <a:ext cx="1224136" cy="1440160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9592" y="3140968"/>
            <a:ext cx="6984776" cy="769441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Нормативное  правило:</a:t>
            </a:r>
            <a:endParaRPr lang="ru-RU" sz="4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3" y="4643446"/>
            <a:ext cx="8929719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 ходе рассуждений нельзя подменять одну мысль другой, одно понятие другим.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Нельзя  тождественные мысли выдавать за противоположные, а противоположные за тождественные.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81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9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сли Земля вращается, то она вращается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1\Desktop\20093015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2715460"/>
            <a:ext cx="55686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09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Закон противоречия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Закон исключенного третьего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Закон тождества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89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116205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6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13651" y="983518"/>
            <a:ext cx="4834547" cy="443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4" y="1268762"/>
            <a:ext cx="3008313" cy="46910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b="1" dirty="0" smtClean="0">
                <a:ln>
                  <a:solidFill>
                    <a:schemeClr val="accent2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логике, как и во всякой науке, главное — законы.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55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противоречия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3096344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противоречия говорит о противоречащих друг другу высказываниях, т. е. о таких высказываниях, одно из которых является отрицанием другого.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24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pics.livejournal.com/ahuli_ushla/pic/0002dare/s640x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3935760" cy="295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razumniki.ru/images/articles/vopros_otvet/zelenaya_tra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7" y="3501008"/>
            <a:ext cx="4293556" cy="295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1933168" y="2160605"/>
            <a:ext cx="295363" cy="13404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038" y="1540172"/>
            <a:ext cx="3266113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Трава зелёная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5520" y="1540172"/>
            <a:ext cx="4516755" cy="1200329"/>
          </a:xfrm>
          <a:prstGeom prst="rect">
            <a:avLst/>
          </a:prstGeom>
          <a:noFill/>
          <a:ln w="38100" cap="flat" cmpd="sng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sx="1000" sy="1000" algn="ctr" rotWithShape="0">
              <a:schemeClr val="bg2">
                <a:lumMod val="50000"/>
              </a:scheme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Трава не является зеленой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6300192" y="2740499"/>
            <a:ext cx="383704" cy="76050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891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6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непротиворечия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9971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противоречия говорит о противоречащих высказываниях — отсюда его название. Но он отрицает противоречие, объявляет его ошибкой и тем самым требует непротиворечивости — отсюда другое распространенное имя — закон 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непротиворечия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82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459" y="0"/>
            <a:ext cx="8822215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5400" b="1" dirty="0" err="1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непротиворечия</a:t>
            </a:r>
            <a:endParaRPr lang="ru-RU" sz="5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9572" y="1556794"/>
            <a:ext cx="7715304" cy="1015663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 несовместимых друг другом суждения не могут быть истинными в одно и то же время и в том же отношении; по крайней мере одно из них обязательно ложно.</a:t>
            </a: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1723" y="2886070"/>
            <a:ext cx="7991004" cy="369332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Несовместимые суждения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которые одновременно не могут быть истинными.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71740" y="5013176"/>
            <a:ext cx="332040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а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есть </a:t>
            </a: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не-</a:t>
            </a:r>
            <a:r>
              <a:rPr lang="de-DE" sz="3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endCxn id="11" idx="0"/>
          </p:cNvCxnSpPr>
          <p:nvPr/>
        </p:nvCxnSpPr>
        <p:spPr>
          <a:xfrm flipH="1">
            <a:off x="1457970" y="3255400"/>
            <a:ext cx="737774" cy="7496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12" idx="0"/>
          </p:cNvCxnSpPr>
          <p:nvPr/>
        </p:nvCxnSpPr>
        <p:spPr>
          <a:xfrm>
            <a:off x="6228184" y="3255400"/>
            <a:ext cx="1417696" cy="8200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44198" y="4005064"/>
            <a:ext cx="2027543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Противоположные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715561" y="4075437"/>
            <a:ext cx="186063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Противоречащие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52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"/>
            <a:ext cx="8712968" cy="1261884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непротиворечия</a:t>
            </a: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2931" y="1844826"/>
            <a:ext cx="7429552" cy="3185488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процессе мышления необходимо утверждать принадлежность предмету (явлению) одного признака и в то же время отрицать принадлежность данному предмету (явлению) другого признака.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Противоречия между суждениями не будет, если в ходе мыслительного процесса рассматриваются различные предметы (или явления). 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Противоречия не будет, если в ходе мышления что-либо утверждается и в то же время отрицается относительного одного предмета (явления), но рассматриваемого в различное время.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Противоречия в суждении не будет, если один и тот же предмет (явление) нашей мысли рассматривается в различных отношениях.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30" y="5517232"/>
            <a:ext cx="6929487" cy="923330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Знание закона противоречия позволяет избежать субъективных противоречий, сделать мышление непротиворечивым и исключающим логическое заблуждение!</a:t>
            </a:r>
            <a:endParaRPr lang="ru-RU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37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5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50"/>
                            </p:stCondLst>
                            <p:childTnLst>
                              <p:par>
                                <p:cTn id="2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50"/>
                            </p:stCondLst>
                            <p:childTnLst>
                              <p:par>
                                <p:cTn id="3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350"/>
                            </p:stCondLst>
                            <p:childTnLst>
                              <p:par>
                                <p:cTn id="3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50"/>
                            </p:stCondLst>
                            <p:childTnLst>
                              <p:par>
                                <p:cTn id="4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исключенного третьего</a:t>
            </a: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6" y="1916834"/>
            <a:ext cx="8219256" cy="2116831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двух противоречащих суждений одно истинно, другое ложно, а третьего не дано.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4364" y="4797152"/>
            <a:ext cx="8208912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исключенного третьего требует  ясных, определенных ответов, указывая на невозможность отвечать на один и тот же вопрос в одном и том же смысле и «да», и «нет».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94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988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91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991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491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209</TotalTime>
  <Words>489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Волна</vt:lpstr>
      <vt:lpstr>Презентация по логике на тему:”Закон логики ”</vt:lpstr>
      <vt:lpstr>План</vt:lpstr>
      <vt:lpstr>Презентация PowerPoint</vt:lpstr>
      <vt:lpstr>Закон противоречия</vt:lpstr>
      <vt:lpstr>Пример</vt:lpstr>
      <vt:lpstr>Закон непротиворечия</vt:lpstr>
      <vt:lpstr>Презентация PowerPoint</vt:lpstr>
      <vt:lpstr>Презентация PowerPoint</vt:lpstr>
      <vt:lpstr>Закон исключенного третьего</vt:lpstr>
      <vt:lpstr>Пример</vt:lpstr>
      <vt:lpstr>Презентация PowerPoint</vt:lpstr>
      <vt:lpstr>Презентация PowerPoint</vt:lpstr>
      <vt:lpstr>Закон тождества</vt:lpstr>
      <vt:lpstr>Если утверждение истинно, то оно истинно, «если А, то А»</vt:lpstr>
      <vt:lpstr>Пример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тему:”Закон логики ”</dc:title>
  <dc:creator>1</dc:creator>
  <cp:lastModifiedBy>1</cp:lastModifiedBy>
  <cp:revision>17</cp:revision>
  <dcterms:created xsi:type="dcterms:W3CDTF">2011-12-17T11:06:31Z</dcterms:created>
  <dcterms:modified xsi:type="dcterms:W3CDTF">2011-12-17T14:35:50Z</dcterms:modified>
</cp:coreProperties>
</file>