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7" r:id="rId2"/>
    <p:sldId id="286" r:id="rId3"/>
    <p:sldId id="256" r:id="rId4"/>
    <p:sldId id="257" r:id="rId5"/>
    <p:sldId id="259" r:id="rId6"/>
    <p:sldId id="261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1" r:id="rId15"/>
    <p:sldId id="273" r:id="rId16"/>
    <p:sldId id="274" r:id="rId17"/>
    <p:sldId id="275" r:id="rId18"/>
    <p:sldId id="276" r:id="rId19"/>
    <p:sldId id="277" r:id="rId20"/>
    <p:sldId id="280" r:id="rId21"/>
    <p:sldId id="282" r:id="rId22"/>
    <p:sldId id="284" r:id="rId23"/>
    <p:sldId id="285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05" autoAdjust="0"/>
  </p:normalViewPr>
  <p:slideViewPr>
    <p:cSldViewPr>
      <p:cViewPr varScale="1">
        <p:scale>
          <a:sx n="83" d="100"/>
          <a:sy n="83" d="100"/>
        </p:scale>
        <p:origin x="-1430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14.11.2013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14.11.2013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14.11.2013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14.11.2013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14.11.2013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14.11.2013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14.11.2013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83568" y="620688"/>
            <a:ext cx="78488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dirty="0" smtClean="0">
                <a:ln>
                  <a:solidFill>
                    <a:schemeClr val="tx1"/>
                  </a:solidFill>
                  <a:prstDash val="dash"/>
                </a:ln>
              </a:rPr>
              <a:t>Муниципальное бюджетное дошкольное образовательное учреждение</a:t>
            </a:r>
          </a:p>
          <a:p>
            <a:pPr algn="ctr">
              <a:spcBef>
                <a:spcPct val="50000"/>
              </a:spcBef>
            </a:pPr>
            <a:r>
              <a:rPr lang="ru-RU" b="1" dirty="0" smtClean="0">
                <a:ln>
                  <a:solidFill>
                    <a:schemeClr val="tx1"/>
                  </a:solidFill>
                  <a:prstDash val="dash"/>
                </a:ln>
              </a:rPr>
              <a:t>«Центр развития ребенка – детский сад «Теремок»</a:t>
            </a:r>
          </a:p>
          <a:p>
            <a:pPr algn="ctr">
              <a:spcBef>
                <a:spcPct val="50000"/>
              </a:spcBef>
            </a:pPr>
            <a:r>
              <a:rPr lang="ru-RU" b="1" dirty="0" smtClean="0">
                <a:ln>
                  <a:solidFill>
                    <a:schemeClr val="tx1"/>
                  </a:solidFill>
                  <a:prstDash val="dash"/>
                </a:ln>
              </a:rPr>
              <a:t>с. Александровское»</a:t>
            </a:r>
            <a:endParaRPr lang="ru-RU" b="1" dirty="0">
              <a:ln>
                <a:solidFill>
                  <a:schemeClr val="tx1"/>
                </a:solidFill>
                <a:prstDash val="dash"/>
              </a:ln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47664" y="3356992"/>
            <a:ext cx="861580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 smtClean="0"/>
              <a:t>Группа «Умка»</a:t>
            </a:r>
            <a:endParaRPr lang="ru-RU" sz="6600" dirty="0"/>
          </a:p>
        </p:txBody>
      </p:sp>
      <p:sp>
        <p:nvSpPr>
          <p:cNvPr id="7" name="TextBox 6"/>
          <p:cNvSpPr txBox="1"/>
          <p:nvPr/>
        </p:nvSpPr>
        <p:spPr>
          <a:xfrm>
            <a:off x="3131840" y="5733256"/>
            <a:ext cx="558518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Воспитатели </a:t>
            </a:r>
            <a:r>
              <a:rPr lang="ru-RU" dirty="0" err="1" smtClean="0"/>
              <a:t>Габдрафикова</a:t>
            </a:r>
            <a:r>
              <a:rPr lang="ru-RU" dirty="0" smtClean="0"/>
              <a:t> Людмила  Владимировна</a:t>
            </a:r>
          </a:p>
          <a:p>
            <a:r>
              <a:rPr lang="ru-RU" dirty="0" smtClean="0"/>
              <a:t> </a:t>
            </a:r>
            <a:r>
              <a:rPr lang="ru-RU" dirty="0" smtClean="0"/>
              <a:t>                             </a:t>
            </a:r>
            <a:r>
              <a:rPr lang="ru-RU" dirty="0" err="1" smtClean="0"/>
              <a:t>Кинцель</a:t>
            </a:r>
            <a:r>
              <a:rPr lang="ru-RU" dirty="0" smtClean="0"/>
              <a:t> </a:t>
            </a:r>
            <a:r>
              <a:rPr lang="ru-RU" dirty="0" err="1" smtClean="0"/>
              <a:t>Ида</a:t>
            </a:r>
            <a:r>
              <a:rPr lang="ru-RU" dirty="0" smtClean="0"/>
              <a:t> Леонидовна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1\Documents\Предметно-развивающая среда ДОУ 2013\DSCN431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12676"/>
            <a:ext cx="7728859" cy="579664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 rot="20778072">
            <a:off x="1259632" y="836712"/>
            <a:ext cx="523681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FF99FF"/>
                </a:solidFill>
              </a:rPr>
              <a:t>Уголок для девочек </a:t>
            </a:r>
            <a:endParaRPr lang="ru-RU" sz="4400" b="1" dirty="0">
              <a:solidFill>
                <a:srgbClr val="FF99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20085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1\Documents\Предметно-развивающая среда ДОУ 2013\DSCN43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836712"/>
            <a:ext cx="4104456" cy="52292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283968" y="1484784"/>
            <a:ext cx="486003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Очень любим мы читать,</a:t>
            </a:r>
          </a:p>
          <a:p>
            <a:r>
              <a:rPr lang="ru-RU" sz="3200" dirty="0" smtClean="0"/>
              <a:t> Ч</a:t>
            </a:r>
            <a:r>
              <a:rPr lang="ru-RU" sz="3200" dirty="0" smtClean="0"/>
              <a:t>тобы всё на свете знать.</a:t>
            </a:r>
          </a:p>
          <a:p>
            <a:r>
              <a:rPr lang="ru-RU" sz="3200" dirty="0" smtClean="0"/>
              <a:t> Сказки есть и Пушкин есть,</a:t>
            </a:r>
            <a:br>
              <a:rPr lang="ru-RU" sz="3200" dirty="0" smtClean="0"/>
            </a:br>
            <a:r>
              <a:rPr lang="ru-RU" sz="3200" dirty="0" smtClean="0"/>
              <a:t>Книжки все не перечесть</a:t>
            </a:r>
            <a:r>
              <a:rPr lang="ru-RU" dirty="0" smtClean="0"/>
              <a:t>.</a:t>
            </a:r>
          </a:p>
        </p:txBody>
      </p:sp>
    </p:spTree>
    <p:extLst>
      <p:ext uri="{BB962C8B-B14F-4D97-AF65-F5344CB8AC3E}">
        <p14:creationId xmlns="" xmlns:p14="http://schemas.microsoft.com/office/powerpoint/2010/main" val="2983538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1\Documents\Предметно-развивающая среда ДОУ 2013\DSCN43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908720"/>
            <a:ext cx="2664296" cy="355239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1\Documents\Предметно-развивающая среда ДОУ 2013\DSCN432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13659">
            <a:off x="3995936" y="1412776"/>
            <a:ext cx="4656977" cy="349273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39552" y="548680"/>
            <a:ext cx="712879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Календарь природы</a:t>
            </a:r>
            <a:endParaRPr lang="ru-RU" sz="4000" b="1" kern="10" dirty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Impac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27584" y="4437112"/>
            <a:ext cx="603041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/>
              <a:t>Дни недели и погоду</a:t>
            </a:r>
          </a:p>
          <a:p>
            <a:r>
              <a:rPr lang="ru-RU" sz="3600" dirty="0" smtClean="0"/>
              <a:t>Мы отметим в календарь.</a:t>
            </a:r>
          </a:p>
          <a:p>
            <a:r>
              <a:rPr lang="ru-RU" sz="3600" dirty="0" smtClean="0"/>
              <a:t>Всё </a:t>
            </a:r>
            <a:r>
              <a:rPr lang="ru-RU" sz="3600" dirty="0" smtClean="0"/>
              <a:t>узнаем о природе -</a:t>
            </a:r>
          </a:p>
          <a:p>
            <a:r>
              <a:rPr lang="ru-RU" sz="3600" dirty="0" smtClean="0"/>
              <a:t>Как беречь и </a:t>
            </a:r>
            <a:r>
              <a:rPr lang="ru-RU" sz="3600" dirty="0" smtClean="0"/>
              <a:t>охранять</a:t>
            </a:r>
            <a:r>
              <a:rPr lang="ru-RU" b="1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409541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1\Documents\Предметно-развивающая среда ДОУ 2013\DSCN43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836712"/>
            <a:ext cx="4320480" cy="576064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0" y="908720"/>
            <a:ext cx="4499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Уголок </a:t>
            </a:r>
          </a:p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физического </a:t>
            </a:r>
          </a:p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воспитания 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55576" y="4293096"/>
            <a:ext cx="333193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Ракетки, кегли и мячи</a:t>
            </a:r>
          </a:p>
          <a:p>
            <a:r>
              <a:rPr lang="ru-RU" dirty="0" smtClean="0"/>
              <a:t>Для занятий все возьми, </a:t>
            </a:r>
          </a:p>
          <a:p>
            <a:r>
              <a:rPr lang="ru-RU" dirty="0" smtClean="0"/>
              <a:t>И дорожки для ходьбы</a:t>
            </a:r>
          </a:p>
          <a:p>
            <a:r>
              <a:rPr lang="ru-RU" dirty="0" smtClean="0"/>
              <a:t>И скакалки и спортивные палки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05824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1\Documents\Предметно-развивающая среда ДОУ 2013\DSCN430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3" y="620688"/>
            <a:ext cx="4467784" cy="309634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59438" y="692696"/>
            <a:ext cx="822513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Сюжетно – ролевые игры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4" name="Picture 2" descr="C:\Users\1\Documents\Предметно-развивающая среда ДОУ 2013\DSCN430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861048"/>
            <a:ext cx="3528392" cy="2646294"/>
          </a:xfrm>
          <a:prstGeom prst="snip2DiagRect">
            <a:avLst>
              <a:gd name="adj1" fmla="val 0"/>
              <a:gd name="adj2" fmla="val 16667"/>
            </a:avLst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971600" y="4509120"/>
            <a:ext cx="2800831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Знакомят  эти игры нас</a:t>
            </a:r>
          </a:p>
          <a:p>
            <a:r>
              <a:rPr lang="ru-RU" dirty="0" smtClean="0"/>
              <a:t>С разными профессиями.</a:t>
            </a:r>
          </a:p>
          <a:p>
            <a:r>
              <a:rPr lang="ru-RU" dirty="0" smtClean="0"/>
              <a:t>Тут военным можно стать.</a:t>
            </a:r>
          </a:p>
          <a:p>
            <a:r>
              <a:rPr lang="ru-RU" dirty="0" smtClean="0"/>
              <a:t>Или почтальоном, </a:t>
            </a:r>
          </a:p>
          <a:p>
            <a:r>
              <a:rPr lang="ru-RU" dirty="0" smtClean="0"/>
              <a:t>Продавец иль формацевтр</a:t>
            </a:r>
          </a:p>
          <a:p>
            <a:r>
              <a:rPr lang="ru-RU" dirty="0" smtClean="0"/>
              <a:t>Все под силу нам 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999301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1\Documents\Предметно-развивающая среда ДОУ 2013\DSCN429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3248"/>
          <a:stretch/>
        </p:blipFill>
        <p:spPr bwMode="auto">
          <a:xfrm>
            <a:off x="539552" y="757891"/>
            <a:ext cx="8316416" cy="541098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52026" y="836712"/>
            <a:ext cx="80399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Мини –музей «Куколка»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75656" y="5013176"/>
            <a:ext cx="67687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В музее куколки живут.</a:t>
            </a:r>
          </a:p>
          <a:p>
            <a:r>
              <a:rPr lang="ru-RU" sz="4000" dirty="0" smtClean="0"/>
              <a:t>Их дети сами шьют</a:t>
            </a:r>
            <a:endParaRPr lang="ru-RU" sz="4000" dirty="0"/>
          </a:p>
        </p:txBody>
      </p:sp>
    </p:spTree>
    <p:extLst>
      <p:ext uri="{BB962C8B-B14F-4D97-AF65-F5344CB8AC3E}">
        <p14:creationId xmlns="" xmlns:p14="http://schemas.microsoft.com/office/powerpoint/2010/main" val="2316611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1\Documents\Предметно-развивающая среда ДОУ 2013\DSCN430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9333" r="1166"/>
          <a:stretch/>
        </p:blipFill>
        <p:spPr bwMode="auto">
          <a:xfrm>
            <a:off x="683568" y="1196752"/>
            <a:ext cx="3965672" cy="242755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1\Documents\Предметно-развивающая среда ДОУ 2013\DSCN4297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2445" r="2167"/>
          <a:stretch/>
        </p:blipFill>
        <p:spPr bwMode="auto">
          <a:xfrm>
            <a:off x="4716016" y="3573016"/>
            <a:ext cx="3861667" cy="2591988"/>
          </a:xfrm>
          <a:prstGeom prst="snip2DiagRect">
            <a:avLst>
              <a:gd name="adj1" fmla="val 0"/>
              <a:gd name="adj2" fmla="val 16667"/>
            </a:avLst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 rot="251646">
            <a:off x="201673" y="188640"/>
            <a:ext cx="874066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Театральный уголок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31640" y="4365104"/>
            <a:ext cx="2939138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Дружно сказки здесь живут.</a:t>
            </a:r>
          </a:p>
          <a:p>
            <a:r>
              <a:rPr lang="ru-RU" dirty="0" smtClean="0"/>
              <a:t>Разные театры,</a:t>
            </a:r>
          </a:p>
          <a:p>
            <a:r>
              <a:rPr lang="ru-RU" dirty="0" smtClean="0"/>
              <a:t>Кукольный и </a:t>
            </a:r>
            <a:r>
              <a:rPr lang="ru-RU" dirty="0" err="1" smtClean="0"/>
              <a:t>Би</a:t>
            </a:r>
            <a:r>
              <a:rPr lang="ru-RU" dirty="0" smtClean="0"/>
              <a:t>- </a:t>
            </a:r>
            <a:r>
              <a:rPr lang="ru-RU" dirty="0" err="1" smtClean="0"/>
              <a:t>ба-бо</a:t>
            </a:r>
            <a:r>
              <a:rPr lang="ru-RU" dirty="0" smtClean="0"/>
              <a:t>,</a:t>
            </a:r>
          </a:p>
          <a:p>
            <a:r>
              <a:rPr lang="ru-RU" dirty="0" smtClean="0"/>
              <a:t>И платочный, настольный</a:t>
            </a:r>
          </a:p>
          <a:p>
            <a:r>
              <a:rPr lang="ru-RU" dirty="0" smtClean="0"/>
              <a:t>Приходите в гости к нам. </a:t>
            </a:r>
          </a:p>
          <a:p>
            <a:r>
              <a:rPr lang="ru-RU" dirty="0" smtClean="0"/>
              <a:t>Дети сказки вам покажут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203015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1\Documents\Предметно-развивающая среда ДОУ 2013\DSCN43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784" y="980728"/>
            <a:ext cx="4196248" cy="559499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 rot="1282309">
            <a:off x="3423467" y="1153869"/>
            <a:ext cx="572316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Салон красоты</a:t>
            </a:r>
            <a:endParaRPr lang="ru-RU" sz="54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932040" y="4149080"/>
            <a:ext cx="42119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Фен, гель расческа </a:t>
            </a:r>
          </a:p>
          <a:p>
            <a:r>
              <a:rPr lang="ru-RU" sz="3200" dirty="0" smtClean="0"/>
              <a:t>Вот и новая прическа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179367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1\Documents\Предметно-развивающая среда ДОУ 2013\DSCN431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980728"/>
            <a:ext cx="7416824" cy="556261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92008" y="1124744"/>
            <a:ext cx="6759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chemeClr val="accent3"/>
                </a:solidFill>
                <a:effectLst/>
              </a:rPr>
              <a:t> </a:t>
            </a:r>
            <a:r>
              <a:rPr lang="ru-RU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уголок краеведения </a:t>
            </a:r>
            <a:endParaRPr lang="ru-RU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95736" y="5805264"/>
            <a:ext cx="524754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О  России,  о Москве</a:t>
            </a:r>
          </a:p>
          <a:p>
            <a:r>
              <a:rPr lang="ru-RU" sz="2800" b="1" dirty="0" smtClean="0"/>
              <a:t> Нужно детям знать везде</a:t>
            </a:r>
            <a:endParaRPr lang="ru-RU" sz="2800" b="1" dirty="0"/>
          </a:p>
        </p:txBody>
      </p:sp>
    </p:spTree>
    <p:extLst>
      <p:ext uri="{BB962C8B-B14F-4D97-AF65-F5344CB8AC3E}">
        <p14:creationId xmlns="" xmlns:p14="http://schemas.microsoft.com/office/powerpoint/2010/main" val="481716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Picture 3" descr="C:\Users\1\Documents\Предметно-развивающая среда ДОУ 2013\DSCN432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48680"/>
            <a:ext cx="8352928" cy="578802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 rot="1630065">
            <a:off x="5473514" y="1211381"/>
            <a:ext cx="317663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центр ОБЖ</a:t>
            </a:r>
            <a:endParaRPr lang="ru-RU" sz="3600" b="1" kern="10" dirty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Impac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69742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3" descr="DSC07219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0648"/>
            <a:ext cx="4248150" cy="280828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6" name="Рисунок 5" descr="DSC07217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7900" y="260350"/>
            <a:ext cx="4032250" cy="280828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7" name="Рисунок 4" descr="DSC07216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3645024"/>
            <a:ext cx="4008438" cy="280828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8" name="Рисунок 6" descr="DSC07218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32040" y="3717032"/>
            <a:ext cx="3743325" cy="280828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9" name="Прямоугольник 8"/>
          <p:cNvSpPr/>
          <p:nvPr/>
        </p:nvSpPr>
        <p:spPr>
          <a:xfrm>
            <a:off x="1115616" y="3105835"/>
            <a:ext cx="69847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Детский сад у нас хорош, лучше сада не найдёшь!</a:t>
            </a:r>
            <a:endParaRPr lang="ru-RU" sz="24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1\Documents\Предметно-развивающая среда ДОУ 2013\DSCN432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412" y="620688"/>
            <a:ext cx="3787548" cy="514607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1\Documents\Предметно-развивающая среда ДОУ 2013\DSCN432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692696"/>
            <a:ext cx="2976331" cy="223224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3528" y="5733256"/>
            <a:ext cx="47525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Вызывает уважение дорожное движение</a:t>
            </a:r>
          </a:p>
          <a:p>
            <a:r>
              <a:rPr lang="ru-RU" dirty="0" smtClean="0"/>
              <a:t>На дороге не зеваем , правила все изучаем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508104" y="3717032"/>
            <a:ext cx="295305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Если вдруг пожар случится.</a:t>
            </a:r>
          </a:p>
          <a:p>
            <a:r>
              <a:rPr lang="ru-RU" dirty="0" smtClean="0"/>
              <a:t> Мы не станем паниковать.</a:t>
            </a:r>
          </a:p>
          <a:p>
            <a:r>
              <a:rPr lang="ru-RU" dirty="0" smtClean="0"/>
              <a:t> Наберем скорей 01.</a:t>
            </a:r>
          </a:p>
          <a:p>
            <a:r>
              <a:rPr lang="ru-RU" dirty="0" smtClean="0"/>
              <a:t>И пожарных будем ждать.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244652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Users\1\Documents\Предметно-развивающая среда ДОУ 2013\DSCN43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06301">
            <a:off x="443540" y="594132"/>
            <a:ext cx="4272475" cy="320435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C:\Users\1\Documents\Предметно-развивающая среда ДОУ 2013\DSCN429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63141">
            <a:off x="5364088" y="476672"/>
            <a:ext cx="2520280" cy="336037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1\Documents\Предметно-развивающая среда ДОУ 2013\DSCN432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17297">
            <a:off x="5054052" y="3926528"/>
            <a:ext cx="3600400" cy="250105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95536" y="3933056"/>
            <a:ext cx="403244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Мы уже многое знаем,</a:t>
            </a:r>
          </a:p>
          <a:p>
            <a:r>
              <a:rPr lang="ru-RU" sz="2400" b="1" dirty="0" smtClean="0"/>
              <a:t>В школу мы пойти мечтаем</a:t>
            </a:r>
          </a:p>
          <a:p>
            <a:r>
              <a:rPr lang="ru-RU" sz="2400" b="1" dirty="0" smtClean="0"/>
              <a:t>Будем хорошо учиться</a:t>
            </a:r>
          </a:p>
          <a:p>
            <a:r>
              <a:rPr lang="ru-RU" sz="2400" b="1" dirty="0" smtClean="0"/>
              <a:t>Ведь в детском саду,</a:t>
            </a:r>
          </a:p>
          <a:p>
            <a:r>
              <a:rPr lang="ru-RU" sz="2400" b="1" dirty="0" smtClean="0"/>
              <a:t>Нас научили трудится</a:t>
            </a:r>
            <a:r>
              <a:rPr lang="ru-RU" dirty="0" smtClean="0"/>
              <a:t>!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059168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Users\1\Documents\Предметно-развивающая среда ДОУ 2013\DSCN431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268760"/>
            <a:ext cx="3888432" cy="518457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51520" y="404664"/>
            <a:ext cx="5904656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Уголок </a:t>
            </a:r>
          </a:p>
          <a:p>
            <a:pPr algn="ctr"/>
            <a:r>
              <a:rPr lang="ru-RU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Художественного</a:t>
            </a:r>
          </a:p>
          <a:p>
            <a:pPr algn="ctr"/>
            <a:r>
              <a:rPr lang="ru-RU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творчества</a:t>
            </a:r>
            <a:endParaRPr lang="ru-RU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95597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C:\Users\1\Documents\Предметно-развивающая среда ДОУ 2013\DSCN431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908720"/>
            <a:ext cx="7656851" cy="574263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55576" y="4581128"/>
            <a:ext cx="1072533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Группа «Умка» </a:t>
            </a:r>
          </a:p>
          <a:p>
            <a:r>
              <a:rPr lang="ru-RU" sz="4000" b="1" dirty="0" smtClean="0"/>
              <a:t> </a:t>
            </a:r>
            <a:r>
              <a:rPr lang="ru-RU" sz="4000" b="1" dirty="0" smtClean="0"/>
              <a:t>О</a:t>
            </a:r>
            <a:r>
              <a:rPr lang="ru-RU" sz="4000" b="1" dirty="0" smtClean="0"/>
              <a:t>чень рада видеть вас,</a:t>
            </a:r>
          </a:p>
          <a:p>
            <a:r>
              <a:rPr lang="ru-RU" sz="4000" b="1" dirty="0" smtClean="0"/>
              <a:t>Приходите, ждём </a:t>
            </a:r>
            <a:r>
              <a:rPr lang="ru-RU" sz="4000" b="1" smtClean="0"/>
              <a:t>мы вас!</a:t>
            </a:r>
            <a:endParaRPr lang="ru-RU" sz="4000" b="1" dirty="0"/>
          </a:p>
        </p:txBody>
      </p:sp>
    </p:spTree>
    <p:extLst>
      <p:ext uri="{BB962C8B-B14F-4D97-AF65-F5344CB8AC3E}">
        <p14:creationId xmlns="" xmlns:p14="http://schemas.microsoft.com/office/powerpoint/2010/main" val="791901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640"/>
            <a:ext cx="4731990" cy="630932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TextBox 7"/>
          <p:cNvSpPr txBox="1"/>
          <p:nvPr/>
        </p:nvSpPr>
        <p:spPr>
          <a:xfrm>
            <a:off x="5292081" y="548680"/>
            <a:ext cx="3851919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Есть группа «Умка» в Теремке,</a:t>
            </a:r>
          </a:p>
          <a:p>
            <a:r>
              <a:rPr lang="ru-RU" sz="2800" dirty="0" smtClean="0"/>
              <a:t>Не найдешь таких ни где, </a:t>
            </a:r>
          </a:p>
          <a:p>
            <a:r>
              <a:rPr lang="ru-RU" sz="2800" dirty="0" smtClean="0"/>
              <a:t>Мы умные, спортивные </a:t>
            </a:r>
          </a:p>
          <a:p>
            <a:r>
              <a:rPr lang="ru-RU" sz="2800" dirty="0" smtClean="0"/>
              <a:t>Весёлые красивые.</a:t>
            </a:r>
          </a:p>
          <a:p>
            <a:r>
              <a:rPr lang="ru-RU" sz="2800" dirty="0" smtClean="0"/>
              <a:t> Всё можем, все умеем</a:t>
            </a:r>
          </a:p>
          <a:p>
            <a:r>
              <a:rPr lang="ru-RU" sz="2800" dirty="0"/>
              <a:t> И</a:t>
            </a:r>
            <a:r>
              <a:rPr lang="ru-RU" sz="2800" dirty="0" smtClean="0"/>
              <a:t> нету нас сильнее</a:t>
            </a:r>
            <a:endParaRPr lang="ru-RU" sz="2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148064" y="4437112"/>
            <a:ext cx="36724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«Умка» </a:t>
            </a:r>
            <a:endParaRPr lang="ru-RU" b="1" dirty="0" smtClean="0"/>
          </a:p>
          <a:p>
            <a:pPr algn="ctr"/>
            <a:r>
              <a:rPr lang="ru-RU" b="1" dirty="0" smtClean="0"/>
              <a:t>подготовительная к школе группа. </a:t>
            </a:r>
          </a:p>
          <a:p>
            <a:pPr algn="ctr"/>
            <a:r>
              <a:rPr lang="ru-RU" b="1" dirty="0" smtClean="0"/>
              <a:t>Группу посещает </a:t>
            </a:r>
            <a:r>
              <a:rPr lang="ru-RU" b="1" dirty="0" smtClean="0"/>
              <a:t>30детей</a:t>
            </a:r>
            <a:r>
              <a:rPr lang="ru-RU" b="1" dirty="0" smtClean="0"/>
              <a:t>.</a:t>
            </a:r>
            <a:endParaRPr lang="ru-RU" b="1" dirty="0"/>
          </a:p>
        </p:txBody>
      </p:sp>
    </p:spTree>
    <p:extLst>
      <p:ext uri="{BB962C8B-B14F-4D97-AF65-F5344CB8AC3E}">
        <p14:creationId xmlns="" xmlns:p14="http://schemas.microsoft.com/office/powerpoint/2010/main" val="3438974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ocuments\Предметно-развивающая среда ДОУ 2013\DSCN428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7624" y="620688"/>
            <a:ext cx="3036706" cy="340204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1\Documents\Предметно-развивающая среда ДОУ 2013\DSCN428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32656"/>
            <a:ext cx="3789759" cy="259228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1\Documents\Предметно-развивающая среда ДОУ 2013\DSCN428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356992"/>
            <a:ext cx="4032447" cy="302433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286000" y="29673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 rot="20758210">
            <a:off x="186145" y="1062100"/>
            <a:ext cx="43076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Родительский уголок</a:t>
            </a:r>
            <a:endParaRPr lang="ru-RU" sz="3200" kern="10" dirty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Impact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83568" y="4509120"/>
            <a:ext cx="615617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Логопед детишек учит </a:t>
            </a:r>
          </a:p>
          <a:p>
            <a:r>
              <a:rPr lang="ru-RU" b="1" dirty="0" smtClean="0"/>
              <a:t>Звуки выговаривать, </a:t>
            </a:r>
          </a:p>
          <a:p>
            <a:r>
              <a:rPr lang="ru-RU" b="1" dirty="0" smtClean="0"/>
              <a:t>А родителей научит </a:t>
            </a:r>
          </a:p>
          <a:p>
            <a:r>
              <a:rPr lang="ru-RU" b="1" dirty="0" smtClean="0"/>
              <a:t>Как </a:t>
            </a:r>
            <a:r>
              <a:rPr lang="ru-RU" b="1" dirty="0" err="1" smtClean="0"/>
              <a:t>чистоговорки</a:t>
            </a:r>
            <a:r>
              <a:rPr lang="ru-RU" b="1" dirty="0" smtClean="0"/>
              <a:t> </a:t>
            </a:r>
          </a:p>
          <a:p>
            <a:r>
              <a:rPr lang="ru-RU" b="1" dirty="0" smtClean="0"/>
              <a:t>                          проговаривать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277101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1\Documents\Предметно-развивающая среда ДОУ 2013\DSCN428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052736"/>
            <a:ext cx="3552394" cy="266429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1\Documents\Предметно-развивающая среда ДОУ 2013\DSCN428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196752"/>
            <a:ext cx="3240360" cy="243027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3528" y="4077072"/>
            <a:ext cx="396044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В родительский уголок </a:t>
            </a:r>
          </a:p>
          <a:p>
            <a:r>
              <a:rPr lang="ru-RU" sz="2800" b="1" dirty="0" smtClean="0"/>
              <a:t>Информации поток:</a:t>
            </a:r>
          </a:p>
          <a:p>
            <a:r>
              <a:rPr lang="ru-RU" sz="2800" b="1" dirty="0" smtClean="0"/>
              <a:t>Есть психолога советы,</a:t>
            </a:r>
          </a:p>
          <a:p>
            <a:r>
              <a:rPr lang="ru-RU" sz="2800" b="1" dirty="0" smtClean="0"/>
              <a:t>На вопросы все ответы</a:t>
            </a:r>
            <a:endParaRPr lang="ru-RU" sz="2800" dirty="0"/>
          </a:p>
        </p:txBody>
      </p:sp>
      <p:pic>
        <p:nvPicPr>
          <p:cNvPr id="6" name="Picture 2" descr="C:\Users\1\Documents\Предметно-развивающая среда ДОУ 2013\DSCN429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4077072"/>
            <a:ext cx="3528392" cy="264629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823407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1\Documents\Предметно-развивающая среда ДОУ 2013\DSCN429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449" y="476672"/>
            <a:ext cx="3086906" cy="223224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286000" y="2852936"/>
            <a:ext cx="516632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b="1" dirty="0" smtClean="0"/>
              <a:t>Ах, вернисаж, наш вернисаж,</a:t>
            </a:r>
          </a:p>
          <a:p>
            <a:pPr algn="r"/>
            <a:r>
              <a:rPr lang="ru-RU" sz="2400" b="1" dirty="0" smtClean="0"/>
              <a:t>Искусства нашего ты страж.</a:t>
            </a:r>
          </a:p>
          <a:p>
            <a:pPr algn="r"/>
            <a:r>
              <a:rPr lang="ru-RU" sz="2400" b="1" dirty="0" smtClean="0"/>
              <a:t>Темы разные в рисунках мы </a:t>
            </a:r>
          </a:p>
          <a:p>
            <a:pPr algn="r"/>
            <a:r>
              <a:rPr lang="ru-RU" sz="2400" b="1" dirty="0" smtClean="0"/>
              <a:t>раскрываем,</a:t>
            </a:r>
          </a:p>
          <a:p>
            <a:pPr algn="r"/>
            <a:r>
              <a:rPr lang="ru-RU" sz="2400" b="1" dirty="0" smtClean="0"/>
              <a:t>Творчество свое для мам и пап </a:t>
            </a:r>
          </a:p>
          <a:p>
            <a:pPr algn="r"/>
            <a:r>
              <a:rPr lang="ru-RU" sz="2400" b="1" dirty="0" smtClean="0"/>
              <a:t>представляем</a:t>
            </a:r>
            <a:endParaRPr lang="ru-RU" sz="2400" dirty="0"/>
          </a:p>
        </p:txBody>
      </p:sp>
    </p:spTree>
    <p:extLst>
      <p:ext uri="{BB962C8B-B14F-4D97-AF65-F5344CB8AC3E}">
        <p14:creationId xmlns="" xmlns:p14="http://schemas.microsoft.com/office/powerpoint/2010/main" val="3155078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1\Documents\Предметно-развивающая среда ДОУ 2013\DSCN429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4" y="548680"/>
            <a:ext cx="3936438" cy="295232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716016" y="1916832"/>
            <a:ext cx="396044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В уголке Здоровья, прочтите консультации</a:t>
            </a:r>
          </a:p>
          <a:p>
            <a:r>
              <a:rPr lang="ru-RU" sz="2800" b="1" dirty="0" smtClean="0"/>
              <a:t>Чтобы дети не простыли,</a:t>
            </a:r>
          </a:p>
          <a:p>
            <a:r>
              <a:rPr lang="ru-RU" sz="2800" b="1" dirty="0" smtClean="0"/>
              <a:t>На больничный не ходили.</a:t>
            </a:r>
          </a:p>
          <a:p>
            <a:r>
              <a:rPr lang="ru-RU" sz="2800" b="1" dirty="0" smtClean="0"/>
              <a:t>Вкусное, полезное,</a:t>
            </a:r>
          </a:p>
          <a:p>
            <a:r>
              <a:rPr lang="ru-RU" sz="2800" b="1" dirty="0" smtClean="0"/>
              <a:t>Здоровое меню.</a:t>
            </a:r>
          </a:p>
          <a:p>
            <a:r>
              <a:rPr lang="ru-RU" sz="2800" b="1" dirty="0" smtClean="0"/>
              <a:t>Очень любят детки</a:t>
            </a:r>
          </a:p>
          <a:p>
            <a:r>
              <a:rPr lang="ru-RU" sz="2800" b="1" dirty="0" smtClean="0"/>
              <a:t>В садике еду.</a:t>
            </a:r>
            <a:endParaRPr lang="ru-RU" sz="2800" b="1" dirty="0"/>
          </a:p>
        </p:txBody>
      </p:sp>
    </p:spTree>
    <p:extLst>
      <p:ext uri="{BB962C8B-B14F-4D97-AF65-F5344CB8AC3E}">
        <p14:creationId xmlns="" xmlns:p14="http://schemas.microsoft.com/office/powerpoint/2010/main" val="1026223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C:\Users\1\Documents\Предметно-развивающая среда ДОУ 2013\DSCN432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2276872"/>
            <a:ext cx="5664629" cy="424847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1\Documents\Предметно-развивающая среда ДОУ 2013\DSCN431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476672"/>
            <a:ext cx="4572000" cy="551723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 rot="20547057">
            <a:off x="780638" y="1109298"/>
            <a:ext cx="490949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Групповая комната</a:t>
            </a:r>
            <a:endParaRPr lang="ru-RU" sz="4000" b="1" kern="10" dirty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Impac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91416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 descr="C:\Users\1\Documents\Предметно-развивающая среда ДОУ 2013\DSCN429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76672"/>
            <a:ext cx="7632848" cy="572463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 rot="20815010">
            <a:off x="2190030" y="5187322"/>
            <a:ext cx="55884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Уголок для мальчиков</a:t>
            </a:r>
            <a:endParaRPr lang="ru-RU" sz="3600" b="1" kern="10" dirty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Impac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4706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257</TotalTime>
  <Words>413</Words>
  <Application>Microsoft Office PowerPoint</Application>
  <PresentationFormat>Экран (4:3)</PresentationFormat>
  <Paragraphs>98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Волна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User</cp:lastModifiedBy>
  <cp:revision>23</cp:revision>
  <dcterms:created xsi:type="dcterms:W3CDTF">2013-11-13T08:02:09Z</dcterms:created>
  <dcterms:modified xsi:type="dcterms:W3CDTF">2013-11-14T13:56:35Z</dcterms:modified>
</cp:coreProperties>
</file>