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C60CA-C424-4A32-BFC9-98BF0A71E1A0}" type="datetimeFigureOut">
              <a:rPr lang="ru-RU" smtClean="0"/>
              <a:t>11.04.2014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53C7434-0F16-4065-8862-21AFE15BED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C60CA-C424-4A32-BFC9-98BF0A71E1A0}" type="datetimeFigureOut">
              <a:rPr lang="ru-RU" smtClean="0"/>
              <a:t>11.04.2014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C7434-0F16-4065-8862-21AFE15BED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C60CA-C424-4A32-BFC9-98BF0A71E1A0}" type="datetimeFigureOut">
              <a:rPr lang="ru-RU" smtClean="0"/>
              <a:t>11.04.2014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C7434-0F16-4065-8862-21AFE15BED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C60CA-C424-4A32-BFC9-98BF0A71E1A0}" type="datetimeFigureOut">
              <a:rPr lang="ru-RU" smtClean="0"/>
              <a:t>11.04.2014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C7434-0F16-4065-8862-21AFE15BED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C60CA-C424-4A32-BFC9-98BF0A71E1A0}" type="datetimeFigureOut">
              <a:rPr lang="ru-RU" smtClean="0"/>
              <a:t>11.04.2014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53C7434-0F16-4065-8862-21AFE15BED6F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C60CA-C424-4A32-BFC9-98BF0A71E1A0}" type="datetimeFigureOut">
              <a:rPr lang="ru-RU" smtClean="0"/>
              <a:t>11.04.2014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C7434-0F16-4065-8862-21AFE15BED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C60CA-C424-4A32-BFC9-98BF0A71E1A0}" type="datetimeFigureOut">
              <a:rPr lang="ru-RU" smtClean="0"/>
              <a:t>11.04.2014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C7434-0F16-4065-8862-21AFE15BED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C60CA-C424-4A32-BFC9-98BF0A71E1A0}" type="datetimeFigureOut">
              <a:rPr lang="ru-RU" smtClean="0"/>
              <a:t>11.04.2014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C7434-0F16-4065-8862-21AFE15BED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C60CA-C424-4A32-BFC9-98BF0A71E1A0}" type="datetimeFigureOut">
              <a:rPr lang="ru-RU" smtClean="0"/>
              <a:t>11.04.2014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C7434-0F16-4065-8862-21AFE15BED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C60CA-C424-4A32-BFC9-98BF0A71E1A0}" type="datetimeFigureOut">
              <a:rPr lang="ru-RU" smtClean="0"/>
              <a:t>11.04.2014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3C7434-0F16-4065-8862-21AFE15BED6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5C60CA-C424-4A32-BFC9-98BF0A71E1A0}" type="datetimeFigureOut">
              <a:rPr lang="ru-RU" smtClean="0"/>
              <a:t>11.04.2014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53C7434-0F16-4065-8862-21AFE15BED6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535C60CA-C424-4A32-BFC9-98BF0A71E1A0}" type="datetimeFigureOut">
              <a:rPr lang="ru-RU" smtClean="0"/>
              <a:t>11.04.2014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E53C7434-0F16-4065-8862-21AFE15BED6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	Беларусь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Белая </a:t>
            </a:r>
            <a:r>
              <a:rPr lang="ru-RU" dirty="0" err="1" smtClean="0"/>
              <a:t>русь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933056"/>
            <a:ext cx="4746104" cy="23730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491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</a:t>
            </a:r>
            <a:r>
              <a:rPr lang="ru-RU" dirty="0" err="1" smtClean="0"/>
              <a:t>пасибо</a:t>
            </a:r>
            <a:r>
              <a:rPr lang="ru-RU" dirty="0" smtClean="0"/>
              <a:t>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9418" y="1628800"/>
            <a:ext cx="6096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3912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Флаг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При церемониях и других торжественных мероприятиях Государственный флаг Республики Беларусь используется с наконечником ромбовидной формы с изображением пятиконечной звезды, аналогичной ее изображению на Государственном гербе Республики Беларусь. Наконечники изготавливаются из металла желтого цвета. </a:t>
            </a:r>
          </a:p>
          <a:p>
            <a:endParaRPr lang="ru-RU" dirty="0"/>
          </a:p>
          <a:p>
            <a:r>
              <a:rPr lang="ru-RU" dirty="0"/>
              <a:t>Красный цвет на современном флаге Беларуси символизирует штандарты победоносной </a:t>
            </a:r>
            <a:r>
              <a:rPr lang="ru-RU" dirty="0" err="1"/>
              <a:t>Грюнвальдской</a:t>
            </a:r>
            <a:r>
              <a:rPr lang="ru-RU" dirty="0"/>
              <a:t> битвы белорусских полков с крестоносцами, цвет знамён Красной Армии и белорусских партизанских бригад, Зеленый цвет — надежду, весну и возрождение, леса и поля. Белорусский орнамент — древнюю культуру народа, духовное богатство, единство.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04664"/>
            <a:ext cx="1971675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0165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Герб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/>
              <a:t>осударственный</a:t>
            </a:r>
            <a:r>
              <a:rPr lang="ru-RU" dirty="0"/>
              <a:t> герб Республики Беларусь, согласно официальному описанию, представляет собой размещённый в серебряном поле зелёный контур Республики Беларусь в золотых лучах солнца, восходящего над земным шаром. Сверху контура находится пятиконечная красная звезда. Герб обрамляет венок из золотых колосьев, переплетённых слева цветками клевера, справа — льна. Колосья трижды обвиты с каждой стороны красно-зелёной лентой (цвета белорусского флага), на которой снизу сделана надпись золотом: «</a:t>
            </a:r>
            <a:r>
              <a:rPr lang="ru-RU" dirty="0" err="1"/>
              <a:t>Рэспублiка</a:t>
            </a:r>
            <a:r>
              <a:rPr lang="ru-RU" dirty="0"/>
              <a:t> Беларусь».</a:t>
            </a:r>
          </a:p>
          <a:p>
            <a:r>
              <a:rPr lang="ru-RU" dirty="0"/>
              <a:t>За основу был принят герб Белорусской ССР.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-34636"/>
            <a:ext cx="1971675" cy="195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5861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Гимн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dirty="0"/>
              <a:t>Мы, белорусы — мирные люди,</a:t>
            </a:r>
          </a:p>
          <a:p>
            <a:r>
              <a:rPr lang="ru-RU" dirty="0"/>
              <a:t>Сердцем преданы родной земле.</a:t>
            </a:r>
          </a:p>
          <a:p>
            <a:r>
              <a:rPr lang="ru-RU" dirty="0"/>
              <a:t>Искренне дружим, силы закаливаем,</a:t>
            </a:r>
          </a:p>
          <a:p>
            <a:r>
              <a:rPr lang="ru-RU" dirty="0"/>
              <a:t>Мы в трудолюбивой, дружной семье.</a:t>
            </a:r>
          </a:p>
          <a:p>
            <a:endParaRPr lang="ru-RU" dirty="0"/>
          </a:p>
          <a:p>
            <a:r>
              <a:rPr lang="ru-RU" dirty="0"/>
              <a:t>Славься, земли нашей светлое имя,</a:t>
            </a:r>
          </a:p>
          <a:p>
            <a:r>
              <a:rPr lang="ru-RU" dirty="0"/>
              <a:t>Славься, народов братский союз!</a:t>
            </a:r>
          </a:p>
          <a:p>
            <a:r>
              <a:rPr lang="ru-RU" dirty="0"/>
              <a:t>Наша любимая Родина-мать,</a:t>
            </a:r>
          </a:p>
          <a:p>
            <a:r>
              <a:rPr lang="ru-RU" dirty="0"/>
              <a:t>Вечно живи и расцветай, Беларусь!</a:t>
            </a:r>
          </a:p>
          <a:p>
            <a:endParaRPr lang="ru-RU" dirty="0"/>
          </a:p>
          <a:p>
            <a:r>
              <a:rPr lang="ru-RU" dirty="0"/>
              <a:t>Вместе с братьями мужественно веками</a:t>
            </a:r>
          </a:p>
          <a:p>
            <a:r>
              <a:rPr lang="ru-RU" dirty="0"/>
              <a:t>Мы защищали родной порог.</a:t>
            </a:r>
          </a:p>
          <a:p>
            <a:r>
              <a:rPr lang="ru-RU" dirty="0"/>
              <a:t>В битвах за волю, битвах за судьбу,</a:t>
            </a:r>
          </a:p>
          <a:p>
            <a:r>
              <a:rPr lang="ru-RU" dirty="0"/>
              <a:t>Мы добывали знамя побед!</a:t>
            </a:r>
          </a:p>
          <a:p>
            <a:endParaRPr lang="ru-RU" dirty="0"/>
          </a:p>
          <a:p>
            <a:r>
              <a:rPr lang="ru-RU" dirty="0"/>
              <a:t>Славься, земли нашей светлое имя,</a:t>
            </a:r>
          </a:p>
          <a:p>
            <a:r>
              <a:rPr lang="ru-RU" dirty="0"/>
              <a:t>Славься, народов братский союз!</a:t>
            </a:r>
          </a:p>
          <a:p>
            <a:r>
              <a:rPr lang="ru-RU" dirty="0"/>
              <a:t>Наша любимая Родина-мать,</a:t>
            </a:r>
          </a:p>
          <a:p>
            <a:r>
              <a:rPr lang="ru-RU" dirty="0"/>
              <a:t>Вечно живи и расцветай, Беларусь!</a:t>
            </a:r>
          </a:p>
          <a:p>
            <a:endParaRPr lang="ru-RU" dirty="0"/>
          </a:p>
          <a:p>
            <a:r>
              <a:rPr lang="ru-RU" dirty="0"/>
              <a:t>Дружба народов — сила народов —</a:t>
            </a:r>
          </a:p>
          <a:p>
            <a:r>
              <a:rPr lang="ru-RU" dirty="0"/>
              <a:t>Наш заветный, солнечный путь.</a:t>
            </a:r>
          </a:p>
          <a:p>
            <a:r>
              <a:rPr lang="ru-RU" dirty="0"/>
              <a:t>Гордо ж </a:t>
            </a:r>
            <a:r>
              <a:rPr lang="ru-RU" dirty="0" err="1"/>
              <a:t>возвейся</a:t>
            </a:r>
            <a:r>
              <a:rPr lang="ru-RU" dirty="0"/>
              <a:t> в ясные выси,</a:t>
            </a:r>
          </a:p>
          <a:p>
            <a:r>
              <a:rPr lang="ru-RU" dirty="0"/>
              <a:t>Знамя победное — радости флаг.</a:t>
            </a:r>
          </a:p>
          <a:p>
            <a:endParaRPr lang="ru-RU" dirty="0"/>
          </a:p>
          <a:p>
            <a:r>
              <a:rPr lang="ru-RU" dirty="0"/>
              <a:t>Славься, земли нашей светлое имя,</a:t>
            </a:r>
          </a:p>
          <a:p>
            <a:r>
              <a:rPr lang="ru-RU" dirty="0"/>
              <a:t>Славься, народов братский союз!</a:t>
            </a:r>
          </a:p>
          <a:p>
            <a:r>
              <a:rPr lang="ru-RU" dirty="0"/>
              <a:t>Наша любимая Родина-мать,</a:t>
            </a:r>
          </a:p>
          <a:p>
            <a:r>
              <a:rPr lang="ru-RU" dirty="0"/>
              <a:t>Вечно живи и расцветай, Беларусь!</a:t>
            </a:r>
          </a:p>
        </p:txBody>
      </p:sp>
    </p:spTree>
    <p:extLst>
      <p:ext uri="{BB962C8B-B14F-4D97-AF65-F5344CB8AC3E}">
        <p14:creationId xmlns:p14="http://schemas.microsoft.com/office/powerpoint/2010/main" val="2950393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Валюта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В республики Беларусь, официальной валютой ныне является белорусский рубль. Один белорусский рубль делится на 100 копеек, но монет и банкнот в копейках не выпускают. В обращении банкноты номиналом 10, 20, 50, 100, 500, 1000, 5000, 10000, 20000, 50000 и 100000 рублей. </a:t>
            </a:r>
          </a:p>
          <a:p>
            <a:endParaRPr lang="ru-RU" dirty="0"/>
          </a:p>
          <a:p>
            <a:r>
              <a:rPr lang="ru-RU" dirty="0"/>
              <a:t>В народе белорусский рубль часто именуется зайчик, так как данное животное было изображено на банкноте достоинством 1 рубль (образца 1992 года). </a:t>
            </a:r>
          </a:p>
          <a:p>
            <a:r>
              <a:rPr lang="ru-RU" dirty="0"/>
              <a:t>После начала распада всесоюзной денежной системы в начале 1992 года в стране была введена купонная система, после чего - расчётные билеты Национального Банка.</a:t>
            </a:r>
          </a:p>
          <a:p>
            <a:r>
              <a:rPr lang="ru-RU" dirty="0"/>
              <a:t>Обменять валюту можно в банках и в обменных пунктах, причем все операции обмена должны сопровождаться получением особой формы, подтверждающей законность обмена.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5835055"/>
            <a:ext cx="2237234" cy="1038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1543" y="5809114"/>
            <a:ext cx="2185178" cy="1048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4660" y="5783236"/>
            <a:ext cx="2220587" cy="1074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76672"/>
            <a:ext cx="23812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4568" y="437981"/>
            <a:ext cx="2381250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2890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Экономика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После распада СССР в 1991 Белоруссия приступила к созданию смешанной (государственно-рыночной) экономики. Политика правительства состояла в том, чтобы, основываясь на существующей структуре сельского хозяйства и промышленности, превратить страну в экспортера сельскохозяйственного сырья и оборудования. До конца 1990-х годов приватизация практически не проводилась, по-прежнему существует система государственных заказов и распределения продукции. В период с 1992 по 1994 объем промышленного производства сократился на 39%, инвестиций - на 54%, торговли - на 67%. Это падение сопровождалось быстрым ростом инфляции и безработицы (в середине 1999 было зарегистрировано 96,9 тыс. безработных), нарастающим дефицитом государственного бюджета и платежного баланса. Хотя президент Лукашенко объявил в 1995 об успехах своей политики стабилизации, МВФ подверг критике финансовую политику Белоруссии и отменил программу предоставления Минску кредита в 300 млн. долл. Заключение в январе 1995 таможенного союза с Россией привело к повышению импортных тарифов для белорусских потребителей с 5% до 20%, а позже - до 40%. Официальная статистика Белоруссии сообщает, что с 1997 объем производства ежегодно увеличивается на 7-10%, но этот рост в основном базируется на производстве товаров по госзаказам, большинство которых остаются не оплаченными. Отсутствие структурных реформ привело к ослаблению предпринимательского сектора и неустойчивости банковского сектора экономики. Государство продолжает выплачивать субсидии сельскохозяйственному сектору и сохраняет контроль за ценами. Несмотря на либерализацию валютного рынка для частных лиц в конце 1997, государство сохраняет контроль за обменным курсом валют для предприятий и организаций, что приводит к оттоку иностранного капитала. В результате экономического кризиса в России в 1998 Белоруссия понесла большие убытки в промышленности, торговле и сельском хозяйстве.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88640"/>
            <a:ext cx="1804444" cy="1383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18751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Традиции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/>
              <a:t>Обряды и традиции в Белоруссии имеют довольно много общего со своими славянскими соседями. Предками белорусов были разнообразные восточнославянские племена кривичей, дреговичей, радимичей, а также отчасти древляне, волыняне и северяне. Белорусский этнос довольно неоднороден и подразумевает под собой несколько разных </a:t>
            </a:r>
            <a:r>
              <a:rPr lang="ru-RU" dirty="0" err="1"/>
              <a:t>субэтнических</a:t>
            </a:r>
            <a:r>
              <a:rPr lang="ru-RU" dirty="0"/>
              <a:t> групп. В языке у белорусов даже выделяется два разных диалекта – это северо-восточный и юго-западный. Также в Белоруссии проживает, и всегда проживало масса представителей татарской, еврейской, украинской, русской, польской и др. национальностей, причем каждая из них имеет абсолютную свободу самовыражения.</a:t>
            </a:r>
          </a:p>
          <a:p>
            <a:endParaRPr lang="ru-RU" dirty="0"/>
          </a:p>
          <a:p>
            <a:r>
              <a:rPr lang="ru-RU" dirty="0"/>
              <a:t>Название страны «Белоруссия» происходит от простого словосочетания «Белая Русь». Белоруссия включает в себя (частично или полностью) такие разные исторические давние области, как Чёрная Русь, Литва, Полесье, Витебская земля, Полоцкая земля, </a:t>
            </a:r>
            <a:r>
              <a:rPr lang="ru-RU" dirty="0" err="1"/>
              <a:t>Северщина</a:t>
            </a:r>
            <a:r>
              <a:rPr lang="ru-RU" dirty="0"/>
              <a:t> и Смоленская земля.</a:t>
            </a:r>
          </a:p>
          <a:p>
            <a:endParaRPr lang="ru-RU" dirty="0"/>
          </a:p>
          <a:p>
            <a:r>
              <a:rPr lang="ru-RU" dirty="0"/>
              <a:t>Культура этой страны представляет набор древнейших языческих традиций и обычаев, которые у них сохранились лучше, чем среди всех восточноевропейских славян. Несмотря на то, что в Беларуси многовековое господство одержало христианство, там сохранилось множество древних ритуалов, начиная с проведения Масленицы, "</a:t>
            </a:r>
            <a:r>
              <a:rPr lang="ru-RU" dirty="0" err="1"/>
              <a:t>Громницы</a:t>
            </a:r>
            <a:r>
              <a:rPr lang="ru-RU" dirty="0"/>
              <a:t>", "Деды" и "Сороки", заканчивая массой обрядов, которые связаны со свадьбой, рождением и смертью. В этой стране всегда существовало великое множество ритуалов, которые были связаны с заготовкой леса, сельским хозяйством и баней, вся природа считалась единым живым существом. Все такие обряды позже вплелись в христианские ритуалы и образовали абсолютно неповторимую и красочную белорусскую культуру. Так же чрезвычайно разнообразен и богат устный и песенный фольклор белорусского народа.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60648"/>
            <a:ext cx="1876425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9249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Карта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731" y="1476375"/>
            <a:ext cx="6191250" cy="538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673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М.оТНОШЕНИЯ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39292"/>
            <a:ext cx="3782807" cy="2519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32656"/>
            <a:ext cx="17145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4367" y="3486150"/>
            <a:ext cx="4667250" cy="337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0700" y="1844824"/>
            <a:ext cx="20574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221088"/>
            <a:ext cx="3145532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5903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2690</TotalTime>
  <Words>1004</Words>
  <Application>Microsoft Office PowerPoint</Application>
  <PresentationFormat>Экран (4:3)</PresentationFormat>
  <Paragraphs>56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Главная</vt:lpstr>
      <vt:lpstr> Беларусь</vt:lpstr>
      <vt:lpstr>Флаг</vt:lpstr>
      <vt:lpstr>Герб</vt:lpstr>
      <vt:lpstr>Гимн</vt:lpstr>
      <vt:lpstr>Валюта</vt:lpstr>
      <vt:lpstr>Экономика</vt:lpstr>
      <vt:lpstr>Традиции</vt:lpstr>
      <vt:lpstr>Карта</vt:lpstr>
      <vt:lpstr>М.оТНОШЕНИЯ</vt:lpstr>
      <vt:lpstr>Cпасибо!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Беларусь</dc:title>
  <dc:creator>юля</dc:creator>
  <cp:lastModifiedBy>юля</cp:lastModifiedBy>
  <cp:revision>6</cp:revision>
  <dcterms:created xsi:type="dcterms:W3CDTF">2014-03-31T11:57:18Z</dcterms:created>
  <dcterms:modified xsi:type="dcterms:W3CDTF">2014-04-11T07:51:34Z</dcterms:modified>
</cp:coreProperties>
</file>