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56" r:id="rId1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A4FAD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66B45B-2ADF-4EC7-8F72-0A6F17D6D9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9B4428-4CA4-4CD0-9A13-CE4BEFA405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F82172-B733-40AD-BAC8-D56A6949288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3879F5D-E8AF-4194-B9C7-1DCAB65450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24993B-8C7F-45BB-AAC1-61209EA1004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977E52-87B4-415D-8531-27AA8EF5BDE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EA19ED-B30C-46F0-A3C1-1EB6CBC8EBA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D1BBC2-004C-4062-A54E-0A66EBC3252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4CDA1-746B-44DC-A88D-EED56B2DD31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A7581-6ACE-448F-BE6B-77334013AE5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188C47-5DC2-40F8-AF87-14E3EAF9894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BD5FF-8559-4FD7-9959-0E485F9D40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1426F20-BD36-4680-8F63-53160DA66705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295400"/>
            <a:ext cx="7772400" cy="2000250"/>
          </a:xfrm>
        </p:spPr>
        <p:txBody>
          <a:bodyPr/>
          <a:lstStyle/>
          <a:p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Обучение технике нападающего удара в волейболе.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590800"/>
          </a:xfrm>
        </p:spPr>
        <p:txBody>
          <a:bodyPr/>
          <a:lstStyle/>
          <a:p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Тренер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–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преподаватель 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волейболу станицы Павловской  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dirty="0" err="1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Шостик</a:t>
            </a:r>
            <a:r>
              <a:rPr lang="ru-RU" sz="2800" b="1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Виктория Валерьевна</a:t>
            </a:r>
            <a:endParaRPr lang="ru-RU" sz="28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Нападающий удар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1" y="1600200"/>
            <a:ext cx="4114800" cy="4525963"/>
          </a:xfrm>
          <a:ln>
            <a:solidFill>
              <a:srgbClr val="00B050"/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49987" dist="250190" dir="8460000" algn="ctr">
              <a:srgbClr val="000000">
                <a:alpha val="28000"/>
              </a:srgbClr>
            </a:outerShdw>
          </a:effectLst>
        </p:spPr>
        <p:txBody>
          <a:bodyPr/>
          <a:lstStyle/>
          <a:p>
            <a:pPr>
              <a:buFontTx/>
              <a:buNone/>
            </a:pPr>
            <a:endParaRPr lang="ru-RU" sz="2800" i="1" dirty="0"/>
          </a:p>
          <a:p>
            <a:pPr>
              <a:buNone/>
            </a:pPr>
            <a:r>
              <a:rPr lang="ru-RU" sz="2800" b="1" dirty="0"/>
              <a:t>Это самый эффективный способ завершения атаки, именно он чаще всего приносит победные очки.</a:t>
            </a:r>
          </a:p>
          <a:p>
            <a:pPr>
              <a:buNone/>
            </a:pPr>
            <a:endParaRPr lang="ru-RU" sz="2000" i="1" dirty="0"/>
          </a:p>
        </p:txBody>
      </p:sp>
      <p:sp>
        <p:nvSpPr>
          <p:cNvPr id="5129" name="AutoShape 9" descr="data:image/jpeg;base64,/9j/4AAQSkZJRgABAQAAAQABAAD/2wCEAAkGBhMSERQUExQVFBUVFRoXFBcXGBcXGBQXFhUYGBcVFxQXHiYeGB0kGRwUHy8gJCcpLCwsFx4xNTAqNSYrLCkBCQoKDgwOGg8PGikkHyQyLCksLCwsLCwsLCwqLCkqLCwsLiwsLCwsLCwsLCksLCwsLCwpLCwsLCwsKSwsLCwsLP/AABEIAM0A9gMBIgACEQEDEQH/xAAcAAABBQEBAQAAAAAAAAAAAAAEAgMFBgcBAAj/xABOEAACAQIDAwkDCQUDCgYDAAABAhEAAwQSIQUxQQYHEyJRYXGBkTKhsRQjQlJygqLB8DNiktHhJEPxFRdEU3OTo7LS01Rjg5Sz4xbCw//EABoBAAIDAQEAAAAAAAAAAAAAAAMEAAECBQb/xAAwEQACAgEDAgQFBAEFAAAAAAAAAQIRAwQSITFBEyJRcWGBobHBBTKR8NEUIzNCUv/aAAwDAQACEQMRAD8AyRVpeWumlKaCEGitKBp2kOasgxcJprPT5plxVogq21ELQ9uiFaqZDzNFNh69cauWxV0QdFeilClVkgO70pHpq6K4i1qiBMUzcuxWk823I7C3gL2MbpJ/ZWFzdYDTPcK6xP0Rw1bQxWgbX2FZawyJh7SFNUW3bVQ0cAF3yJEHjSmbV4tPlhjy2tzq66X35rg0ouSbj2PnVXrrGtox/NNYu4eEAtYjVgy+zJ3I6jRlH1gJ37xocbx2Ga1ce24yujFXB4Mpgj1rWHVYc8pRxO9rr3+K+BHCUUmxkGum3SVallqaMiGSh3Wi1NL6KpZCOrutF3LVN5ahB3BW5p7FWAK5gxRGJUxV0UR6ClOkV60mtFva0qEA1rlw08Erj2qosTh1r1OWkr1WUcZqaa9RDpQ72qwixVu5NOOaRZSnXWoyHMFkN22LhIQuocggEKWAaCeMTV8w2wBYba1hRK/Jla1nAZoK3GWGjUh4EiNUmq1yQ2glrE5boBs31Ni9IHs3CNe7rBdeG/gK1pNlMQS56/QtYa4IPSKYhiJ0I6xjtduAmsTlQfFBPkzDnE2Zbs4peiRbavZVsqABQQzqYA0GirPeT21WA1aDzgbIfEY7CWbcAvaKqx0ACu5Zm7guulVDlRslMLiWs27puhAuZioSHIkrAJ3SOPGOFbg7SMZI1JkXFKFds6/rs3n0ozZ+zXv3UtWwM7tAnQDiWY8AACSewGtAwUvXOmq+4nkfh2u5FBTD4RYxV8Tnv3GhhbEyA0QdF6oeIJyy1sjm1m4zYjPbtZyLNnOhvXdZUOyStuF3nfodFHWGLRvY+hRraM7BVBZmICqASWJMAADUknhSsTZa2zJcUoymGVhBU9hBrReV3IkWbKYzBWSOguzfCM7gBYbOqNJCKRBM/SkgCYsWwdjW22s1wotxLmDAOdAwDC9atEwwO+2V18a0mrS9SOHD+BL8msKmDsINASEDsfpO0KFnszEKB57ySZa/tFUDOx6qe1ALFRv1VQTuM7tBrurN9q7dOIwINsw9i6q3gN6lAyhvAtlYH8wamNhcolxEOmVMRA6a2er0kR1xGvAQwmNx3CvH6vQZ5xeqytt7nuXp0r1pNd+i44OjjlC9keOFQVj+ci1bk2A1xo0JBVR366n086y/nJRBjiUOYvbR7pAgG405iBwnq9vid9aftDYeDOa7dRUA6zsGa2veWCkDzifGs/2Pjlxe2bbouS1bnoVj2Us226MxwOeG8Wrv/p+p0ksLjpscl3k5V19L/wAJITzYcqmt7XwooxNdW5V52fsVLuJx2JxSl7Ni7dLrLDpbmdjlzAgwBqYMyUHGqnewmubKVVpZAZjLJjKx9oDdPdXQUkBarkZtmiVNNC1FdLRUMnb6UIaLW9Q9+tkCsCwqQugEVBWmIqYwSsyswViqxmYAlVLGFzMNFkgxO+tJmWItWINPXiMtJvGKj7t81GQ7m1peUmkYW3JqUt2apIuyM6MivVI3bVeq6JYObetKu4ah0xOtEfKxWSHrWHimr6xTwxdM3nmqdEArpreeSePN7BWGYks1lSSeJUZSfGVNYS1ma13kdae1s/DAmcwZx+6rXGZR36GfvUHLW0Pg/dRZsThrUrcYAugfId2UOsPqf3RqT2Vgm3cSr4m+6HMr3rjKd0qzsVMeEVdOcXlHcQDDo37RM13tyliAg7JAJPaCBuJnOZq8UeLN5mr2ovHNFbc45mUSFsPmJ3AMyAA+J0jxq0cg+SZtXb2IdDbDM6YZCNRaLmXIO6VCqO0FjuIJr3NFtQW8RdtkiLlsEd7W23fws58q10OsF2Og7azkk02iQjwmQl/BdGqoim4yktbG5S5JY4i88QCLhLabjGUFsgBuPxK3kt+yMgiVgFtyzPgDp2ms/wCcXltcZ2w1piqqPnSDBYxITuAB17SY3AzZkcPbDbpAJjsImsNOMee4ROMpewRgLKW2cW7QNi9dvPdQ3mJDMqgF0bUqQSAo19knqmaXhJtMgtsVKhUzGCSoy+0IjgDu3iqrg9sBNpX7eaBdW3/GlpdJ71n0FWtLirLH3e6qyNpoJBRp/wAGW7M5P3LNi7inxAwzLnRUKFzeZCVZHU6ZWYFIIaSDIA1MevKUwCcPZJ7R0gE/ZzGPKO6KsfOJtFHNu2szmNxuzLGVPMnpD/jVKeKaxSdbvUSyJRe1Fr5EcorlzHW0uw6srqiMC6q2XMGy3C0mAVk/Wqw8kuSbYfaGJvMhS2juuHGgDh3mR2qEAEji3cRWdbF2h8nxFq8P7twx7xuYfwk1u+Fui4AwII3g8CNIPpQcr29O4bDUlb7Eff5Opk6FUa4hLXDbXU3WZ87G42gC54mSBCgSBM5pywv4g4l0xMK9rqhFYMloEBgqldNxHpuEAC28teXWItHoLL9GGGZmX2gCSoAb6MwTO/dBFZ2xnXjvk6675M79e2tYocWDzS52otHNlsmxir963cGa6LOfCmTlFxGGpA0eCU0MiA0js1blJsn5Rg8bCgDE4UXR3XLdsss94CWB5GqbyRvpi8TYxqFbeKssVxablvI6MnSCB7UHTtjKSIBq94rFM5hmhTIIBjRt4rXiRjwZWGUuh8yZqQSTWo7B5AWMJbv4naBtsLOlq3IdWAiLpUHr5jCqh4k5gNKz+7Fy4zhFthmLBE0VJM5VB4CtrnoYaa6gttNK3mzsy38kt27i5raWrRyH2SLdtGhgOGY5o4nfxqgWeR1u/s61cwys2IL5LgzaGSykweqgX5sz2EzNXvlPcGHwNzKTIsOsyZYLaNtWbXi0GhZH0oPjjV2YpfxM67p1gbhOseW6h4mmS9PJuowuFYfSiTiYoLpYFMPiKllEg2LrtRZM16rslDeanUFN27Zp9UNZLFlK9bp1RTTCqZArDYdrjrbTVnYIv2mIUe8itsv2AoS0nsoqovgoCj3AVmvNts/pMYHI0so1z7x6ie9i33a1FfbB76XyPsNYFXJiPLDFdJjL7DUC4UX7NuLY/wCWfOoKi7zEkk8SSfE6mhmphdBZvmw/k9jOixVhyYC3UzfZLAN+Emtzv5/ZB0CnLOvWAMacRNfPgka9mtfQy3tbbcCQfI60LKujD4W+UYJ0xYFmJJOrE6kk6kk9s1uWwMARZRGEEogYxr7IBHkQfWscwGzJx64cjQYno2+ytwhvwg1vzDWpmfQzh4bMB2ncZcRdkkOt59Z1DLcOoPiK0TY2JfEYe3cY+2NQO1WKnTxBPnWfcsurtDFgf+Ju++4x/OrjzcYnPhWXjbun+FwGHvz1rMk42Xgk1L3InnJ2b0dyzcAgXLeVvtWzA/AU/hNU6a13ltsw4jAvAlrXzq9pyznH8Bb0rHg1TE7iZzKpDgrTOQG0HfBtbB1tvlEn6DdZdfHOPACsvLVc+bLGkX7tuf2lqR422B/5WeryK4lYpbZDvONgOjv27gzRcthTOoDWgFIB7CpQ+JNVLpq17lXsv5VgnWJuW/nLfeUBlfNcw8YrHXqsUrjReaNSLDyD22MPjULGEuA237OtGUnwYL6mtlxe0VVe/hXz3YtTWv8AJppwtknViiyTJJI0mfKsZV3C4JcbSm84m2muXRZE5Vhn/eciVHkp9WPYKqaPFXXl7s4Lis8aXbat95Rkb4L61WL2GEUaC8qoBkk3J2X/AJqdsr0d2wzAfOBwDG5lCkjjoV18RRvOPi5wN0ruL27fcFLyR+EDzrLtn47oL1u6Ncjho+sAesvmsjzraMbsdMXg7tlCIuIGtHgGEPaaeyY8iaFNVJMLGVwa7mEG3T9labuKysysCrKSGU71IMEHvBkV0NRWLjl1dKF6Ons1JirRDtta9Xga9VckCrNoU8LQoU4iK7bxU1miBBWmHXWnC9Mu9UiGjc19gLZvvxa4qeSKWPvcelWy/igiXLh3IjN/CpNVfm/uRgvtXXPjAVfyI8jUjypI+QYkzutj/wCROr57qBLmVDkOIWZJdt6eVDJbk0u5fmkpcppCYQcN1T4GtxvLlRR9UKPMAD8qxHDXgWUHdmWfDMJrbNqPr6/HfQMvQYwLkgOT/J0HbOLvsOrbAZPt4i2DPkDc9avSnWg9mqOswGrFcx7cqBR8KexWLFtGdj1UUufBQWPuBoTluaNqNGG8qED43FN24i7/API1S/NziejxLWzuuof4rfWH4c9Vu5iSSSd5JJ8SZPvmidk7Q6G/au8EcE/ZmG/CTTDuqFoupWbThxGtY1y25PfJcUQoi1c69ruBOqfdOnhl7a2Kzdg/r1qrc5eADYdGjW3egfZuKZHqE9KDidSr1GsquNmUBKsPIV8uPsd5Zf4rTigWsCKd2Je6LEWrn1HB8phvcTTbXDE4vk2fD3NTHl41jfKbAi1ir6DcLjFfsscy+4itdyZH14aVnfObhcuIW6N11IP2reh/CUpTE/NQ3nVxsq9p4FatyJbPg7DdgZT9244+EVj3SVp/NTtANh7lo70uyPC4oPxVqNl6AsLqQvnIwxC2LnAMyH7wDD/lNUTFXNK2nlBsoYnCXbf0isr3Ouqn1EedYNfvkmK1ifloxlXmsReata5tNrG5g0BPWssbR8BDJ+Ex92skI0q5c1GMy371qdHQOPG20H3P7quauJMbph/O1ycCuuMtjq3CFvRwuR1X+8og9699Z50lfQW09mjFYa7YaIuIVE/RbejeTZT5Gvnu5aZGZWEMpKsOxlMEes1WOVok40x5a5cakrXnFbMDPS12vZa9UIOYlDXMOutGC1mrqYOKog4Fpt7dP5KVgcG167bsp7Vx1Qd2YxPgBJ8qwWaXyY2eRgcMNx6Mse4O7OJ7dCDTXLSyf8n4mTuW2RwmL1vf61YsRCKETRVAVR+6oAHuAqtc4F8/5PuAb3uWkHec2aPwUCPMrHXxjozbYPJ+5irgVeqgPXuMDkt9kntO4LxNTWM5CC3vxABmINpxB4SQxG6DWo7B2Y+Gw6tZtCLfVs6ISCF692W0Ls068ABS9s7VNpLPT2bdwudcwAyTwJggMQd1GlN3wKxhaMV2Zs0rjbNm7oDethoMgqzjUEbwRWtbRv8AWJ7Tr58BUDidmWjj7OQdQMLtsECUAViU00gOJHdFW/Yuyy13M2oTRJ+sfpeS/EHhQ8j3JBsS22wvCgooU8d/jxqt8usaUwl4fXCoO/M4zAfcz++rk1qKzbnOxRa7btD2UXOe9nJA9FH4jWMcbkbnKoszgJrS8lEJhjNPvhYFNsSNF5G7Y6TCWgT1rfzb7voez+DJr41M8pMGMZgrttf2mXNb/ea2cwXzAy+dUjm9vLN+0exbg8pVvilXSzeKkEcDSkvLIdilOBiJxc1aNjbMDpbfo1uXHPzVq25csBqz3VVvm1AjQkEyJAG+C5V7M6DGXkiFLlk+w5zLHhMeVXHm0v3bdgmyhZrl4oxJGXIiK2QA6+05Yx2A8JpqT8toUjHzUWXGYp9M6lWgdU71J1I00JnsqH5R7JOJw40JKNIjeoMBiBpMQDHYD2VY8exN05wIA6pGk79/nXbLjh+u+kk3F2h9pSjtMa2vsc2CBnW4rLIZdPEEcCOyTUzzabR6PEsp3Pb3d6GR5wWqS5fbLFlZAGRyWTtR9AyDTcQc3gscJqpcn7/R4qy5MAOAT3N1T7jTl7oiKW2R9AYW/pI10076wPlPhxaxuJQbheePAsWA9CK27YuL0Exv99ZLzmbNa1tC8SOrdy3LZ+spUD3MGHlQ8T5CZlRXTe0o3kttb5PjLV0+yGyv9hxlY+QM+VRIWnRbo4BcH0Jg8T28DWU86exuixnTKITEDPpu6RYFwePst9+rxsHGi5hbLzr0ag/aUZWHf1gaY5a4L5Rs5jEtZYXR2wJW5+Fs33e6lYS2zoanG42ZAt2nQ9d+SUPd0poUFMa5Tdtq9VlkxhKdxd6BQtm5TmJaRUKEW701Yub5AcejH6Nu4R9ooVHuLelVuwKmdiXms9JcBhhkyk9oaY8CJB7ia1GG/gpy28mq3rwzAbyTAHafPd2k8AKjNp4tIC9Gl7K2cFhKggEBlU9knrETruG6q8/KLOyOTl6vj9I5ojthfQUjEbcDkQIA94E76WUWhmc9y4LTsflMQ3R3AVQ+zlmFPbHZ4Ui0eguG2A5lgYJZrTqFzSpPssAwkH3xJhtnXekMmJnTyBPhwJ8uwVYb+Nz4YmCHBCQREdYLqDqN/wCVYl1NY7oi8c87QtkDKgtEKBukBiR3aEe6tBtYM2razoxEkcRPb2VCcm9lZls4m+kMoY4dDwDE/P3NBqwgqhmJk6kBZjE3CST61JtLjuXHl/A80xWM8otoi9irzzILkL9lOovuAPnWj8qNufJsJduzDRkt/wC0fRfTVvBDWLDEaRRMK7g83oSAcUq6ZFRpxNODF0ewFExyKvZccoP00dPPLmHvWtAxV4IpZiFCiSeysswGIKXVuL7SEsviqkip7lBylGIVMkqkZtd5PAHw186EsLyyVdA8MyxxZG7bxSYq8ek6iswAaMzWlAAkKIzaCSs6+lWDkztnotnC0LgtBbr5XjKXLsDPWGgKSD9iKqLWyx8N/ieH67KkOTuOW1cdHjrCVbTRxvieOX86Zz40o8AceS5c9S5YflHntMAy3YUy2gEjh1dBrHxovZmLV0DoZVhp294PYaqG1dtaQi8I8zxim9j7baxM6qYzDsO7MPh6UpDTucW12GZZlCSTLXytwPT4O5bAlhD2+5wYie8Fl+9WOF47j8DWqY/bqPh2ynViqxuI6wPwBqibXwQ6TON1wB/vbn/ECfvUTHBrG5PswWaS8Sl6Grck7gfDpc4uoY90gaes0xzjbKGIwDPHzmGPSKePRkgXV8IhvuUFyAu5sMo+pK+h09xFWs5YZbnsMjK/2GUhvdNLriXAWXmjyfPaCTRVrD9tdOG6O4ynerFT5GJqw8l8D0t7N9GyBceILGD1FQGZYtBA3QrE7oLXTqLLnoXXkhsK9YwgN9MqvcJRW9sAqDLJ9AEgkA675AkTZsAiqdDIO8HX3carlu811ENs5FttqHzCQZJDZoMnXX00qY2dc03yOFJy8zsbVqNGccvOTnyO/wBQfM3Za12LuzWp/dJEfule+qTiGk1v/K3Za4nA3Ebeo6S2ex0k+9cy/erItkbNtln6VLLqHC5ruIOGjfIXtMCdxI7KZg7QrJUysqhr1SeMt2xcuC2Zti44tnXVAxyHXX2Y316tlH0keSmCP+iYP/21n/ppLcjsDxweD/3FsfAVi55xdpxpi73oh+KUz/nM2ov+lXP93aPD/Z1ZijbP/wAIwH/g8J5WgPhSW5E4EiPkmGjiMrD4GsZtc6u09f7SfE2rOn/DqWw3ONtE2g5xG9mH7KxwA/c8aJCLk6RUuFyT3ODyQSxaW9hbCJbQMLy256oaCL0GdBBDHhKncCRnC4tV3+Q07ePZVos84+0WaBeUyYE2rHHgep+p8asOI2Hgtnrn+SWr15fpXmOrn6mHmESZIEaDjQeHb9B56XJDau76LuU/Y964XR1ygK05XzdGwKsrh2jijNunwO4zu1dvWmUWwb7EKBnzKgJAiWQKTcB7CV8JqLx+2r2LuqzlZMW7Vu0oVN8BBw3ntJ13163sV7huqMma0hd4cMAqqWYgpIMQFMHQsO8hOUtz4R6DTaTHhinlfPWvQtuxOWahFS8zNoB0kTlG4B4OYwPpwJ7CZJsV7EZhoQQRII1BnjPEVjttzMSQeBq88ittMbN62Y6Wxba7bBEhlUSywN8NGnZcAG6sR8zoF+oaSGKHiwXuW3Hch7GLtoMSlxspLKFum2AWA3hd5jTXdJ845uZ7Z3+qv/8AuGqk3uezHBjCYYidJt3N3+9ri8+WOjWzheH0L3f/AObXQSSVHmZNt2XQ8zOzv9XiP9//ADFc/wAzOA4LiR/6yfmlVK1z340/3GF9L3/dog89WLG/D4b/AI3/AF1Znksq8zmCG44of+rZPxt11+Z/Bnjih4PYA4aR0WlVU8+uKG/C4c/eujj9qitmc9l+4XBwtkFULiHuawygjXuM+Vai2uhNrZPDmgwgMh8VvJ1awde39nS8NzU4e2CFuYmGEMG6FgTObMRlgmeJqNtc7t0kf2a1qf8AWP8Ayok86z5wvQW9VLftWG4xp1daJjU88fLygmfFLSySycN8+vAXf5qsMYhryR9VbXwig7vM9YYz0+JB+xaM0r/OucqsMONR1puEQ0sIHVMjTefShm54yP8ARQfC8f8At1UlPTx54TJhxy1UqgraPDmWsAgjEYjTdNtDG+NzAaSdTXsTzOW2Cj5TeGWYPQKd8ae33Ukc9Pbg/wDj/wD005f55VW0bnyRiAQCOmH0pEz0XbHrUW6cW1yjGTG8Uts1TDeTXN+mGDZcRcuBmn9jEEdU7nM6j3VI7W5LdLaa2Lz280At0JYxvI9sb43zumq3Z57rbT/ZXBH/AJwM/wDDp1Oea027DXN8ftV/6aHHE290UR5KVMEx3M4tw5jiXzbs3yY6gaAEdLr4+XZBGxeas4YXcuKJZwoB+TsAuUtMgXZM5iDBBorDc7lpxIw17+NDxjspzB87tm5c6JbF7OVLAZ7RkL579/pVyuVyfzNuEsdLpfK57HbnIS4bWRsSJnQ9A4A8Fzn0mn9i8kblkZXxCuPoxadSO0HrGdd3nRuJ5dqgBaxeE7tbZ+jO/NG7vqHu88mGUgNZxGu6OiP/APQUKMIvoacpkttPYjXLRtreVc0SSj+yDJEDtge+qdiORV8Nd6C7bdHYF1bBi+hvIGU5elVsp1bWANTJqeTnhwrf3WJ/hs/92g73KGzjLjtaw95yAk/2VLxiH0OUsASYgnUxGgFMbJRhVcC7knKysJzQ3bkuMTZAZmIHRsI67DdbBQfd6vZpFeqx4PnfwVpBbdMSGtyp+bt71Ygx84I8IEbuFdoXARWYoqsRS7lpiSZ40basjv8AQfzrgA7/AEH86yQEFtgN539p4CrjsjYrXbNiXS0hUzcuHSS7HRRLOY4ARpqRVWdh3+n9asdvHFsNZQKAEWNZltdW8/yHfMeV44tr2HdFp458qjLtySWJt2bcJh7ZcgQb13e3Elbe5BvPExMxrR2ydgFsThzjJa3iBnViSwPVJXP2wwTMp4MO2gthY7IjalgysuITq5zaiQ1kkTK6sVB1yCRFPYna11sOltDbAssxVwSHuFGLZ7IPWARHBJ06pUn2dFF6s9DOfGyPHa+/KfP89u/2e2ps0Il60HRXw2JZrQLQXR0gdH9Yzbsn74MilY1biYhsQLTZGV+kToxaKLctsrAjjozS7ATE676i9myFkMUJYrnHtIlu2bl0oJHXI6NFMj2zqJkROO2SLRTEYdnRgzROVmW4gVgQ6KoIYMOGkEGQRJYY1PvXoJanUSwt1G0uJPp+5K/8/MIK5h2MN9FbN2g1p2ugde3ac67tF1ntVrfSKf5xTu1sJ0V64oEAMSoiBlJMZe1Y3EaEDjTVkjpE6pYEhSoEl0udRkAG8kFl8aWj5ZHYzPxtPKu6/BVbsjTs03A/lTcmNw/hXv7qkMRhcoQSPZiddSrMhPupnII3jf38B4d9dCq4PDWN4Zz2D0H8qMuXe73CmkA3SKWCO0etQpgV1jroOHAd/dROwr+W8pMAMGQ6AaMpA/Fl9KVcQRvG/tHD/EUnCp111HtDiO2rXU1F00Tlga+A/pVo5PbZFrC4hspYk21Ak9ZWuorr/AD/ABVUgx1/XE1PcmcIbtpFUkMt8GQCY0DA6Ag+wTFN6ZVp0vXn6jH6jNS1km+ipfQluczY1nDX0SwAme2zFAdFZXOVgv0QTIjd1apBYEA+Xuke41rG3scmL2M1+6AH6PMOqYW+j5OqTuBcERO5oNY+pykjhrHkZHub8NXJeJjcGB02T/T5o5O3R/n6P6CyP6fl+YpzHjLg7s72ZFA8HDePA0zcOnZ+vyOtEbevBrNkD6TM5HZAUAHwlxSmke3HO+p0v1jzZINdOSupeKmYG/v/AJ1Jq3VleMR3zu99B9DNH7Pt9T95X0HcQSPxA+tbxT22ctY981H1dEts2yoUgnRVDHv3gD3H+Krlhtk7VKWbq2FJGfVxh8/RuZyPbujNvGuoJBGgImqXyfxNsYibt5rFtbgOdQxcdGqwFCgwZGh4b+47JbxovYEnBXkt5lYW7jBupDMGMNDBpDdYzB62tN7tsFBdgWa8uWWR9G+Ph/UZ3tLarowBDWbymLiBy1u041+btlmVGiDoeruEETVW2lYm2OJ/mTxodsRJ0JPed5J3meNG3TIjx+NacV4TSXPX59S8MtuojbbV1z6PhkZanfOvx8asXJew7i5ohtBh0gKXHPWtXEhejZSC0qiiQS2XKRlNQa2pnxqY2LglazfNxLRQFSHZrquGCsWVTaUmMksZ4gZQTQt27GpEyw8PK4ehU9rI3yi9nILdNczFPYLdI2YqD9GZjur1PYnB9HcdCACjuhAMhSjlSATvAiJ4xXqRsJZ20wrxYUwmIMjWu2yxgDUmABEkk7gBGpqUUEYDZz37qWrS5nc5VG6SdZJO4ASSeABPCrtyr5MrhLVkW+sMuS6+vWubwwHBYlQOxFnU1YuQ/JH5FbNy7BxFxYO75hDqbYI3sdMx7so0BLFcqHRsPcV9xX0I1U+sUvll2R0NHOWKamZphrrIMyEgwRoSCQQQRI7RpTu18I9u4l5WQraKrbUGYVgzo9wARF75xiJkBwpAlRQFnEggR/LjH8qkMGoYm2TAug2yeALEFG+7cFtvuntrOKeyXJ2tbgWpxboPpz7/AN5FXbxQOLbuLdwKwEmGRgGQONzFZAPepp3HdFdy5XuWwo6g6IFFmMwYi7nckgS8SYHVACqAsI84cTvtMUYHeFfNcQeOcYgelO4jaFu3eaybDGGyqUdulf6r5DmRlYEMAoXQjrHeSqM4zagKZM2ny4ISz3z6eq4tj2Fchbtl4m0oupBkQXtg5DGqOtxX4aqpgEmWflS2mUtqVgx9Xjl8W3UrG4nJcaFyN0aWspMuqhg+VyI65cBiIGWIgRAawuBDZmeepbd1+2im5J7dFbThpWMjU8q+VjGkU8Gjm18WvagDa9uFsyZOVsx7WlWY+pJ86jiP16VIbck2bbjX5x0M/ZRh6w3pUOl5oHVG89vd305PqeWj0CETUa1wW6bXEajQfi/nXPlem4fi/nQzQ64039v5U5gtHQ9jD40FcxwgdUbzxbu76fw2KEqY3EHeeGtWupCwhd/nXcDty9hnRrTAAXZKsJUkqVUnceMaEb68/tsO+h3tgkqdAwiewjUGncH/ABJel/cL+ocamUl3p/REzyg5U4jGQtxlW2uotoCqzG86ksdTvJ36RVfxOnW4CCfDVW/Cx9KJRswk6HUMOxhoR60h7O8Hjp5GjKKj0Qk5uVX2B1MgA94PwPvpO0bhKWQd69IPVkb4lqTZ7+PxXQ+6D517arBbaE/WI84M8O5fWuY47ckl6ncyT8TSxn3Tr8AyLR/J8fOt5H+DM35Cov5SNd+/u7akdi3PaI7h66fzq4fuXuhCD5b+D+zJ3knyabGXrdrULJe6w3qkmY7zoo72ngavHODtxMFhEwtgBHdMsD+6s6jxltVE6xnO+DWcBSFHh+uFBuCfhT+SDbrsK45Rj5n1+n3/AAM4ZdQeJb3A1KdII1HbwmmbeHll03CP1pT1+yRu107aNFUgDduxkJPgf5n+tTeycV0Fm9cFxbRLW0lr12wrAh2ibAzMwI3nQA6azUHYuxHmPxf1HrVhwuKNqy7Lc6KXQQ2J+TK3Vc7wGzsNdDEA8Z0Sg/8AZa9HR0dal4ykv+yT+hSGuamCIzGIJIjMdzNqR3nU7zXaZv4iXcyDLsZzZpljrm+l9rjvr1JNGTlu0NNfcf5Ve+a/YYe6+IbUWYW3/tWE5teKrBHe6neBVLwGHa4yIgzO7BVHazGAPWtr2ZgkwthLKQQg1P13OrufE+gyjhWZSpG4QthWIxECKrW3sZ1GnXt4+Q7zUjibk7zA48APE1SdtY03nOUfNpOUbidNWjfr8PE1WHE8s0uwxkn4UHIjMQCTqgHgYMboHbSbVwHjHAzI843xxrjqY3yO87u4jhTl/EFlLsB1SFaRr7JiDxBCnThHhTmtxJRUkunBv9H1DU3CUuvPzD4azfu3OkuW87HqWSFuuCQTcZxIsKzAuDq0EQAIakYjb94lgrMisSejV2KqGJMZQxAWSepJn31DLdZyANT9Ffop+8RunuouwoE8Y3n6x/X6iufPI5dTs6XSY8fTn4v8Idw9kDU6n4f17/SibF3MbnYLN8Dx+TXZoI3IWeJ3d5NHbMtQLrcEsuPFrmW0fTpAPKh41c0N6qW3Tz9n9hjE4ecGw4pcRz3CGtn8TpUILH6kVZcJD2sUnFrByd7L88fwqT92oCzZkV0cl7jxkYrYmCNhTIPeOyh/kDRuNSRXWlLbFC3M1tRFf5PaNx3nh3CnFwpHA+h8Kk2simHWrtlUSa3SxRiPbQT9oCDSMVOhG/8AMUzhX+b70b3GZp65rPeNPH+tN6eV7o/P+QmrjuhjyfDa/kcL65huaM3cYgHwIgeQ7adD7u6hbVwrrv7R2qf0afW3ERuO7u7qcVnNaQxes6uRwhx56N+Z8qG2qM+HXtW7/wAyQT6hfWpTDsBcTMJBDKR2gjUek1H7QsG2rLM6jKfrKRIb0y+c0nqMfKn7/Yf0+asU8b70/qiHuW99SGw2gt4A+hP9KEDGTqd/bROEuw4B4gr5kGPfFLx/cjKdfX7FkcfD3UixbEaxvPxpuxclVPao+FI6TT/Guxfc59DoTWe0/ka4X3+FNdNuGvqew17Nr/U1LJQ3lDadpjyYR8YqV2VtB8hyuc4KI9v5RawwhTczXy14EMRIGns5iSDIqGQ/AH0g1JptOzh5Nyz0rOcwLPZAR4bLdRXsNDBd8llOhI0WOXfmnH5nZ1K3YMWT4Nfx0/JTsdbHTXcr9IvSPleI6QZzDxwzDXzr1GYvV2J6xLsSS2ctLHrFxo8783GZ416hCqLPzeWwHa8VDMoCW9B1S4bM+nHKIH2z3VoXSdUA7zVb5E4VUs6DeZPeYFTG2L2SxeZd62ny+OU5feRSk+ZD2OlEpG2OWJuXhbtfsgTJ43CAde5ZGg47z2BrFXUyk+ye0wTO7X+Y7DUNsfZpOZ+CDKOyTpGvd7yKnLnKLFIoQmywUARdw9i6QBGVS7JmOgGhJ0rtaaLx4unU5OeW/J1AXuBZ13/S9oHxAEjxpHQG5buBXWAAxBDNqCQABGaTmI7N/ZSL94s2aERo3W1Ftf4FhR6V21iStogaszb+Oi6Se7M/u7KrUz243wMaHF4mZK6FWSdw3wAd/tEageGvrTjDUINw1PhTeF6qSeyfM/0ivZDBG6Rmc9i8F/OuCz28HUUKFws0jwTu7W/X5VJnqYRo/vHRB9hA1xvxdAfOgbVmBqIka9y8F8WP59tNbZxLHoteqVuEfbN022jt6tu3RcCuYj+pz26Zr1pfkf2XiwL9ond0hZu+2iw3qucedBWNFHgPhRGypRg8Sw0URMDsI7+M+fGmdoXRbv3bYBAS46gQdArkAa90U/k5PJx6CD+v1FIkfr/Ci9nbLuYlstsagSxJyqg3SzHcPUngDUxjOb+4qSuIsO/BOssniodhE+OXypbkImVt7wFIW8p/QoLaNm4jtbdSjroynQgxOvqKGtAjj2/Ct0Sybwdxc8TowIPoSD+u2iIM6Ax8CDTOxdnBh0jsVEwkAQzcZJI9BJ9IYtjBn2gJBIEiYEKCd57uHGK6Gnw8KT/qA5M72vH26/MHcGdx49nZMa99dtBlEQSvZpI8KLODaAWMEkAwN0x8KcbCknUwN3AnzjdTqxCu8Aa9B/x/W6a5ilNxV4ZRAnsnd4yfDUUbcwSjexn3buwCaU2ETLHA6liRrAOgHD9dlYlitNM1GfPBWrgAJnQzrIPvpoXQCDI0YHjw17KO5S24vvwkA+qioUnTzP5VyZR2ya9BuLtWWvDPCR2EjymR8RXZ0oTZ+KBtg90eajKfUAGn1vDtroxdpMXkqbR1mpHSb/smlM47aYZ9+v0T8RUsg5Z3+Q+EVYtkdJ0PSIz2gz2/nLV3Do7ZEYNaYXriwhkMO071YRFfwf7T9bgB+Zqa2TaJQZQyMEsFros2Loy5GBsH5Q6AZoDaEzHWEAUi4vdKXsjpZcq/0+PH7v29CpbTuzduwFUdK8BGDIoztCowgFQNAY1AFeoXaNxeluZV6NTcfKkg5BnMJI0MCBI7K9QxdGuclrytYkdsfhWl8pcQEw1wnsA9WH5TUfyJWLBH7/8A+i/ypvls82AvAtr5A0q/3D0E3Army3K2kIO8s3DQE6RT/VMQY1k9pk60xg1iynco/MVwDv8AhXosUv8AbRxM0KyNBJwwkwBEe/x48KCv4SVZVHWO7v0Gg9KIW6d0/Cm8djzbAgAkiZYTERuG79cKmZwcHuXBeGU8c1KL5AxfBAG8DWPDcCKd6Uxw1IJnWY7tPGo+9tV20bKw4aRHhGooZ8c24QvgAPfv99cZYoR7HXlr9RLpKvb+2TLh2+kdfT3Bab+QTAJkCYEtA3TAzHu9KiFLE+0Zo3CXSWCk6xv/AKHSix29kJ5Jzn+5tj/+QNQyMBB3jMI7iF19CPEU5yiwjXQtwFSbVpVPzhe5c67ag5RMZgADJhd5iiVuNluANBVC0jiAQCsd4O+nOS2HF1nVwGBa2RMyrjpCjqwOkEajiCRUyUlZeGDnKl8forJizd+S2+gVoKR0hH07sdcnSYEBRMdWNN9JG2FMFuG8zvjQ5VEzoDpA36TFR/KC9/aLmnHxPhJ7yTQVu4ddd8btNZGvfS7NJB/KtxesdKNLlrKCRpmQmMpjeQSCOyWHhT7eIP1ju7T41ZsQIw186eyF3AbzE+6qoia+vwrUSFz2Ts209hXe48hRlVe1j1tTu3jWDu9CksJPsAAbu4QNBOs+/tmq9hcU4s20UwAC0xqczHSewRu7zXkxzkwTNdjFkjGMVQhODlJ8k5iryAa927xFBnaizCgk+P6ihFsm4TLGAN1SNnBKu6jpuT4B1GPUHIk6k+HkONONZt5NQfaE947NaaxB6x8K9cMjzn3GgZui90N6Wrlf/l/YjeURh1Mb0G/WIJ0k90VD27TXGREUFmMAdpJqx7Ww4YpPYfiK7sbBhLhdd6KY0B9vqHf3E0lOG7M0SLez5DrbHFm2NRAGp4MxP0d5M8NPPiRRhp1AME6adnfUtieucza6ce2N9JXdMcIHdxrpeFHohVTfchmsHsPD63EkDf310YTWOP3v1wozFr1J7gfMbqctMc2adSI8t/xofhqze50AWLE6ifed/wDOPdU/seybmHKmz0yLdRYTCnEXA7q+V3+dTKoAjTeI7AajsISCSDuPqG4HzruKwobPwlSPcSD660PJi3Q4LU6kVzbmznsX7lq4hRlZtIKqRmIDIrCchjTurtC37HfXq5g6k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1" name="AutoShape 11" descr="data:image/jpeg;base64,/9j/4AAQSkZJRgABAQAAAQABAAD/2wCEAAkGBhQSERUUEhQWFBUWFxgYGBUYGBocHBcYHBUVFRQXFxcXHCYeFxwjGhUXHy8gJCcpLCwsFR8xNTAqNSYrLCkBCQoKDgwOGg8PGiwkHyQvMC0vLCwsLCwsLCwsKSwsLCwsLywsLCwsLCwpLCosLCwsLCwsLCwsKSwsLCwsLCksKf/AABEIALwBDQMBIgACEQEDEQH/xAAcAAABBQEBAQAAAAAAAAAAAAAFAQIDBAYHAAj/xABIEAACAAMFBAYGBwUGBgMAAAABAgADEQQSITFBBSJRYQYTMnGBkUJSYqGxwQcUI3KS0fCCssLS4RUzk6Li8RYXJENTYzRUs//EABoBAAIDAQEAAAAAAAAAAAAAAAQFAQIDBgD/xAA0EQABAwIEAwUIAgIDAAAAAAABAAIDBBESITFBBRNRImGRwfAUMnGBobHR4TNCUvEVI2L/2gAMAwEAAhEDEQA/AA6KQcomK0yy1ENkTND5x4kqTBa5klNvAZRHSH0jwEWWZKbSFpDqQtIlVTQIeBHgIkRKx5VUsqLfVqcDUE4A6V4NqO+I7PSmNRzAqRwwqItSUNDerMXE3lNXUdx3j3EQPK/D69XTKkg5mZz7v2Mx3Ei190Y6IdGVnzH60sFl0qowvE1wvaUwy9YYwatDSLPbpUgogWcrBQVrUrQ1BIIGBpStSSPHD2vpp9TttnQVMqSi9YBm5mKS5ocyA1QDqTBnaH0u2VqFEnM2oKqByxvcYVVkVTUQNmhBvqADbLbyd8Mk4ghihcWfU+vktB0m2XKlOpXc6yoGVy8KbvsE1w0w0gExNDQY8Dx4GA21umc/an2UqTujJRvEMd288wgBQATwHfhBGwzHMtes7Yqrc2UlGPOpUnxho1mA4S7PpfMfo+u4CpYG2e0b/IqdZgIVjlUHPL0SD5mJFGJx4Cnnj8IH2glSaCqsCSKYA6nlp4wst2clcr1Kmp7IGIHgD5wK6QtfY+tfvcI9lMJIcTTYG/yBIv4WKIKa5GtdYUx4ClKaaQrGsHDvSJ1rmyUuMKRZezB1vqwRlxONFcZOKVwNPROGVIo3ogtikoaaEHyqPgTGUzSWmyJpJAJADudeisSFUoLjM9LwJI0B3dT6NM+ELWAVqtQUSqm6OsDEAZ0qKEeUGoypZC5tjsieJQCN4eP7fpPj1YZWPQWld14xG66GJSad8RTFriIsFBTMh3RG1NIUzMKQ2LKl01ofLsrMGIBIUVJGmefkfKI3gqZF4E9de+yOBFDk32YAwOfvjGV5bayKpomyXvt+D+kNQRIIW1WGZKYBxRaZg4FqV8aYjlQ8RDY812K5USR8qwJztf4dyWHrLEIE4w4VGkWVAsgyjQwlI8IcIuhSUgELSFELSJVEgELSHAR6kSvXSy5dYmVNRmIjXCLGYww4x5eunIag6cYeHQ9pZgOhRxXwN0HhhECiJZRANThz4c/DPwjGVoLTdF0kjhIA21yQM/0QvTeiH1i09a0vrEeXQy1mDrEdAMbqsCwurTdLGpyikE2dKajLKDDGkwveGuKTDUeUFJM5koyE4AXSDjTHHvJx8ecTSG+st/1X2zdli4B1qAMBQAmtOMIpWOkAGNwGlg6w8F2TWgOOQ65hV5HTC8OqsKXj6927Kl+0cBU8BTHnF5GZVAUqaD0lxY6lnBrUnHxhqSrm4AAFNKAUA7gIkBhhScPhp2EMGZzJvmfnl9lzdVxKSSTIWA2IB+hukG1kNFdTL5HU5Z6+cWLDtBGe4hvFq+4ZQy6CpqAeRFYB/UuomhkrQ4qdVPCsRNA5naBumVHXRzDlOGE2ytotFfpCPNEOaaJiCYtPbHBuPcYr1g6NweLhIJ43QvLHKW/C34hrHqxeyxxLO7elPLYMuKVwroc6H5GD1g2gJqXhgRmOBhLVIDqVOo9+h84G7GlGW1G7qQvkHs78TdCn8EgroTG/3hv5/lHL0PQ4wzq6fIwiNXCDmuDhcJI9pjcWu1CewiBzQwpfnETCLhZEpCY9Xx8ae+hpDSIQxYqA6xunyE6wkDdIzVviCMCInmpQ1p3d4yihMXUGhGX5HlFabt9hVGWjfnqIU1bXi18x61XS8NfC+5YLO3H47vXRFXtLOBeOWA+A+EOCjWK1nSstGrmKjz/rExFdcYNgzjCU1lxO+/VS3qfnDb9OcROaClYjrzjWyGxLOKIeBCKIeBF0LdIBCgQoEPRKxKhNVYe8qkSKoOGo98PZuORjy8o2eopCKsLSHARKqSnXIciVrTgfgYQCCuyLJW8x7h8TXllGE7g2M3RlEwyTtA2N/BZ6yA9YMSBXEcQP9oL2IgTKnX4iLNvUKoGFScMMaARRrlADIrxF/rJdDLVgVbIugI+Zz8h4oztSzUpMGTZ8j/WKoagEFbI1+UZZxNM/gfhAnIUMFUz8TbHZKeJw8qXGNHffdSdZhURFaAHUqcK/oGPFsKCGwURfIpYJC0ggpmxrZ1blW1wPMZRdtMi4aaaGBVsWhDDxgxYJwmy7p0G6flCwOMEljounextfThw94ffceu4qtWPVhpEehoFyxuDYpb0NpQg51iQYCvGGzVvDDAjGMJ4+YwhGUU/JlDjpoUTk0Iuk9xinPqpoR48RxELZJ94U1MOmveBQ9tcR8xC2nm5bsJ0KfV1KJmY2+8Pqqt6Gkx6sIYcrlrr1YQmEj0eUXTTFO3SARepivw1/Pzi+ghjS65RR7Q9paVtDKYnh7dk3Zc6qFcyuK93pD5+ETu9e+BljmGVM8f6Q/b+0xZ2XcYq4JUgigpmMdRUeBgCmkDCWOT7iFOZbSxi9/QKuEw2sUNm7ZlzqhTRhmpz7+Yi7WDwQcwkTmlps7JBVh4EMlYgHkImRK5RdDpUSsSLMp+s4dLTAjWEWUdcI8vJWTUf7QjNWEhwiVW6QCHAQohwESqpUQk0AqTpGmlKJcsIMTTE/rnFTZFjCr1jDE9nu4+Pw74nefmdBjWFFXLjdhG33XVcLpeUzmP1P0CFbRmVenDD84iZBQjOFArjrWphxUHlDJsYDMHcueknc6YzDW9x5KbY1vutdJJ/KJLal1qDI4g8a/lAuZJPWbpwPx/QgzZ99Orbtad+kLY38mQgrpqqEVtMHs11H4VK9AjaW27lFQ7x1oCBqKAZk8IrdLZ7dShQ1Bahp6XqjurXyhnQbaSyh1zqWmTHZFmYG6AQoVamovHMgagaQVUTObk1LOH0TJBjf4flDhtu0PUsJirgRuELgMa4Yrrz8I02ydpUusMmVTTvFcDyrE1g6YFpxQ3QtSACTXOlTu3R3e+ILUyicyLTdpgNAalae/wAjC5zi7VdFFG2I2ajVolHtUzMRJnQiH2G2CbLMtmKkggMM14EV1GfhArYG03mrMSaFE6TMaU5XJiMnA0BGnLwhhSy4m4DqFz3FKTA8zN0Ovx/aKE0wOUMLjIQ29pDawbZJMSr2m1tKIcZajgePjBzZ9ul2ihYUcZNy+cCHQEEHIwPkTTLbDQ4jhCmriwuxDQrqeFVPOjMZ1b9v1+Ebttn6tyumnMaRXJi884TpN6u8gqfu6+WfhA+sHU8vMZfdI66nMEpGxzHruS1itatqy5JAmNidBifIZeMJtO19VLqAWY4ADTmYxloBbtVLHG9rXSIlnwGwW1HRc4Y3HJaOb0us4bNhjjhl30yEFutrQg4EVHjlHKreCrnQ4V/XlBroZ0iZXWzzMVOCGmIOJC9xiI5iTZy3qaENZij2Wuti414xNtLZ5tdkuCnWIQyk8sD5qT5CG2paqTXECtPLPzhNk7RwocK4c+AI84W1PZkNk5oCX0zb+s1jls0yz2qUGwN4CoyYE0YRuTA217NvMjmjOhzGVePdF8mDaN+JpSri8YY9vehFiUmWhoeyNDwi36Ioe+OgKWIBDmncIQo/rt4gflGvP7lieHXNw76ftYNXqpxy1ht+usbppbHUfgHziP6qSMRK/wAJfyief3Kh4c7/AC+ixYEOAjapswHNJH+CvyES/wBkLT+5s5/YI+ETzx0VP+Nf/kFhwImssm+6rxOPdmfdGyOxJf8A4JPgXHwMU7fsxUG5KVG4q7thqKMaCKSVIDTZaRcMeZBiItfP4eCF2u3G9QZD8vkIinT6CnH4f7w+0WckBQtWwqBmccMeMHV6NJQXpblqCpEwDHuIhbTgF4LtAugrQ/klsepy+W6y5wGHnCM1Y1P/AA5KxFyeP20P8MMPRqVwtA/wz8ob89i5c8On6DxWQn2sB+r9K4XHcGVaf5vdFXbXSsWaWGGMz0Bz4nkMI0+0OgUmZMSYJtpRlVlwlqQVYg0PiKwD2j9EiTmvNbJ/AVswNBwFJggOQNfJi2T6jD4YAw6/tZjohtJZqvJmNVmYzFJ9Y4sRzDUYDmYv7CsYsqJel35suY5GWAvmhr3bwx1i230NAUK20jhWzMPhN5QdsnQuYECzbXLmFaUJlOKgVoHqxvZ+4VrEzOD25aqaeIxTF+x+6DtMahmBAszE3ahhU4nHAEeEZDau35nWCZeCTRVHVRgUrVWxqMCaeOGsdVPRNbuE2UGpSoVgM+Q5Rkds/RXOmzCy2iygHKrzAf8A8jA8Y7WaOlc0jsrM2TpnNl1LAE6E/kItdC9qH61MV2vGcC1fbBLe8FvdFib9EVsIAE2yMR/7W+csR7Z30Y2+TNRx1BuspwnroQTnTSC43NabhAVEZljLCtjHoJHYE3S5/iJ8zCf2BO9UHueX/NBnMb1C5b2eYf0PgUNgbtSilWJAvYUrnQVw44RojsKf/wCMnuKn4NGf6W9A7VaFRpaOJkq8VFMGrSoqMju55caZxlMGyMIuEZQmSCdriCBvkUA2t0sMiW8pDV5ila+qrCjHvpUDvrDuiW35dxZJcX6ndIYHEm6EIvLMrhhuEEntCM9N6EW/EtZLTe1rJmH3hYry9gWpK1slo8ZM0fwwNEOWLBP52ifJ4yXVlnYVK31oSe6hIPnd84ASmRy1ZYRia03hWgu1o2mWv5wP6MW60iW8p5MwNeVrzBkqKXRRWXEilTTPDXGNBbHz+yCnCrAEV4QLUuxOvZb0NPyY8N75lc62rYyJxSl48uEQbOkuJ6JdpMvrTLUgjEGmWMa+02cMxAqGalWUCppkDXSM1Ytp9XOmzigvDBQckJNKkdwPiYvCcRsVeoZhaS3M9F0W1TRcYDM0Hhifl7oobOkgTK1pGO2X0qPWnrSCsxwS3q0BUZaUPhGvs+Bz8Yzqrl5Kjh8YihDL5he2vtdbNMF8EqzOtRpShGGtQYuWa3y5gvI6sORjA7f2k060Ta7yS3mXfMD5GB8q20qCO6kG05LGAFL62mbPIX3sVs+i06lnUqDSpGFPzgnOt1CvaUYjXkdO6AXRK3qZNwYXScO/WAm2dsM9oYA0VcFqKilBiBXXON3PwsBCWNpzLUOacgtVbelbS+yxP7bfAGJ9j9L3mbvWTFIGfWNQ+JOBjCTZl6gpzOAFfCnujoHQiXKKOAtZl0gmuF0grgNDAZnc3M5pr7FG9uFuXfcoim3517Ce/Z9euRx15iJpnSG0BTSc2R4HTmIdbrAgUESyGpnUlaVFa3tcB74orYus3VQMzAgAAYmhgyN7JG4gElnimp5AxxNz0JRaVt+0kgLMJJNBuprgPRjRz5lKBjeagqcqnw0ihYOj8uRRnAM3SgFF/MxbeYNc9DC6pla82boE94dTyRtLpSbnYnRDbbamkgTFpevCgIrQVF4kdx98I3SqdX0D+z/WBe3Jgdm1Aoo/EK++K4s68IOp4A1guNc0nr65zpjgcQBl4I5L6XTsarLNDTJvVU+tzh79MZgp9nLOIHpakDjzjPSpAq2BzGreonOPTpAw7XaX039YH1uUb8pvRBitmv7x+i069L2/8a/iMZzbv0vPZZlxrIGBqVYTyKgMVNR1Roaj3iFEnm34m+ZjK9OrHWzK4Ba7NY1ON1WLDyJCe6M3wttkEVSVsjpA15uDlsjsv6el1sbDunj5yoISPpslFa/VZvcJiH4qI4pLSpoBFqySphmLLlqWdjQKKmvKBw0J+u3/APN6yhQzpNRsPs9wvjQii1FQQa14Qyb9LtjqAZdoFRUHq0xByNDMBodMNY5ntTojPWZZ0ULNmT1qqI1SLoFbxagAAOdaYGB22pTKJTPNSYxSjKrFjLuUQo5JIqAfRw4RPLG6jEutf829n69cO+QP4XMPH0obNbC+2PGQ/wAgY4mwrEaCjV1GMRywpuvo4bTs9SKrWlew3Ej1eRhzbQswBJZRTGtG/KMfKmMxDbu8gOupqOPOH2gtcbBey3pHgfZjf2dvekH/ACkwNrD6/lbFbVZ/XTzIidbRZ8usTu6ynxPKMdeZc1Ffvf0hizCWO6a3V1Xi/OPezNVhxSTcDx/a25nSQCetUAY160UA1rjhESbRkN2bQh7rQh+DRibTMNxgVOIp6OuHrRxp7LdZlIFVYqQdCCR8RGT4Q1MKSrM97ixC+ohOBynMe6YD84kCvpMmedY+W5TXalQMiMh45jCJUK0qKA/r5gxQRX3Rhcvp7qZvrzPFYhmWVzmQe+Up86iODW76tKkFZc15s5j2w7EKKjsFHCgUr2gTmKDMBRtecBhOmg8pj/JogxW3Uhy+iZmx0PalSD32eX+URjY0un91ZqDTqEHwGEcAs/SG1AE/WbSBlQTpmf4oJbP6RW6Y6rKtdoqzAUadMpicyS2AGdeUV5d1N12RuitmrX6rZOf2Kiuugis3QqxnOx2XwVh8DHM9r9MrbImzJa22a4RioNQb1MiTQ6QOH0jbQ/8AtP4rLPxSLYD1XroNsq3mU1QcxQgGnwhrmvaoSBnlhpBdeja/o/0jz9G61CnEUpWmtefKNTG6yAbVQ4roNLnUxjedBdnTUuzb6DrRUIa1ZATepTC8MDTQGMVatkTUKqUNWNFoK3jwBGBPKOs/R50SmrLHXu6DMyQdCCBe9UnhwGMDvjc7IJhHKwdolXrRN+zckMwAxCgkgZ1w/wBot9FbTKC0DAzWGVCCFzAAPLE0rFF+jz2a3EXn6meDJVnYUyFF3aBftBhgKgCI+iPR21SrSrzgEWXeOLBiWulRQKTQCta4dxgtlC1sRxP1zyQz6jHM1wZplc/Jae0zlIPxjO223kVCkE9+Q8jjGp2nZAUmO27dR2LDWikio76frCOfyZwJYlh2uI0AHyMCw0nau7QKtfXGKPDHqfonTb13IZrqfWHsxLeb1R+L/TEy2MuoKlaXlHaX1gePKG00qPOGYI2K5ZzSACQoZTmrbvpcR6iDWkOmOd3dPa9n1WPrcofZ1wrxLH/MaQ4rvL3N/CPgT5xKpfPReE3k34T8gYD7dUTLFNUHs4nA4hH3tPZrGg6unf8ACBe2rXcscxsmKU8Zhp/GY87RawfyNtrcLk5klTh4GCHRu0MlsksrEHrEUkZ3WYK48VJHjFWtAV0/WUe2bPVJyO14KjBt0Amo3gKEgYkAZ4Ak45QFZddfZdX2TaZf11nmFgVscpU3WwvzJjOcsOwojnFs2cv1KRMWl4s4fjRmZVr3dWD+3F60dMb1pSbJlvW4JbyzQ30DXhdu4hsTxyHOB1o2igsos8tzMVpgmElbt0AFVQAk1JreJGGAArjE4r5KSLIbLbAd0PQfr9d4iBMh3n4xJIP6/XOPXXrXyXW7BOUhN4f3UvUe1+UW5w3WPI/AwywShwyRAPBa/wAUOnyxdaqjI6DhBmy454Af81YmIa1pWILtGPcv8UOmSFBNFHkIrrZ1vNhw4j0QdO+JWeWafaOyfD94Ry/pfKuWydhS814ftIGJ8yY6ZOkigG9iy+k3rAnXlHOunb/9YR6stBjjoW174xm91NOFH/tt3HyQKzsAReFRXEDCorUiulRhWN/tDYEtrRYrOV3WmuzKBiJYCM6CmNMCO/vjHdHLD11qkS6YM4r90b7f5VMb3atoC22dvsDLscxlOFam87Uw9lYxbon7lgNuznNomtMQymZ2Yyyt27U1C3aCgAoPCKUul4VypGu6VsH2fY50wlprBVBNKlQpvZCpFQpxJxbnGaUqxrTeAyirlYJiSqVRvAxrOhezmkrMtKp1rgXJSDVj2iScAAKfijJCfmGH9OEaHYi2ohBLm9XJJBNxkJBbCpXPOgxiArWQHaTTDNmGaCJhYlwdGJJMVQYs7QdzMYza9YTVq4Gp44RVBjygLosqVBXo90fa0ziq7qgKXf1Vq2PMnQfIGKgkChNBgCTgMgKn3COm7DsKWaTLlgAM7LfNKXnYHWmNLpFOC6VrBjrgLm6WPmnPRMtOy5KFSEpdUKijtXRxbMVOJyqTWGfW6KZErdmPIM5GBALEkAXLwzArict00pEM1506zqWPVtNE0MV3b1SgSgN5gLpfIjIHI0i/s/ZQuyus33lCisdBhhnjSlATjTDU1rYDVOQOiZKs/wBdsbJNvGpZL7KVY3XNyZdIFCQASON4DCAFj6UNZZhkW1XJSl2cMSR6JNcXHtZ8RWsbZp1MoyX0jWdZll66lGlMKHirMFYV1FSp8OZjSFzS7A4ZH6KsgcBibqEWtW27PNs00ypqtWWwoDRqkYAo1GHllWMrZdkTShcLu3mzPtGM90SW9aF4lXWv3pbKM++DY2pOeXdM1rt5sKL6x4CLzRGJ1mpVVSNk7Unwy6qe07ZmMiS8At7Qew8VlkiuQ8hEDy2vLvak9n2SNCPWiYXuK+R/migAGgS173Otdyjs0hbi7q5D0Rw7oe1mUMu6K0bQcUhbLKa4tStaVpjrj84e4JZa3QQG1PFR6sSq53OaQoADhofhA7bmyRNs7Inaugrie0KEDE0xy8Yv2kkI1ApwbG8eB9mFF4aD8R/ljxAOSlkj4yHA5g3XH5oI5UwxHDMEaGsO2dYTOmqgIF9qVpkKEsedACacoJdMKm1zBdoSRQDXdAB51z8Yemwpi1m2eZeEqhDLgb4DlgAThQy2zxIK4YwGRsuwjdjaHdc0Y6K7OsjzQ1n6+9KnSV6x2TeWYXlkhFWi5ak5xnJGzA1kmzbjI0lpe9U3Zgd2W7QjtDAihyUwTmbNnm0NOZ3E1DVmlyQu+t1R1dbstzjUkUwBahj1tUTZolWm2TXANbxZGUDrDL0mML12pwyqdMYqtFmxkIsWHAtTtUovecKwZtUpJUhgksBiEJZ2R2BDPfVWoKggyiCi0rXEjGKeypXXTkUjEuoBH3hX3VjxF8lZpw9rpmuqSUYVF4VBA7PBE4NDbRNelNw7yjUekK6GFS2CrZ1veq3qryiKdaVw3h2lzNOevdB2S4m7r6KTrG9UfiP8sRypjbxu+kdRoFXWnCJFmqciD3EQknI/eb99olZ3sNFFNmm8m6czqvqN7XOOY9MJl62zjliq48kUad0dSmjFO8/uPHLemM1Wtk27iKgH7wUB6eIMYTaJvwrOQ/DzQlSQVINCDgRWteVMawdstptKkWl2ZrjdR9pVq30djLKv2lKg1B9aBMzZ0wIHuNdIvA0ru1pewyFRr8xG0t+2FtFmksLSJM0OpvszF7y2dUYgLViLzNQmnxgcLobXWX2nbXtLgzDigAUAAIq6BVGCiB7yypi/t22LMmzGSoBbhS9gAWIGVTVqc4GRClPLVNTj+UaGwX0cOAerdLrdUtGp/wBs7woSCVFRwjPSUqf1lrF3+2XUBVoFAwz+IPIeUQNVp/TNXNrSGnXCiMqohQPNIDTLt5yx40UgYcID2qyFDQlSaA7prSoqATxp8YIHb73Ai4IBdCkkimopl5wOmzixq1K8gB8IlZrrdhspcTJZpWZKdVwI3sGXX2aeMbwWINMM5mYKFl4KSprLvPiwOI+0K3eZrWtI5/1putcJV6bpocDp740PRHpZ9YlNLmC7MQ740INSCPw4jSndBzr4bhIuHu7JBVLpD0itCWh5VlVAZaXmJAN1Qodgik0CqCK4EnGNX0a2t9ZsyzTQHFWpleU0aldNfGMF0rmdRbZdoYEy5wKzFGtU6uYvf1UxfFY0H0aT6WQqMQJz3CdVolWI0x0iXtHLBHrqjwTisVsQAc8uGVRxbgv65Rn+n/8A8Cb3y/H7RNNO7QRoZY4nz1PE92gyEAOn4rYJg4tLA/xFJJ+PlGUX8jfiFo/3D8Fg+hQpa5I4zEHgTSL8h6Dstm2nttwgd0Lattk8OvQeAZR+cG58q67rwdx/naD6n3x8Egqh2AT18lWM4F1wbJvRbinKJpswKpJOQPHgeMOVaODT0W+KQ+dgjUxqD8IFQOWSZfXCjLpqIbMnr1naGCcRq3+mJ5jY4RXVd85ZL8XiVW4zSWmYLjYjKmfHD5xMTjENpli6cBpoOIiRpCn0QfARKplZcu6UWxZlqmOhJF5QD91QtQe9SYp/2tMpdLBvvAE04XsyORqIbtaUqTZkuW15FYhW4gYeOoryipUwC45ldrC0NY0DSwVx9qt6sscDcUkYUoL1aeEKlsmqQSzVOOBppTCmRimVIz8osSLRo3gYqtlI1QScwe1x74PdB5KvaryjsIzY6E7q/v18IzJcoSK4mNv9Hdg3JszEXmCClMlFTpxYeUXjF3BB10nLgceuXitdK9L7x/dUQsw4r97+B4ikSzdrebGp9HUkj0eBEI8try759I4hdBd0A9eDFyVs9VOyg6A94iCVZ1p2Vzb0R67colut6w/D/qiKReujFeOR1x4848vA5apsyzLeTdGZ09kj5xzDbVgKWidexo7EDiCbwPkQY6g5a8uC5NqfZHA8Yx/T3Y86W6WkyyJUwBS4qReXQmgu1UinG6eEYTAWunHC3kSFp3H2P+0NkdIgqDtU7NxizC6LtFUhgyruDA1GOkRzrXKZLwVHYBALxY0pdGT0VVABFKk1bA0yC2lgaEHw4RXIgW66JaydZLOxZklMf7wUbrKhggEsIVbq7vWdq+cssCIB7UAvKVVUBVd1buDXV6yoBJAvlqVxphoYHiHVibrymk4V8ohmzccBlD5cynCEdMKxCknZR9YOcKGHOFC66fqsEpexHmYy0YjkpIiLqF1Jc88RAidaTZ5gaVgCd9amjDgeGBMEia6kccvmIF7UlHHHTPw5RvUlwAIKRcKwl7m93r7rR9J7ajWIzTLWcgZHqa4BmxKXSCrEGlSaAZ10p/RrOCzbUVqZTXCobCmLUB4UU0J9kZ1Ah3QC2FkaSRW5viuV0k4UOFasc8ACcDGs2fspVxVVRAam6oUE6UoAABnX9DVkl47Jk5pDkVkOSdfz8NBy88YGdPZtLBO1IuY8PtUrF6XbR6GNcjy1YcuHGM99IlqCbOYazJktR3A9Yfckei98fFWf7pWP6CLW2WYf+0e4Mx/cjXbest21zsWFWvdpvSAbKtNYzv0Y2a9bpJH/AG0mOeRKlF/fjT9J5pNqmCmRUA1GiLxgqodeQDuSiqbaC/8A68igstDf7TYDjxPP7vvhbSCFajNkfV4U9WEW0teYXT6OO7wI9blDJ83d7LZrw9ZecZJQSbgKXqz6x8l/lhktDebe4DIcK/xQ/rfZby/rDJU3Ft1u1w9lIlZ55pLUrXDvD8PMe1APpttNpUkID/eEglVNbopeFamlagd1YOz5uGTZr6LeuvKM908tg6hUugl2zYEXQtCStQMTUDuJir9CiqMEzMBF8/X5XPHHCv65EQpUqQT+uUPWzEg0OPqnKJS26L4wyPfAK7BKZgzOKkV514CK0676JJ8I9MNAVz4GInEQpTg0dP6EWkfU5YAJIZw1AO1fLY41yZfOOYKY330dMbk7DdqlO+j19133RtD7yV8UbenJ6EHy81qbNO3FwbL1W8MhwjzThfXPst6LcZfKHyBur90fAR70+5R7yf5YLXMXFyvfWF4+4/lDLJOQou8OyuvIRO2CknQE+WMG+jmwTOuu1RLAAPtEAVA5RVzsIuVtDEZXYWhVthbLWZNVpjqEAY9pd6hl88sYl6e9JgLHaEkst0SmXAghiRdApqKmCe2dsC91UvBVQio5suA5bsY3phZw1in8kveKsH+UJpqjmPA2XdUHDW08RcdbLirrjHqxI3KGKYJWSaDCkQ+sJWPLy8g84KbHl/aoWG6GFajtCtCCDpSB8la54gRIs9icCQBkOET3LwyN1vuluzZJnyUKBR1bZCnZZQAacKmDexrKLtOCqB3VekQpS0WGXMZiXuKa4doG62YwqQYds2X2t9tB6PM+r7ULSTax2TKRoxYhuruy9jT50sOqYUGJYCuGOYgPtoFVYNgcswcRzEFZO1ZvV9XfN0EinKpIHkRFO02dXuhlDCuR+6x+Qh3JG57bFcPT1EcEgc0He/6S9AtpGW04Co3BXnvUUf5if2Y1zPMm0BJYZUr2m1UcFGp8NcMaJa2cNNXduqSQalTTEVFQc6Uxhsn6QZ4FVSUGpSuOA4AE4f7RaGneW2TQVccpxNuuiLJu0WtWNKn5AaCMV9LdoJazyVyVWc95IQe5X84rr05tJWoSQresL3jgXIrzh2yNjvta0VnNcMqUd5KGu/gGDfebyghkLozjdoFcytd2QjX0Q7JKpNtDDtkS0Hsri3voP2TEm3pitaHIDm8xxotMMBQlhoI1MySLFYiEBpKl0BpmxNAxocy7VPeY5nLkk7k1C1DS+CToDjiCM4CndI9+Jht3q7hThmGYYt7XsfjqPC6ufWEvmkxTTdIrQ1B54HM4iHzCGUgEYg666e+IkkBLoFaVIxJNKqeP3RE3VjgPIQRGHAdo5rmKl0JkvCCG9/rzTkaoBGoB8xWETAsO4+Yp8VMQ2ezrdpdXAkZDRiB7oUyFvDDQ6kZFSMj3xdD2FyFJaOyeQr5Y/KMJ0utImWphmZYCLXL1mPfU08I3E6ULpzyIpebGooBnzjnHSfZhkTAesv8AWBmva1Dsramu8DjxB4VOUxysm/CYwXl/Tz/0hloQ3QcmrEUy1VWhGPGPTrReHPjFfreMBro0+8OEIH4CGK8SKwibry8CTHRehNlrY94dp5lCCQSMFrgeIPlHPaR1Lo4jJZZIovYB7R9Kr5Xfa4xtCO0lXFXEQgDcojLlCg7WQ9JuHfCrIoxN5sQPSOhaufeIbZw90bowqO1wJHq8BBrY2xHnOjMhEsXlO8BXC9QVHsZ84Ic4NFykMUT5H4Wpdk9H2nq7MWEu63DE3TgKrBbau08BLkuwSmYCYjgKJDtsbZovVSkKqMDQplwG9lGes1pNxd1sgPR0wOTcoS1NQXmwXdcM4a2Boc7VeMpr53z2V0X1n9nugd0plMbHaKN/2m0GQxYV7gYvNaN8brYqw7J4oRl4xDtMh5M1AGq0t1FUfElCB6PEwG3UJ04XaQuIHOPMoh93jEcN1z69lEsuzhhUmg4mGJJLZe+JQl5buRBj115PVAgxNVOoj0uWBjeBHCIUUqpva5DnFvYkuSZqi0EiXmxDXTSorQiW5JpWgA8cI8F5a3oXbWNlnSyCQrqRSmAfMYkaoT4mNHKOe63a4D1V4GMh0cmUtM4WcNMltLYkXbmI31CqWagvboqakNjSIpvT6cCQioorkwvGtAuOXqwHJGS82Rgk7DSfgugJ0Xm1P2IINGru8ANe73wyd0amih6nI1yTgV0PtV8II2PpPMOaofxfzQas+2GYYqvhe/mhgZXDUBcwyjhfm1zvXyXONuSQrmUwuEUvLQVNRWmHIjzihMs0tKVQY6Vx74tdIJxa3TmOfWNx0wGfICBsiUGqWxvlq9wyUcBjD2LJgAGwWYYGZX0VxDLVScCMwQNeA4mN79FdoBNoKy6EiVhqR9p4COcSJm7e1rQcFFabo0jc/RIL0+eCTjLQ4ffP5xFT/EfW61h/kC3237C0+zTJYrLJANScKKyuQTpULTxjmaKbxo+YU9kcxp3COo7WkBrPOFSv2cyl00puMa8z3xn9m2eWZMkmWhPVLiVGqrX4CFHMwNueq0q6UzuFjbJY+cjU7QzX0faHOJKNxH4T/NG6OxpLAgykxHqgQjdHpFOx7z8jECpb0KBPC5dA4evksHKvVYbva56gHnxMSC9eWoXM6n1WPq8o1/8Aw5JvE3Tl6zaE015mGTujsorXeBBBBDc+fiPGPe0s714cJnvfs+J/CyNsszOpUEpWlHR6MpBDAg04iMTtTolappDXlmXQVFSqkAO+FMqlizE1xLGOzTOjEsVoz+a/ywF/sVFZ6M+Da01VWPo8SYGmmLjdqbcOpTC0tk67LjM3otagadQ/gAf3SYpWnY05BV5TKOJFI7Ha5QVlIriSPC6W+Kj3xkOlGJppn5YwNznE2sm/JaBdYFrOVNGBB4HCPCXHVNnbNlzZSiYiuCMmFdNDmPCMx0u6MyrPjKvCoBuk1AqWGorpxjRkgOSycy2izdjsrTGuCniwGGuLEVPLOOuypqKAAy3RQDeGQwGvARzboi5FpUBmUENeAJF4KpcK1M1qow5R13ZMgTZyo9bpahpwx/KD4cgSue4r23sj9Zqfo9snr5jFmAlq2O8MaqpoMe+DHSDbKgJKkkBQwBI5hkoPxRPtyb1SFJYUAsFy0EpMBGVtEpTSqqd4eiNKkacQIWVNQXHCuh4Xw5kTcZzKskxFJPaHBj76N/FEZsy+qvkIhkyF3sKb5yJGijQ8oAT9WJpxT7x96P8A0iRiaYZ6d+nvipMkglcWG967eo/OJks59dvMH4gx5e1XEdoqRMa8tw3junTHjr36xDJsjP2VJ7v6R0W0yN5gTeozDEKfSPsx60TSrKBQC6cAAOHDuhhz77JJybbrGStkTDS8pQrofyg5aOhzPYpc+QCZgvX11YXzig1IApTXvzt296qDrX9fCDex9pMtnlig7PPiTx5xmZH6hERxMORXNjsedUdYrpUVF8EVGVQDiYK2HYKUJck8sh7sY03SG2FwCVWqg0OOrKDrzgUk2o0y+RjxlcQo5TGm2q12yrLKVKS0C8btRXvocYx+2ejc+ROY2db6TDeGVVxOBqRqTGm2LMJURc2j6PdGLXlpWrY2vBB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133" name="AutoShape 13" descr="data:image/jpeg;base64,/9j/4AAQSkZJRgABAQAAAQABAAD/2wCEAAkGBhQSERUUEhQWFBUWFxgYGBUYGBocHBcYHBUVFRQXFxcXHCYeFxwjGhUXHy8gJCcpLCwsFR8xNTAqNSYrLCkBCQoKDgwOGg8PGiwkHyQvMC0vLCwsLCwsLCwsKSwsLCwsLywsLCwsLCwpLCosLCwsLCwsLCwsKSwsLCwsLCksKf/AABEIALwBDQMBIgACEQEDEQH/xAAcAAABBQEBAQAAAAAAAAAAAAAFAQIDBAYHAAj/xABIEAACAAMFBAYGBwUGBgMAAAABAgADEQQSITFBBSJRYQYTMnGBkUJSYqGxwQcUI3KS0fCCssLS4RUzk6Li8RYXJENTYzRUs//EABoBAAIDAQEAAAAAAAAAAAAAAAQFAQIDBgD/xAA0EQABAwIEAwUIAgIDAAAAAAABAAIDBBESITFBBRNRImGRwfAUMnGBobHR4TNCUvEVI2L/2gAMAwEAAhEDEQA/AA6KQcomK0yy1ENkTND5x4kqTBa5klNvAZRHSH0jwEWWZKbSFpDqQtIlVTQIeBHgIkRKx5VUsqLfVqcDUE4A6V4NqO+I7PSmNRzAqRwwqItSUNDerMXE3lNXUdx3j3EQPK/D69XTKkg5mZz7v2Mx3Ei190Y6IdGVnzH60sFl0qowvE1wvaUwy9YYwatDSLPbpUgogWcrBQVrUrQ1BIIGBpStSSPHD2vpp9TttnQVMqSi9YBm5mKS5ocyA1QDqTBnaH0u2VqFEnM2oKqByxvcYVVkVTUQNmhBvqADbLbyd8Mk4ghihcWfU+vktB0m2XKlOpXc6yoGVy8KbvsE1w0w0gExNDQY8Dx4GA21umc/an2UqTujJRvEMd288wgBQATwHfhBGwzHMtes7Yqrc2UlGPOpUnxho1mA4S7PpfMfo+u4CpYG2e0b/IqdZgIVjlUHPL0SD5mJFGJx4Cnnj8IH2glSaCqsCSKYA6nlp4wst2clcr1Kmp7IGIHgD5wK6QtfY+tfvcI9lMJIcTTYG/yBIv4WKIKa5GtdYUx4ClKaaQrGsHDvSJ1rmyUuMKRZezB1vqwRlxONFcZOKVwNPROGVIo3ogtikoaaEHyqPgTGUzSWmyJpJAJADudeisSFUoLjM9LwJI0B3dT6NM+ELWAVqtQUSqm6OsDEAZ0qKEeUGoypZC5tjsieJQCN4eP7fpPj1YZWPQWld14xG66GJSad8RTFriIsFBTMh3RG1NIUzMKQ2LKl01ofLsrMGIBIUVJGmefkfKI3gqZF4E9de+yOBFDk32YAwOfvjGV5bayKpomyXvt+D+kNQRIIW1WGZKYBxRaZg4FqV8aYjlQ8RDY812K5USR8qwJztf4dyWHrLEIE4w4VGkWVAsgyjQwlI8IcIuhSUgELSFELSJVEgELSHAR6kSvXSy5dYmVNRmIjXCLGYww4x5eunIag6cYeHQ9pZgOhRxXwN0HhhECiJZRANThz4c/DPwjGVoLTdF0kjhIA21yQM/0QvTeiH1i09a0vrEeXQy1mDrEdAMbqsCwurTdLGpyikE2dKajLKDDGkwveGuKTDUeUFJM5koyE4AXSDjTHHvJx8ecTSG+st/1X2zdli4B1qAMBQAmtOMIpWOkAGNwGlg6w8F2TWgOOQ65hV5HTC8OqsKXj6927Kl+0cBU8BTHnF5GZVAUqaD0lxY6lnBrUnHxhqSrm4AAFNKAUA7gIkBhhScPhp2EMGZzJvmfnl9lzdVxKSSTIWA2IB+hukG1kNFdTL5HU5Z6+cWLDtBGe4hvFq+4ZQy6CpqAeRFYB/UuomhkrQ4qdVPCsRNA5naBumVHXRzDlOGE2ytotFfpCPNEOaaJiCYtPbHBuPcYr1g6NweLhIJ43QvLHKW/C34hrHqxeyxxLO7elPLYMuKVwroc6H5GD1g2gJqXhgRmOBhLVIDqVOo9+h84G7GlGW1G7qQvkHs78TdCn8EgroTG/3hv5/lHL0PQ4wzq6fIwiNXCDmuDhcJI9pjcWu1CewiBzQwpfnETCLhZEpCY9Xx8ae+hpDSIQxYqA6xunyE6wkDdIzVviCMCInmpQ1p3d4yihMXUGhGX5HlFabt9hVGWjfnqIU1bXi18x61XS8NfC+5YLO3H47vXRFXtLOBeOWA+A+EOCjWK1nSstGrmKjz/rExFdcYNgzjCU1lxO+/VS3qfnDb9OcROaClYjrzjWyGxLOKIeBCKIeBF0LdIBCgQoEPRKxKhNVYe8qkSKoOGo98PZuORjy8o2eopCKsLSHARKqSnXIciVrTgfgYQCCuyLJW8x7h8TXllGE7g2M3RlEwyTtA2N/BZ6yA9YMSBXEcQP9oL2IgTKnX4iLNvUKoGFScMMaARRrlADIrxF/rJdDLVgVbIugI+Zz8h4oztSzUpMGTZ8j/WKoagEFbI1+UZZxNM/gfhAnIUMFUz8TbHZKeJw8qXGNHffdSdZhURFaAHUqcK/oGPFsKCGwURfIpYJC0ggpmxrZ1blW1wPMZRdtMi4aaaGBVsWhDDxgxYJwmy7p0G6flCwOMEljounextfThw94ffceu4qtWPVhpEehoFyxuDYpb0NpQg51iQYCvGGzVvDDAjGMJ4+YwhGUU/JlDjpoUTk0Iuk9xinPqpoR48RxELZJ94U1MOmveBQ9tcR8xC2nm5bsJ0KfV1KJmY2+8Pqqt6Gkx6sIYcrlrr1YQmEj0eUXTTFO3SARepivw1/Pzi+ghjS65RR7Q9paVtDKYnh7dk3Zc6qFcyuK93pD5+ETu9e+BljmGVM8f6Q/b+0xZ2XcYq4JUgigpmMdRUeBgCmkDCWOT7iFOZbSxi9/QKuEw2sUNm7ZlzqhTRhmpz7+Yi7WDwQcwkTmlps7JBVh4EMlYgHkImRK5RdDpUSsSLMp+s4dLTAjWEWUdcI8vJWTUf7QjNWEhwiVW6QCHAQohwESqpUQk0AqTpGmlKJcsIMTTE/rnFTZFjCr1jDE9nu4+Pw74nefmdBjWFFXLjdhG33XVcLpeUzmP1P0CFbRmVenDD84iZBQjOFArjrWphxUHlDJsYDMHcueknc6YzDW9x5KbY1vutdJJ/KJLal1qDI4g8a/lAuZJPWbpwPx/QgzZ99Orbtad+kLY38mQgrpqqEVtMHs11H4VK9AjaW27lFQ7x1oCBqKAZk8IrdLZ7dShQ1Bahp6XqjurXyhnQbaSyh1zqWmTHZFmYG6AQoVamovHMgagaQVUTObk1LOH0TJBjf4flDhtu0PUsJirgRuELgMa4Yrrz8I02ydpUusMmVTTvFcDyrE1g6YFpxQ3QtSACTXOlTu3R3e+ILUyicyLTdpgNAalae/wAjC5zi7VdFFG2I2ajVolHtUzMRJnQiH2G2CbLMtmKkggMM14EV1GfhArYG03mrMSaFE6TMaU5XJiMnA0BGnLwhhSy4m4DqFz3FKTA8zN0Ovx/aKE0wOUMLjIQ29pDawbZJMSr2m1tKIcZajgePjBzZ9ul2ihYUcZNy+cCHQEEHIwPkTTLbDQ4jhCmriwuxDQrqeFVPOjMZ1b9v1+Ebttn6tyumnMaRXJi884TpN6u8gqfu6+WfhA+sHU8vMZfdI66nMEpGxzHruS1itatqy5JAmNidBifIZeMJtO19VLqAWY4ADTmYxloBbtVLHG9rXSIlnwGwW1HRc4Y3HJaOb0us4bNhjjhl30yEFutrQg4EVHjlHKreCrnQ4V/XlBroZ0iZXWzzMVOCGmIOJC9xiI5iTZy3qaENZij2Wuti414xNtLZ5tdkuCnWIQyk8sD5qT5CG2paqTXECtPLPzhNk7RwocK4c+AI84W1PZkNk5oCX0zb+s1jls0yz2qUGwN4CoyYE0YRuTA217NvMjmjOhzGVePdF8mDaN+JpSri8YY9vehFiUmWhoeyNDwi36Ioe+OgKWIBDmncIQo/rt4gflGvP7lieHXNw76ftYNXqpxy1ht+usbppbHUfgHziP6qSMRK/wAJfyief3Kh4c7/AC+ixYEOAjapswHNJH+CvyES/wBkLT+5s5/YI+ETzx0VP+Nf/kFhwImssm+6rxOPdmfdGyOxJf8A4JPgXHwMU7fsxUG5KVG4q7thqKMaCKSVIDTZaRcMeZBiItfP4eCF2u3G9QZD8vkIinT6CnH4f7w+0WckBQtWwqBmccMeMHV6NJQXpblqCpEwDHuIhbTgF4LtAugrQ/klsepy+W6y5wGHnCM1Y1P/AA5KxFyeP20P8MMPRqVwtA/wz8ob89i5c8On6DxWQn2sB+r9K4XHcGVaf5vdFXbXSsWaWGGMz0Bz4nkMI0+0OgUmZMSYJtpRlVlwlqQVYg0PiKwD2j9EiTmvNbJ/AVswNBwFJggOQNfJi2T6jD4YAw6/tZjohtJZqvJmNVmYzFJ9Y4sRzDUYDmYv7CsYsqJel35suY5GWAvmhr3bwx1i230NAUK20jhWzMPhN5QdsnQuYECzbXLmFaUJlOKgVoHqxvZ+4VrEzOD25aqaeIxTF+x+6DtMahmBAszE3ahhU4nHAEeEZDau35nWCZeCTRVHVRgUrVWxqMCaeOGsdVPRNbuE2UGpSoVgM+Q5Rkds/RXOmzCy2iygHKrzAf8A8jA8Y7WaOlc0jsrM2TpnNl1LAE6E/kItdC9qH61MV2vGcC1fbBLe8FvdFib9EVsIAE2yMR/7W+csR7Z30Y2+TNRx1BuspwnroQTnTSC43NabhAVEZljLCtjHoJHYE3S5/iJ8zCf2BO9UHueX/NBnMb1C5b2eYf0PgUNgbtSilWJAvYUrnQVw44RojsKf/wCMnuKn4NGf6W9A7VaFRpaOJkq8VFMGrSoqMju55caZxlMGyMIuEZQmSCdriCBvkUA2t0sMiW8pDV5ila+qrCjHvpUDvrDuiW35dxZJcX6ndIYHEm6EIvLMrhhuEEntCM9N6EW/EtZLTe1rJmH3hYry9gWpK1slo8ZM0fwwNEOWLBP52ifJ4yXVlnYVK31oSe6hIPnd84ASmRy1ZYRia03hWgu1o2mWv5wP6MW60iW8p5MwNeVrzBkqKXRRWXEilTTPDXGNBbHz+yCnCrAEV4QLUuxOvZb0NPyY8N75lc62rYyJxSl48uEQbOkuJ6JdpMvrTLUgjEGmWMa+02cMxAqGalWUCppkDXSM1Ytp9XOmzigvDBQckJNKkdwPiYvCcRsVeoZhaS3M9F0W1TRcYDM0Hhifl7oobOkgTK1pGO2X0qPWnrSCsxwS3q0BUZaUPhGvs+Bz8Yzqrl5Kjh8YihDL5he2vtdbNMF8EqzOtRpShGGtQYuWa3y5gvI6sORjA7f2k060Ta7yS3mXfMD5GB8q20qCO6kG05LGAFL62mbPIX3sVs+i06lnUqDSpGFPzgnOt1CvaUYjXkdO6AXRK3qZNwYXScO/WAm2dsM9oYA0VcFqKilBiBXXON3PwsBCWNpzLUOacgtVbelbS+yxP7bfAGJ9j9L3mbvWTFIGfWNQ+JOBjCTZl6gpzOAFfCnujoHQiXKKOAtZl0gmuF0grgNDAZnc3M5pr7FG9uFuXfcoim3517Ce/Z9euRx15iJpnSG0BTSc2R4HTmIdbrAgUESyGpnUlaVFa3tcB74orYus3VQMzAgAAYmhgyN7JG4gElnimp5AxxNz0JRaVt+0kgLMJJNBuprgPRjRz5lKBjeagqcqnw0ihYOj8uRRnAM3SgFF/MxbeYNc9DC6pla82boE94dTyRtLpSbnYnRDbbamkgTFpevCgIrQVF4kdx98I3SqdX0D+z/WBe3Jgdm1Aoo/EK++K4s68IOp4A1guNc0nr65zpjgcQBl4I5L6XTsarLNDTJvVU+tzh79MZgp9nLOIHpakDjzjPSpAq2BzGreonOPTpAw7XaX039YH1uUb8pvRBitmv7x+i069L2/8a/iMZzbv0vPZZlxrIGBqVYTyKgMVNR1Roaj3iFEnm34m+ZjK9OrHWzK4Ba7NY1ON1WLDyJCe6M3wttkEVSVsjpA15uDlsjsv6el1sbDunj5yoISPpslFa/VZvcJiH4qI4pLSpoBFqySphmLLlqWdjQKKmvKBw0J+u3/APN6yhQzpNRsPs9wvjQii1FQQa14Qyb9LtjqAZdoFRUHq0xByNDMBodMNY5ntTojPWZZ0ULNmT1qqI1SLoFbxagAAOdaYGB22pTKJTPNSYxSjKrFjLuUQo5JIqAfRw4RPLG6jEutf829n69cO+QP4XMPH0obNbC+2PGQ/wAgY4mwrEaCjV1GMRywpuvo4bTs9SKrWlew3Ej1eRhzbQswBJZRTGtG/KMfKmMxDbu8gOupqOPOH2gtcbBey3pHgfZjf2dvekH/ACkwNrD6/lbFbVZ/XTzIidbRZ8usTu6ynxPKMdeZc1Ffvf0hizCWO6a3V1Xi/OPezNVhxSTcDx/a25nSQCetUAY160UA1rjhESbRkN2bQh7rQh+DRibTMNxgVOIp6OuHrRxp7LdZlIFVYqQdCCR8RGT4Q1MKSrM97ixC+ohOBynMe6YD84kCvpMmedY+W5TXalQMiMh45jCJUK0qKA/r5gxQRX3Rhcvp7qZvrzPFYhmWVzmQe+Up86iODW76tKkFZc15s5j2w7EKKjsFHCgUr2gTmKDMBRtecBhOmg8pj/JogxW3Uhy+iZmx0PalSD32eX+URjY0un91ZqDTqEHwGEcAs/SG1AE/WbSBlQTpmf4oJbP6RW6Y6rKtdoqzAUadMpicyS2AGdeUV5d1N12RuitmrX6rZOf2Kiuugis3QqxnOx2XwVh8DHM9r9MrbImzJa22a4RioNQb1MiTQ6QOH0jbQ/8AtP4rLPxSLYD1XroNsq3mU1QcxQgGnwhrmvaoSBnlhpBdeja/o/0jz9G61CnEUpWmtefKNTG6yAbVQ4roNLnUxjedBdnTUuzb6DrRUIa1ZATepTC8MDTQGMVatkTUKqUNWNFoK3jwBGBPKOs/R50SmrLHXu6DMyQdCCBe9UnhwGMDvjc7IJhHKwdolXrRN+zckMwAxCgkgZ1w/wBot9FbTKC0DAzWGVCCFzAAPLE0rFF+jz2a3EXn6meDJVnYUyFF3aBftBhgKgCI+iPR21SrSrzgEWXeOLBiWulRQKTQCta4dxgtlC1sRxP1zyQz6jHM1wZplc/Jae0zlIPxjO223kVCkE9+Q8jjGp2nZAUmO27dR2LDWikio76frCOfyZwJYlh2uI0AHyMCw0nau7QKtfXGKPDHqfonTb13IZrqfWHsxLeb1R+L/TEy2MuoKlaXlHaX1gePKG00qPOGYI2K5ZzSACQoZTmrbvpcR6iDWkOmOd3dPa9n1WPrcofZ1wrxLH/MaQ4rvL3N/CPgT5xKpfPReE3k34T8gYD7dUTLFNUHs4nA4hH3tPZrGg6unf8ACBe2rXcscxsmKU8Zhp/GY87RawfyNtrcLk5klTh4GCHRu0MlsksrEHrEUkZ3WYK48VJHjFWtAV0/WUe2bPVJyO14KjBt0Amo3gKEgYkAZ4Ak45QFZddfZdX2TaZf11nmFgVscpU3WwvzJjOcsOwojnFs2cv1KRMWl4s4fjRmZVr3dWD+3F60dMb1pSbJlvW4JbyzQ30DXhdu4hsTxyHOB1o2igsos8tzMVpgmElbt0AFVQAk1JreJGGAArjE4r5KSLIbLbAd0PQfr9d4iBMh3n4xJIP6/XOPXXrXyXW7BOUhN4f3UvUe1+UW5w3WPI/AwywShwyRAPBa/wAUOnyxdaqjI6DhBmy454Af81YmIa1pWILtGPcv8UOmSFBNFHkIrrZ1vNhw4j0QdO+JWeWafaOyfD94Ry/pfKuWydhS814ftIGJ8yY6ZOkigG9iy+k3rAnXlHOunb/9YR6stBjjoW174xm91NOFH/tt3HyQKzsAReFRXEDCorUiulRhWN/tDYEtrRYrOV3WmuzKBiJYCM6CmNMCO/vjHdHLD11qkS6YM4r90b7f5VMb3atoC22dvsDLscxlOFam87Uw9lYxbon7lgNuznNomtMQymZ2Yyyt27U1C3aCgAoPCKUul4VypGu6VsH2fY50wlprBVBNKlQpvZCpFQpxJxbnGaUqxrTeAyirlYJiSqVRvAxrOhezmkrMtKp1rgXJSDVj2iScAAKfijJCfmGH9OEaHYi2ohBLm9XJJBNxkJBbCpXPOgxiArWQHaTTDNmGaCJhYlwdGJJMVQYs7QdzMYza9YTVq4Gp44RVBjygLosqVBXo90fa0ziq7qgKXf1Vq2PMnQfIGKgkChNBgCTgMgKn3COm7DsKWaTLlgAM7LfNKXnYHWmNLpFOC6VrBjrgLm6WPmnPRMtOy5KFSEpdUKijtXRxbMVOJyqTWGfW6KZErdmPIM5GBALEkAXLwzArict00pEM1506zqWPVtNE0MV3b1SgSgN5gLpfIjIHI0i/s/ZQuyus33lCisdBhhnjSlATjTDU1rYDVOQOiZKs/wBdsbJNvGpZL7KVY3XNyZdIFCQASON4DCAFj6UNZZhkW1XJSl2cMSR6JNcXHtZ8RWsbZp1MoyX0jWdZll66lGlMKHirMFYV1FSp8OZjSFzS7A4ZH6KsgcBibqEWtW27PNs00ypqtWWwoDRqkYAo1GHllWMrZdkTShcLu3mzPtGM90SW9aF4lXWv3pbKM++DY2pOeXdM1rt5sKL6x4CLzRGJ1mpVVSNk7Unwy6qe07ZmMiS8At7Qew8VlkiuQ8hEDy2vLvak9n2SNCPWiYXuK+R/migAGgS173Otdyjs0hbi7q5D0Rw7oe1mUMu6K0bQcUhbLKa4tStaVpjrj84e4JZa3QQG1PFR6sSq53OaQoADhofhA7bmyRNs7Inaugrie0KEDE0xy8Yv2kkI1ApwbG8eB9mFF4aD8R/ljxAOSlkj4yHA5g3XH5oI5UwxHDMEaGsO2dYTOmqgIF9qVpkKEsedACacoJdMKm1zBdoSRQDXdAB51z8Yemwpi1m2eZeEqhDLgb4DlgAThQy2zxIK4YwGRsuwjdjaHdc0Y6K7OsjzQ1n6+9KnSV6x2TeWYXlkhFWi5ak5xnJGzA1kmzbjI0lpe9U3Zgd2W7QjtDAihyUwTmbNnm0NOZ3E1DVmlyQu+t1R1dbstzjUkUwBahj1tUTZolWm2TXANbxZGUDrDL0mML12pwyqdMYqtFmxkIsWHAtTtUovecKwZtUpJUhgksBiEJZ2R2BDPfVWoKggyiCi0rXEjGKeypXXTkUjEuoBH3hX3VjxF8lZpw9rpmuqSUYVF4VBA7PBE4NDbRNelNw7yjUekK6GFS2CrZ1veq3qryiKdaVw3h2lzNOevdB2S4m7r6KTrG9UfiP8sRypjbxu+kdRoFXWnCJFmqciD3EQknI/eb99olZ3sNFFNmm8m6czqvqN7XOOY9MJl62zjliq48kUad0dSmjFO8/uPHLemM1Wtk27iKgH7wUB6eIMYTaJvwrOQ/DzQlSQVINCDgRWteVMawdstptKkWl2ZrjdR9pVq30djLKv2lKg1B9aBMzZ0wIHuNdIvA0ru1pewyFRr8xG0t+2FtFmksLSJM0OpvszF7y2dUYgLViLzNQmnxgcLobXWX2nbXtLgzDigAUAAIq6BVGCiB7yypi/t22LMmzGSoBbhS9gAWIGVTVqc4GRClPLVNTj+UaGwX0cOAerdLrdUtGp/wBs7woSCVFRwjPSUqf1lrF3+2XUBVoFAwz+IPIeUQNVp/TNXNrSGnXCiMqohQPNIDTLt5yx40UgYcID2qyFDQlSaA7prSoqATxp8YIHb73Ai4IBdCkkimopl5wOmzixq1K8gB8IlZrrdhspcTJZpWZKdVwI3sGXX2aeMbwWINMM5mYKFl4KSprLvPiwOI+0K3eZrWtI5/1putcJV6bpocDp740PRHpZ9YlNLmC7MQ740INSCPw4jSndBzr4bhIuHu7JBVLpD0itCWh5VlVAZaXmJAN1Qodgik0CqCK4EnGNX0a2t9ZsyzTQHFWpleU0aldNfGMF0rmdRbZdoYEy5wKzFGtU6uYvf1UxfFY0H0aT6WQqMQJz3CdVolWI0x0iXtHLBHrqjwTisVsQAc8uGVRxbgv65Rn+n/8A8Cb3y/H7RNNO7QRoZY4nz1PE92gyEAOn4rYJg4tLA/xFJJ+PlGUX8jfiFo/3D8Fg+hQpa5I4zEHgTSL8h6Dstm2nttwgd0Lattk8OvQeAZR+cG58q67rwdx/naD6n3x8Egqh2AT18lWM4F1wbJvRbinKJpswKpJOQPHgeMOVaODT0W+KQ+dgjUxqD8IFQOWSZfXCjLpqIbMnr1naGCcRq3+mJ5jY4RXVd85ZL8XiVW4zSWmYLjYjKmfHD5xMTjENpli6cBpoOIiRpCn0QfARKplZcu6UWxZlqmOhJF5QD91QtQe9SYp/2tMpdLBvvAE04XsyORqIbtaUqTZkuW15FYhW4gYeOoryipUwC45ldrC0NY0DSwVx9qt6sscDcUkYUoL1aeEKlsmqQSzVOOBppTCmRimVIz8osSLRo3gYqtlI1QScwe1x74PdB5KvaryjsIzY6E7q/v18IzJcoSK4mNv9Hdg3JszEXmCClMlFTpxYeUXjF3BB10nLgceuXitdK9L7x/dUQsw4r97+B4ikSzdrebGp9HUkj0eBEI8try759I4hdBd0A9eDFyVs9VOyg6A94iCVZ1p2Vzb0R67colut6w/D/qiKReujFeOR1x4848vA5apsyzLeTdGZ09kj5xzDbVgKWidexo7EDiCbwPkQY6g5a8uC5NqfZHA8Yx/T3Y86W6WkyyJUwBS4qReXQmgu1UinG6eEYTAWunHC3kSFp3H2P+0NkdIgqDtU7NxizC6LtFUhgyruDA1GOkRzrXKZLwVHYBALxY0pdGT0VVABFKk1bA0yC2lgaEHw4RXIgW66JaydZLOxZklMf7wUbrKhggEsIVbq7vWdq+cssCIB7UAvKVVUBVd1buDXV6yoBJAvlqVxphoYHiHVibrymk4V8ohmzccBlD5cynCEdMKxCknZR9YOcKGHOFC66fqsEpexHmYy0YjkpIiLqF1Jc88RAidaTZ5gaVgCd9amjDgeGBMEia6kccvmIF7UlHHHTPw5RvUlwAIKRcKwl7m93r7rR9J7ajWIzTLWcgZHqa4BmxKXSCrEGlSaAZ10p/RrOCzbUVqZTXCobCmLUB4UU0J9kZ1Ah3QC2FkaSRW5viuV0k4UOFasc8ACcDGs2fspVxVVRAam6oUE6UoAABnX9DVkl47Jk5pDkVkOSdfz8NBy88YGdPZtLBO1IuY8PtUrF6XbR6GNcjy1YcuHGM99IlqCbOYazJktR3A9Yfckei98fFWf7pWP6CLW2WYf+0e4Mx/cjXbest21zsWFWvdpvSAbKtNYzv0Y2a9bpJH/AG0mOeRKlF/fjT9J5pNqmCmRUA1GiLxgqodeQDuSiqbaC/8A68igstDf7TYDjxPP7vvhbSCFajNkfV4U9WEW0teYXT6OO7wI9blDJ83d7LZrw9ZecZJQSbgKXqz6x8l/lhktDebe4DIcK/xQ/rfZby/rDJU3Ft1u1w9lIlZ55pLUrXDvD8PMe1APpttNpUkID/eEglVNbopeFamlagd1YOz5uGTZr6LeuvKM908tg6hUugl2zYEXQtCStQMTUDuJir9CiqMEzMBF8/X5XPHHCv65EQpUqQT+uUPWzEg0OPqnKJS26L4wyPfAK7BKZgzOKkV514CK0676JJ8I9MNAVz4GInEQpTg0dP6EWkfU5YAJIZw1AO1fLY41yZfOOYKY330dMbk7DdqlO+j19133RtD7yV8UbenJ6EHy81qbNO3FwbL1W8MhwjzThfXPst6LcZfKHyBur90fAR70+5R7yf5YLXMXFyvfWF4+4/lDLJOQou8OyuvIRO2CknQE+WMG+jmwTOuu1RLAAPtEAVA5RVzsIuVtDEZXYWhVthbLWZNVpjqEAY9pd6hl88sYl6e9JgLHaEkst0SmXAghiRdApqKmCe2dsC91UvBVQio5suA5bsY3phZw1in8kveKsH+UJpqjmPA2XdUHDW08RcdbLirrjHqxI3KGKYJWSaDCkQ+sJWPLy8g84KbHl/aoWG6GFajtCtCCDpSB8la54gRIs9icCQBkOET3LwyN1vuluzZJnyUKBR1bZCnZZQAacKmDexrKLtOCqB3VekQpS0WGXMZiXuKa4doG62YwqQYds2X2t9tB6PM+r7ULSTax2TKRoxYhuruy9jT50sOqYUGJYCuGOYgPtoFVYNgcswcRzEFZO1ZvV9XfN0EinKpIHkRFO02dXuhlDCuR+6x+Qh3JG57bFcPT1EcEgc0He/6S9AtpGW04Co3BXnvUUf5if2Y1zPMm0BJYZUr2m1UcFGp8NcMaJa2cNNXduqSQalTTEVFQc6Uxhsn6QZ4FVSUGpSuOA4AE4f7RaGneW2TQVccpxNuuiLJu0WtWNKn5AaCMV9LdoJazyVyVWc95IQe5X84rr05tJWoSQresL3jgXIrzh2yNjvta0VnNcMqUd5KGu/gGDfebyghkLozjdoFcytd2QjX0Q7JKpNtDDtkS0Hsri3voP2TEm3pitaHIDm8xxotMMBQlhoI1MySLFYiEBpKl0BpmxNAxocy7VPeY5nLkk7k1C1DS+CToDjiCM4CndI9+Jht3q7hThmGYYt7XsfjqPC6ufWEvmkxTTdIrQ1B54HM4iHzCGUgEYg666e+IkkBLoFaVIxJNKqeP3RE3VjgPIQRGHAdo5rmKl0JkvCCG9/rzTkaoBGoB8xWETAsO4+Yp8VMQ2ezrdpdXAkZDRiB7oUyFvDDQ6kZFSMj3xdD2FyFJaOyeQr5Y/KMJ0utImWphmZYCLXL1mPfU08I3E6ULpzyIpebGooBnzjnHSfZhkTAesv8AWBmva1Dsramu8DjxB4VOUxysm/CYwXl/Tz/0hloQ3QcmrEUy1VWhGPGPTrReHPjFfreMBro0+8OEIH4CGK8SKwibry8CTHRehNlrY94dp5lCCQSMFrgeIPlHPaR1Lo4jJZZIovYB7R9Kr5Xfa4xtCO0lXFXEQgDcojLlCg7WQ9JuHfCrIoxN5sQPSOhaufeIbZw90bowqO1wJHq8BBrY2xHnOjMhEsXlO8BXC9QVHsZ84Ic4NFykMUT5H4Wpdk9H2nq7MWEu63DE3TgKrBbau08BLkuwSmYCYjgKJDtsbZovVSkKqMDQplwG9lGes1pNxd1sgPR0wOTcoS1NQXmwXdcM4a2Boc7VeMpr53z2V0X1n9nugd0plMbHaKN/2m0GQxYV7gYvNaN8brYqw7J4oRl4xDtMh5M1AGq0t1FUfElCB6PEwG3UJ04XaQuIHOPMoh93jEcN1z69lEsuzhhUmg4mGJJLZe+JQl5buRBj115PVAgxNVOoj0uWBjeBHCIUUqpva5DnFvYkuSZqi0EiXmxDXTSorQiW5JpWgA8cI8F5a3oXbWNlnSyCQrqRSmAfMYkaoT4mNHKOe63a4D1V4GMh0cmUtM4WcNMltLYkXbmI31CqWagvboqakNjSIpvT6cCQioorkwvGtAuOXqwHJGS82Rgk7DSfgugJ0Xm1P2IINGru8ANe73wyd0amih6nI1yTgV0PtV8II2PpPMOaofxfzQas+2GYYqvhe/mhgZXDUBcwyjhfm1zvXyXONuSQrmUwuEUvLQVNRWmHIjzihMs0tKVQY6Vx74tdIJxa3TmOfWNx0wGfICBsiUGqWxvlq9wyUcBjD2LJgAGwWYYGZX0VxDLVScCMwQNeA4mN79FdoBNoKy6EiVhqR9p4COcSJm7e1rQcFFabo0jc/RIL0+eCTjLQ4ffP5xFT/EfW61h/kC3237C0+zTJYrLJANScKKyuQTpULTxjmaKbxo+YU9kcxp3COo7WkBrPOFSv2cyl00puMa8z3xn9m2eWZMkmWhPVLiVGqrX4CFHMwNueq0q6UzuFjbJY+cjU7QzX0faHOJKNxH4T/NG6OxpLAgykxHqgQjdHpFOx7z8jECpb0KBPC5dA4evksHKvVYbva56gHnxMSC9eWoXM6n1WPq8o1/8Aw5JvE3Tl6zaE015mGTujsorXeBBBBDc+fiPGPe0s714cJnvfs+J/CyNsszOpUEpWlHR6MpBDAg04iMTtTolappDXlmXQVFSqkAO+FMqlizE1xLGOzTOjEsVoz+a/ywF/sVFZ6M+Da01VWPo8SYGmmLjdqbcOpTC0tk67LjM3otagadQ/gAf3SYpWnY05BV5TKOJFI7Ha5QVlIriSPC6W+Kj3xkOlGJppn5YwNznE2sm/JaBdYFrOVNGBB4HCPCXHVNnbNlzZSiYiuCMmFdNDmPCMx0u6MyrPjKvCoBuk1AqWGorpxjRkgOSycy2izdjsrTGuCniwGGuLEVPLOOuypqKAAy3RQDeGQwGvARzboi5FpUBmUENeAJF4KpcK1M1qow5R13ZMgTZyo9bpahpwx/KD4cgSue4r23sj9Zqfo9snr5jFmAlq2O8MaqpoMe+DHSDbKgJKkkBQwBI5hkoPxRPtyb1SFJYUAsFy0EpMBGVtEpTSqqd4eiNKkacQIWVNQXHCuh4Xw5kTcZzKskxFJPaHBj76N/FEZsy+qvkIhkyF3sKb5yJGijQ8oAT9WJpxT7x96P8A0iRiaYZ6d+nvipMkglcWG967eo/OJks59dvMH4gx5e1XEdoqRMa8tw3junTHjr36xDJsjP2VJ7v6R0W0yN5gTeozDEKfSPsx60TSrKBQC6cAAOHDuhhz77JJybbrGStkTDS8pQrofyg5aOhzPYpc+QCZgvX11YXzig1IApTXvzt296qDrX9fCDex9pMtnlig7PPiTx5xmZH6hERxMORXNjsedUdYrpUVF8EVGVQDiYK2HYKUJck8sh7sY03SG2FwCVWqg0OOrKDrzgUk2o0y+RjxlcQo5TGm2q12yrLKVKS0C8btRXvocYx+2ejc+ROY2db6TDeGVVxOBqRqTGm2LMJURc2j6PdGLXlpWrY2vBBX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5" name="Picture 15" descr="http://t3.gstatic.com/images?q=tbn:ANd9GcT7RDOxCCiUX3W8OxqZTzQX6-exf63uVOvtUZsN2UWTjDTL1CWLU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447799"/>
            <a:ext cx="3366881" cy="226097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137" name="Picture 17" descr="http://t1.gstatic.com/images?q=tbn:ANd9GcTGWihPHN3TccaZJIJdSknO6q_MOSVvLYcUCy3wNLhKn6zikGJ5o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3962400"/>
            <a:ext cx="3523723" cy="2286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500"/>
                                        <p:tgtEl>
                                          <p:spTgt spid="51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500"/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utoUpdateAnimBg="0"/>
      <p:bldP spid="5123" grpId="0" build="p" animBg="1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 descr="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838200"/>
            <a:ext cx="7611167" cy="56388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457201" y="228600"/>
            <a:ext cx="8305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Техника выполнения нападающего удара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1066800"/>
            <a:ext cx="6059913" cy="47534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1219200" y="228600"/>
            <a:ext cx="7010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Разбег 2-3 шага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Изображение 0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03513" y="838200"/>
            <a:ext cx="4467225" cy="5715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2590800" y="228600"/>
            <a:ext cx="4572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Прыжок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Изображение 0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990600"/>
            <a:ext cx="6172200" cy="5502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371600" y="304800"/>
            <a:ext cx="624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Удар по мячу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Изображение 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19400" y="990600"/>
            <a:ext cx="3644900" cy="563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2590800" y="304800"/>
            <a:ext cx="42672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Приземление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Изображение 00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295400"/>
            <a:ext cx="7772400" cy="44138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685800" y="304800"/>
            <a:ext cx="7315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Прямой нападающий удар с переводом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2057400" y="152400"/>
            <a:ext cx="5562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Боковой нападающий удар</a:t>
            </a:r>
          </a:p>
        </p:txBody>
      </p:sp>
      <p:pic>
        <p:nvPicPr>
          <p:cNvPr id="4103" name="Picture 7" descr="http://t2.gstatic.com/images?q=tbn:ANd9GcQwzMckBhsYE1i7chNn9lHZA3y0qKmmIReO9NybHyFjQi5JQ0V6C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914400"/>
            <a:ext cx="3481663" cy="464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105" name="AutoShape 9" descr="data:image/jpeg;base64,/9j/4AAQSkZJRgABAQAAAQABAAD/2wCEAAkGBhMSEBUUExQUFBUVFBcWFxQXFxQVFBUYFRUWFBUUFRcXHCYeFxkkGRUUHy8gJCcpLCwsFR4xNTAqNSYrLCkBCQoKDgwOGg8PGi0kHyQpLyktKSwsLCkpKSwtLCwpKTApLCwsKSkpLCksLCksKSksLCwsKSwpLCkpLCwsLCwsLP/AABEIAMYA/gMBIgACEQEDEQH/xAAbAAAABwEAAAAAAAAAAAAAAAAAAQIDBAUGB//EAD4QAAEDAQUFBgIIBAcBAAAAAAEAAhEDBAUSITEGQVFhcRMiMoGRobHwBxQjQlLB0eEVYnKCFiQzQ5Ki8cL/xAAaAQACAwEBAAAAAAAAAAAAAAAAAQIDBAUG/8QALxEAAgEDAwMBBwQDAQAAAAAAAAECAwQREiExBUFRExQVIiMyYYFxkbHxQqHhM//aAAwDAQACEQMRAD8AF3N+2p/1D4rstP8A0v7VyPZ2z47TTHAz6LrNuq4KDjwau31R5nGJzrJbNnI74E2h4GZLoW/2O2eFGnjeBiOZ/RZPZqk2rbSXaST7rqLqYLcO5HUK8oxjRXjcVrTUpObMFtxtJJ7Jh6qu2AP+ZP8AT+a21TZOzkkkAk78k/YNn6NJ2JgAPkqldUo0HSimTdCcqmtsibbH/LO6FcqC7bb7C2q3C/MLn+2tz06IbgAGe5W9NuIx+W+WQvKTfx+DJIwjSQu8c00mxt8ClUwOPdd8VM2r2YJd2tISDqB86rIBaa5NsnUwGVRibx/Vc+vRnGfq0ue6NNOpFx0T4Mw5pBggjrkt9spYhRsxqkd4iU4bxsNbMhs+Su6trpUrPiAlgHksV1dTqRUNLW5oo0YxlqymUN13a+rVNevk0eFp3Dj1VDthfIq1cLfC347k5fW2Dqow0+63j+izkrXbW8tXqVPwvBTVqrGmP5Zvtn7wZabP2TyMQEZpVy0atnqmk+XUz4TrHIrCWW1OpuDmGCFtri2wFRzWPb3uKzXNtKnqcFmL7eCylWUsauUVd+XJ/nWtA7rzn5LQ3wx7abaNEQSIJ3BWdqrUe1bijEdPRV+0u0os5ADczosiq1KrhFLOC9wjDU8jIDLDZzJ75GZ3klYmyXs5lo7Xnn0SLxvV9d0uPQblEXYoW2iLc92+TBUq6mtPCOiW+yNtlJr6Zh4zBGsqTYbG+vZzTqiCMsR08ljtj6tU2gMYYZ4n8mjhzJgea3zrQ4uMSeAG4Lj3MXRfpp/deUdCj8xa3/Zmz9GXC0DXMdnp07ykWP6O2seHGrjA3FuHP1Kv+weROnql08QG456ifiq3e12sav4LFbU+cGQ20vUt+wALYGYOWSyIC6vb7DTtDOzrN6O0c08Wlc3vi63Wasabs97XbnNOh5bxHEFdPp9eDj6fD/kxXVKSlqfBDAWgp+AKhYr5h+zC1XHKMUvoYRRIFEgwl1sRsy6ke0qDvHdw5KRt1fIZSwA5nJPXvtpSpNIYZO6Fzq8bwdWeXu8hwXPoUKlxV9aosI79SpClDRAbstrdTdiaYKsf8V2j8XsqlEV2pUYSeZLJgUpLhlt/iu0fi9lf7GX5VrVyHukABYoFXuyN5Mo1i5+QIWW5t4elLTHctpVJa1lm82vtjqdnLmGDmuZWy9KlaMZmFsNrNpqVWgWsIJPBYRpVHTqGmGZLfJZd1NUtnsKSUqURK6pjBKJBBABFdA2YtTbRZTSJzAhYAKZdl5uoVA9vmOKyXVD1YYXK4LqVTRL7B3rdrqFQtcDE5FQcS6LRvOzWxkPgO5qJV2DpEy2pA6rPC9UVpqpplsrfVvDdGHBWw2MuUhxrPEAaSp9l2Xs1DvPcHEcVBv8A2rGHs6OmkjQKFS4dx8uktu7JQpql8U/2IV+33NsDgcmH46q/v+7harOHs8QErn7tJJMn/wBlXez+0rqBwuzYfbj5KVW2cYxdPmP+yMKqbanwylfSLSQRBG4pBXQ6tnslqEyASqm+tnbPZ7PUrTjLR3WSe84mGt8yQl7whFfMTTGraUniO4zsveVKy2WvXqua0Y2sDnaZCesd6cuChbR/TDSoswWIdtU313NLaTT/ACNMFyw201qrWmrRs5wNpgyGsBDS4xiJmZiAEL5u+lTAYXYTxAk+QXnLq59WbnHudyhbOmtMuxDte1NstDsVW0VXT/MWt6ACAEmzX3a6Tw5leq2N2LI+qF2WIVHQytjjVpaAf1lSLdd5YN56LBl55NyjHHB0DYv6VxVqNs9sgOcQGVhkC46Nfw6q4+kGlnRdvh7fTCfiSuGusxqZNMnjMR14Lp/8eNqsVjc8y8UnY/6gQwnzLCfNdbpcnKuvz/By7+MY020RmlX7PAFQAK/p+AL0VfmJ56X0MSSiRlEgwmYRhEjBXQNoaCCCACRSjhCEACEcIkAgA0IRBGgQEEAEqOfkkMShCVh+dyT8/ujIwNMHIwpbL0qgZVHKIEoBQlFPlDTa4HqtrqP8TnHz/JPWO7X1B3AYGrjDWDWAXHKUzQo4nNA3mP3Wm2iqNp0qNJghjW4yBMucTEujXIe65l9eq2ilFbs22lq67+LgqX3JgANSowA/hBfPLKB7q3uO6rDWDh9o57YJBeBIOQIDRpOXLJVTLU59MtOkyP5Y0ICzzr8dZbROHNsSc82Hxeon0C4Uuo3E+ZYX22OurGlFYS3+50z/AA9ZNBTLD+JtSoHe5IWe2n2acyi4sr42ZZOPeZJgExkRnrl0Qr3o/FIcc8O87zE/FZq9b2LnUqb3uwvJqPzzLGeFkjcThHQFQlc1NLTlnPncVOjHWpJcMiXexjKgfhza0jPcTAcfMjVSLRSD3Yx4uO8SIUEOaCYMyBw3kmOqksO7iVzHJnX0pvLK6x7PFj8RkQdd+u9Rb8tVd1Qtpy1ozGUzxBKvDa3MfBb3I8WITO4YeHNJoWxhcHNBwuB8Qggg55HPcjO+WR0LThFPdlkLe1fUYMVNhOJuQfLeHGYCv7qZhoUhrFNo4Zx3veU9aKhfThrRJLQ0ARo7HJ8mp1tOMhoMhHKIK7vRcupKXbByOqxUYRXfIqd6vqf+mFQH5lX7P9MLu1+Y/qeekvgYlEjJRIMKMwjCJALoG0UgkhKSEBBFCGFAACNEAjTACIBGgAlkAwEaIIwBqkMUOCMs68ffJKDEA2IUMjwNlg90bRyTnZqRZLIXOy0GZPKR8ZA81CdRQi5PsTjByaSLejYRRpUsu/VJeSdQxgyaOGZE8xyVXelcvdnnAj0WsviwO7JlRxADWYQCc45BZCpmSvB3VadWbnLueutaUYRSj2GG2gt0VTfddry3EIIBE8lY2t0BUV5VZfHBZlNo1OCaLOw3liojPNgNM/2wWH/j+ao72rTXfwaGsH9rZP8A2JR3MT3+BqNj/iQfi1QK9bFUe7WXuP8A2KvlLZMzU44myZYznE6lW/YPcAWagfMCVn6VfCQdY1HJW314BmRjPJVlye+An1SPFIeNzshwg7vdO0nF8Zaa8jwQsd4PxZOkb5zVtdt2utFUU2AS4yc4AA4lLlkpNR3JFmpQGnf1MZoy3npHrw+eKsn2JzC5jsiDHSMtRromjZiDoAI3aL2VpCFGmox/s8ncVJVZuT/og4PnVX9MfZhVVShlkPLQyBr7q5pt+zE7o58lZWnlozSj8LI5CDRxTsJAUkzBpwZbClBq0wuJiL+BMR7zo+Tq+x1DNYUIWlOzzUP8PNR7yo+Rex1DNwihaUbPtTjbkphJ9SoofsdQzGFFhWq/g9PgiNxM4KPvSkHsVQyxQMcFqxdFPgkuuSnw9kLqdIfsUzLBKA9FqGXKwbvZOsulnD2UX1Ol2GrKfczDRx5JZG6FpzdDTuRfwVvBQ95UiXsczNNGXPjwWioWIUqVMGMdVwe/oO81vllPM8lKs1zMLgCMt/QZn2TNuf8A5hk8z6lc6+vVVhph+TZaW2ieZCds65xU2Tk2m3LdJzP5eiywctDtFV7Su47sh6CFUOswXBnuzuU/hiikvi0QAPNZu1WoyTxyCub/AKYEwdx9lP8Ao82EqWtwr1ZZQacidXuH4QdwOp8s1Wl5JTlhEK7bAWtDYJd4iACTiOZyHkP7VBuvYq31KYP1aqJz7ww65/eIXdqVms1kZ3Q1g/Ec3u89SVUWzbdg8DC7mTHsM1bCNavtRhnHft+5z5XMKLzJnJbw2OtdNpL6FVojUCfhKoWWhzMsyOe5dvp7cGc6bY5Ep+17GWG9KWPD2dTTEyGuB/mGjgrZWl1S/wDSG3nKCF7SqPZnFrttD3vDWtlx0/VdH2d+xgkSN50LifvdOCrbfs1Tus4amh/3D/uDgOH9I801Zdo8dSWNcQNJLWtiIzgE+ailh7l8m5cG/NjFoYXtDcY4b43ZamN/JQ6d2Eg5Khu/autTrYHUmMymS9zxpIiA3JbWw2ztaYfABMyAZE8QeBkHzW6ldSS0pmKpb/5NFK66/n2nonKlOG5cenNXL6XJM1KXJW+0ybWSiVvFrBRVASmyOSuXWccE2bNyWpXyXYwuwb7j5swRfVApWBGQuWdcYZQASxRBTpYkFAxt9llMOsaltqJzIoyIgNsic+rqU5qbKeQwNdgE59VCWGlKDSlkBn6olMs8blLphPtpIyMgdkk9kp72cEbmmmJwhx57uiBFc92HIakZ8uSoLy/1mHgCrq1VjmcBzzJBMqjtwDnNywwDqZOoCrnwWUvqJF63eGUW1Jl1ST0Cy9ptJzA1Wwv6zjsmCfuiOfFc7rY21C08/wD1Zp7G2nxuP3Rdf1u1NpnwzLzwaPF66ea6tbLxp2ahIADWNAa0ZcmtCy/0ZXSC2tVdvcKY8u874t9FqNqLnFayuawd5vebzI3KuFrKrUipPEO/lmW6rYzp5OfXjez67y5x6DcOQUMOTLKinXbXyeGua2oSMLjll94AnQkx6L3UVGlBKCwkeZeZPcjh8LQ7IX12NYBx7j+67lwKZvmxCSCw92nJrbi5onMaZ5Dz3qgp11FuNaDROKdOSZ1LbbZ6na7G9rxJaMbDvDmjd1GS5FdlmwGN3ouybLXr9YszSc3AYHdRv9FgdprqFK2PDRDTDgOoz95Xk7mDg/02PS2c1JYGKll+sVmOEgNjLpuPALTbPWlrXdmD3X4sE5Z0+HVvwWP+vmme6Y3HnxTlht7312VJgsewMb1cJA6hUQqbmmpTyjp5ppl1FSnpBWs5pEdZwmzRU0hNuCMgR0JCRhKb7IoGPyERamMBRtBQA52SAYUbXFG14QAXZoFoS3U0jAgA6ZT7WpFJqfYEAG1qdOiSEZPHRIBAdnHznpCTaHY/C4TzKastob2ZqOIGImJ6/wDiordbRJIcPVPOBFoWVmnPCQqi8KYq2hhLsOHC0tGjsTozO79lV2m8x+J3kVGsdq+0Bz8U58hkqpy2Lqcd8lztVVjs2gyGtOY5uMDrELKW4Yu9GcQPNaTaKuahzyAAcI0wuAcfcrPVHAe3x0VMt2aoPETXbBVQ2zOZvDyT5gfoVqbNaA5oc0ggiQeIOi5hYL0NCqZc0uccqQOXdBgOPEgkLS7FXtis/ZOe19SicL8E4RJJa0E6wIHktMXsYJp5MxtndvYWp0eGp328M/EPX4qoslswPa/XC6YW82/sPa2XtB4qJn+05O/Irmjaq9Da1VUpJPtscevDRPY2Fmd9hgpVRjeQ7DVIBDfuAAyM/wA+az1trt7V2GMM5RpzI5TKaF6xBwtxtADX5yABDTGhIGh5KA6srILS22Qe6N/9G974az6R0e2R/U39vgk7eWgMtUAkuLAc/uySYHJU2xNBxriroKc57i4iI8gZUG/bc6taXvzOJ2XQZN9gvOdRrwlWdOPO2TudPhJR1MjVahJzWr2GuRz6grOHcYcp3uGkdNfRM7L7FmsBVquw058I8To16BdAo02saGMAa1ogAaBZadLuzZWrbaUPlFCAQlajEEJR+SJzik4ikBEaQnMSQ5kpo03JgSckkvHBRxISg88EgFOrDgk9qOCVgnckigmAs2kICuEBQCLA0JAPU3hPtURjs9ELxvmlZ6ZfUcBGjRBc48AEE4QlNqMVlkm1WtlKm6pUcGsYMTnHQAKisO0/1mhUqtZgpFxZTJ8b48bjuA0EDgVzbbDbOrazhmKeNpFPQeZ+95raXXWDrBZwMgKTMuZHf/7YlCMtT2OlcWXs1FOf1N/t/wBJVu7wYJyDNOpJUGpYFItMGDyj3Sa/cYDxTkcyOxBFiCYtZwPaRpl+ammr3VBttZrgIzI37s1U+C6L3LOhajXb2WXdBLRvOU4Z5/Hqs3fncEnIax06K0uilLwACTiER8DyUi/7udULsYbhAAAA/Dpl0UVvyWvwjJWGtjbOENknTOYynPnK3dx3uzBhADSNQBE8+axgEZaRlCfoNORac+Ss1b7FChnZnQ32hr2Oa7wuaWnoRBXJLXYKlJxa5rsjAMEgjiCtUKlQ6HFyU2kH6RmdBkql1GtbyeiGURqWSqLLZgWUXuMNY4nkCVdXZso95BqnA3hkXnlyWlrV8OR14Aj8lWW68Kjjgpglx1DRLumSVTqt3WWmnHT9+WV07CEXmTyS7ZbGUqfZUxAiIG4HXPid/VNXBcLqzuDQe87gOA5qVcmxVZ5Dq/2beB8Z5Ru81uKFlZTaGsGEDcoW9vp3f5fk2TqKC0xE06TWNDW5NaIARhOCkECAFuMYGOSiCk4QgWoAcAKNJZ1S8SAIvadUTnjmluqohXCYDDj1RY+RUkAngjg8UARcXIoDzTlRzwmjXcgB9hHNONpDgo1K0Gc1i9oPpGxNdToYmDQ1NHOH8sHujnr0UXJI021rUuZaYfl+C82n2qpWZjmsh1aIgHJhOQLuYmY9Vym32kky4zvneSdZO8qZebQ2zNrEl3aYhGWRFRzdd5hhPmFmKlsPH8weoWeTbe56uzpUraDUN3w3+gdepK6P9H9t7WxFhMupOc3+099p93D+1cyNpnxN8x+i0n0e3wKNqwE9yuMHR33D8R/cpU3hmbqUfWpPHK3OkDMeaavJ+KI3ZKQaUZfPBMWhuZ5iVdI8siH2YOolR61V2ga3hH5KWNQqu9ba6i0uaQDMZ5mDrHA81W9i2K1PBMs19Mo08NPvVD46kZN/kbvMbyqe13xVDg90uac+B/46xzVTSq68Dv670xYLZVFV9IkOlsMnIFg1JPGYCrNeEi3delMvBe2AdN3MSrizQ5oLBDfT33rCXv2xLAym8zLTDScJBHDktjZLS8tptcA2AGxwAy0UXnARSb4LVruzbLhE6Hef2Vbaq5LiZ5dEV5WslwnPIwBoBoFFp0Mbp0SxkWrDJdjdnJz0XQtn7CylTkAAvzkDON0n1KxV03djqspxIOZPADUrowECAMhkrqccGWtPLDJCQWJwJYVxQNAJpwCkOCYcyUAJkcUsEJk0iEphKAHRCXiCaFQoYygCM4TvCJtAcUssB3gouxHFACg3mlmdyIUkrswgANaeCDmDfCMkbyszf9/CSxhy3njySbS5JRTlsh+8r4a0kM04/ouMW+sWPc06tcRnvz4+i2tptsrIbT0PtA8feyPUDI+nwWdvLO30+fpScfI/Y72DrHUo1IBYTUaHGBUYfExpOQe10ObGskZglZ5zgDxHHSfLceSSWEZiY9vRKLjvGSDppaW2u+4kQdD8/MoBhkEHMEEEZGZyMpUtOo9pCdbZ2nR3z57kA2mjq+zG0jbVSAcQ2q0Q8HLP8Q/lPtorOuyeoXHG46bg5jy1wOv3h+y2+zW24qRStIAfo140dug8CrVPPJwbm0dN6ocGgLMJz048FDvO7BaG4WvAykOyOfTgrC12qi1oPaAdeG/ms9eVos+rS4kDd3QOZcdAiRjjnOUUFssFSiMLxGsEeE9OHRRKddpaMUgg5OGrePUKNee0ldxwMeOzjPEA+emLPzyRWC0Yh2eEudy0PM/hVLOjGjV062ti2sTqtO0Nl32VQZGDMxBBB04o6ltqgg1HMp058ROucb9FIu6m8NHaZkThkyR89VX31ctavmMLgPuadTnlKg3uOEdb5wX1Nvad5rg4He0gj2Uqi0UyHVHNpskAvcYaJXOKFgfSfLS+k4HMCQfMK1o1qlV7WkmpUJbha44g8kiGgHKCYyVia7F8OnSe8nsd2uKz0hRa+iQ4PH+p+OCRIn7sgx6qfJ4omshrRAbAAwt8LYGjeQ0QELSjgy5HAU6EyGp0BAgOSQEotScCABgQLAiR4UANuYEAEtDCgCIS7h6IB53g+yYfeH4R6pHbVDvjyAQBMAJ0RGmU1SY8/eUHaC9/q9EkkYnAhvHmfJGcDSyV20V/BssacxqRxWItFtJTNW2l0nfKr61fiszbbNkUook1bV87lCtzw9pBz5893RNm0a/IRYJAjX8uI470JEteHlFLMEg/P6ICpu9fXdKnV7LnO/j5fuozKOLdJy8+KeDrU7nWsoOjTkj58ue5XtjsFNtMPcBJ3R6HmodgsYnT8pz9itEKMMAjPfx5HJSUTNXuOxn2WdrnZxrGQMjUDP0Vq7Y0vbLc+Agzu156qdTuwOMgAGc98jQiPzWrukPa2DwAHzuPJS0mSV1hbGHpWO3huDsDVjwuIIIH/wBbuarX7K2+s6HMf/QRgZO7LT1XT6tsIOeSZ/iBSZXCvpepRRz2z/R5bC8B1MtG9xLXekH4q8p7PmyiMBHF2pMcXDLyWnN5Hmh/HoBEa+hUMIsqXdSp9XH2Ms5qm3eJKs7RtGPvMbIyBwg/ko1nvag45jszxbp6Kt0xRrJcoO+NnWWin+F4HcfGY5Hi08PSCsXc9x1X22lRa0h4qgujMMDXAvdP4RAM8wulspy2WEOHL9E5sjYWi1WioRDyymJ5EuxZdabPQJwjvg0QvHThJLc19RspGHkgH80qVrOQG1qNJwoYECFAInNSHMQgoAMlJxJQBQ9EACJQ7NHMJDqp3IAgsaByRnCPmVUNeeJR9pClgCwdb48IWQ20s1WvUYWkGGQRIB8RO/5yV46qeKQ+TrCjJZQ4y0s5ra29mMJBBjOQd6pa9p55rqN4UWOEFod6H4rKXhcFF2jA056ZfsqnAt9UyYqzvHGfzVrs8e0rYSR3sgDv9/LzTNe4XNnCTE7+G8EZTuSruut4cDMAHI5Tkf2HqmlgTlk0da4gXO3e44GM1D/wwZmYI35Z6wrv68DrGfDeU7RpOd4WOPQH4wpbBGUovKKyz2HANM94y1CedSEQBrlu4BWxuyqW+AjyUcXRU3iPnM9UYCU3LkaswiD8nRXVmqEiAfncm7Hc2Ed4qzaABkITIZILbG7MuOqL6qpTq4CYxmUsBkR2ATf1MJ/H1SpUcEsldXu0FV9ouQnRaJtJLFMKOCWTJ0+2s5kZhaO5dqGyZADiACTvAJI+JUh1kB4KLVuVmcDNCTQbM0NlvPEJyhSqN4A/ssXRZWYcJ8OgI0E8VoadchowwfdTUiLiXjbRKS6oqhtsqR4QnmWx29oHmpZIk/tinGVR0Vc68gE0+9+DQmIty+EgOHNVH8Vccs/JPUKzjri9UAWgeBySTam8fZQ3u6H2SHEcvnogRBqlrTEH1Se7zQQUhC8LY3pAYwnQoIJCGa9iYTv9oUarclN293lCCCBhN2eo8HOz3nL2HJOfwug3/bB8yfzQQSHkWynSbmKTBzgSnfrhKNBAZEsqyc072fVBBAgnBNvKCCQxPY8UDQQQQA42zCJSS2NEEEDG3OSSUEFEmGwp0VCjQQARqjeEulU4IIJiHMQO5E9u8IkExMbdoksKCCaIgDiNIHxTorOG9BBNAP0nuI1HojkjegggD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107" name="Picture 11" descr="http://t1.gstatic.com/images?q=tbn:ANd9GcQJ5cVN4OLWCSVkiWDZ6Vt5qNvWgr6tnLsJ4BhGcuGIDXeiZGs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905000"/>
            <a:ext cx="3447142" cy="4343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55</Words>
  <Application>Microsoft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Arial</vt:lpstr>
      <vt:lpstr>Оформление по умолчанию</vt:lpstr>
      <vt:lpstr>Обучение технике нападающего удара в волейболе. </vt:lpstr>
      <vt:lpstr>Нападающий удар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13</cp:revision>
  <cp:lastPrinted>1601-01-01T00:00:00Z</cp:lastPrinted>
  <dcterms:created xsi:type="dcterms:W3CDTF">1601-01-01T00:00:00Z</dcterms:created>
  <dcterms:modified xsi:type="dcterms:W3CDTF">2012-06-06T20:18:26Z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