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FFFBE0-AF30-4920-88C9-721904224BA0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DD2FE6-A560-48F0-AE6A-49518FAE8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2285992"/>
          </a:xfrm>
        </p:spPr>
        <p:txBody>
          <a:bodyPr>
            <a:normAutofit/>
          </a:bodyPr>
          <a:lstStyle/>
          <a:p>
            <a:r>
              <a:rPr lang="ru-RU" dirty="0" smtClean="0"/>
              <a:t>Животноводство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Вопрос к уроку: Как вы считаете, какое направление животноводства преобладает в России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Почему?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Оленеводство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285860"/>
          <a:ext cx="800108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43"/>
                <a:gridCol w="4000543"/>
              </a:tblGrid>
              <a:tr h="331460"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1383051">
                <a:tc>
                  <a:txBody>
                    <a:bodyPr/>
                    <a:lstStyle/>
                    <a:p>
                      <a:r>
                        <a:rPr lang="ru-RU" dirty="0" smtClean="0"/>
                        <a:t>Магаданская и Архангельская область, Республика Коми в Северном районе; Тюменская область, Красноярский край в Сибири; Камчатская область, Республика Саха на Дальнем Востоке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Кормовой базой для оленей служат здесь мохово-лишайниковые пастбища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30" name="Picture 2" descr="http://www.b-port.com/news/archive/2010-09-16-45/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876"/>
            <a:ext cx="4464855" cy="2976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Специализация, размещение отраслей животноводства в нашей стране, как и в мире в целом, обнаруживает сильнейшую зависимость от размеров и характера кормов (кормовой базы) в разных природных зонах и районах, географии потребителей (городов, предприятий переработки) и производителей (трудовые ресурсы) животноводческой продукции.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Динамика производства мяса</a:t>
            </a:r>
            <a:br>
              <a:rPr lang="ru-RU" dirty="0" smtClean="0"/>
            </a:br>
            <a:r>
              <a:rPr lang="ru-RU" sz="2700" i="1" u="sng" dirty="0" smtClean="0"/>
              <a:t/>
            </a:r>
            <a:br>
              <a:rPr lang="ru-RU" sz="2700" i="1" u="sng" dirty="0" smtClean="0"/>
            </a:br>
            <a:r>
              <a:rPr lang="ru-RU" sz="2700" i="1" u="sng" dirty="0" smtClean="0"/>
              <a:t>Проанализируйте график</a:t>
            </a:r>
            <a:endParaRPr lang="ru-RU" sz="2700" i="1" u="sng" dirty="0"/>
          </a:p>
        </p:txBody>
      </p:sp>
      <p:pic>
        <p:nvPicPr>
          <p:cNvPr id="1026" name="Picture 2" descr="&amp;Fcy;&amp;acy;&amp;jcy;&amp;lcy;:MEATR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071678"/>
            <a:ext cx="6940917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животноводства: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- скотоводство</a:t>
            </a:r>
          </a:p>
          <a:p>
            <a:r>
              <a:rPr lang="ru-RU" sz="2400" dirty="0" smtClean="0"/>
              <a:t>- свиноводство</a:t>
            </a:r>
          </a:p>
          <a:p>
            <a:r>
              <a:rPr lang="ru-RU" sz="2400" dirty="0" smtClean="0"/>
              <a:t>- овцеводство</a:t>
            </a:r>
          </a:p>
          <a:p>
            <a:r>
              <a:rPr lang="ru-RU" sz="2400" dirty="0" smtClean="0"/>
              <a:t>- птицеводство</a:t>
            </a:r>
          </a:p>
          <a:p>
            <a:r>
              <a:rPr lang="ru-RU" sz="2400" dirty="0" smtClean="0"/>
              <a:t>- </a:t>
            </a:r>
            <a:r>
              <a:rPr lang="ru-RU" sz="2400" dirty="0" smtClean="0"/>
              <a:t>коневодство</a:t>
            </a:r>
          </a:p>
          <a:p>
            <a:r>
              <a:rPr lang="ru-RU" sz="2400" dirty="0" smtClean="0"/>
              <a:t>- верблюдоводство</a:t>
            </a:r>
            <a:endParaRPr lang="ru-RU" sz="2400" dirty="0"/>
          </a:p>
        </p:txBody>
      </p:sp>
      <p:pic>
        <p:nvPicPr>
          <p:cNvPr id="15362" name="Picture 2" descr="http://upload.wikimedia.org/wikipedia/commons/b/b0/Holstein_dairy_cow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357298"/>
            <a:ext cx="3590920" cy="2454855"/>
          </a:xfrm>
          <a:prstGeom prst="rect">
            <a:avLst/>
          </a:prstGeom>
          <a:noFill/>
        </p:spPr>
      </p:pic>
      <p:pic>
        <p:nvPicPr>
          <p:cNvPr id="15364" name="Picture 4" descr="http://www.fedpress.ru/sites/fedpress/files/nancy/news/svin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179075"/>
            <a:ext cx="3571900" cy="2678925"/>
          </a:xfrm>
          <a:prstGeom prst="rect">
            <a:avLst/>
          </a:prstGeom>
          <a:noFill/>
        </p:spPr>
      </p:pic>
      <p:pic>
        <p:nvPicPr>
          <p:cNvPr id="15368" name="Picture 8" descr="http://www.cals.msstate.edu/depts/img/poultry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272006"/>
            <a:ext cx="3857652" cy="2585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Направления скотоводства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928670"/>
          <a:ext cx="8215369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028"/>
                <a:gridCol w="3543884"/>
                <a:gridCol w="2738457"/>
              </a:tblGrid>
              <a:tr h="290359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4210211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Молочное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Молочно-мясное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Мясо-молочное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Мясное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Заливные луга Архангельской, Вологодской областей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Центральная Россия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Центральная Россия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Южная Россия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Кормовая база состоит из сочных трав</a:t>
                      </a:r>
                    </a:p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Кормовая база состоит из трав, с добавками белкового корма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Кормовая база с преобладанием белкового</a:t>
                      </a:r>
                      <a:r>
                        <a:rPr lang="ru-RU" baseline="0" dirty="0" smtClean="0"/>
                        <a:t> корма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Из-за недостатка трав, кормовая база</a:t>
                      </a:r>
                      <a:r>
                        <a:rPr lang="ru-RU" baseline="0" dirty="0" smtClean="0"/>
                        <a:t> практически полностью состоит из комбикормов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Направления овцеводства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500174"/>
          <a:ext cx="8215369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028"/>
                <a:gridCol w="3543884"/>
                <a:gridCol w="2738457"/>
              </a:tblGrid>
              <a:tr h="245533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2826301">
                <a:tc>
                  <a:txBody>
                    <a:bodyPr/>
                    <a:lstStyle/>
                    <a:p>
                      <a:r>
                        <a:rPr lang="ru-RU" dirty="0" smtClean="0"/>
                        <a:t>Овчинно-шубное</a:t>
                      </a:r>
                      <a:r>
                        <a:rPr lang="ru-RU" baseline="0" dirty="0" smtClean="0"/>
                        <a:t> направление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Тонкорунное</a:t>
                      </a:r>
                      <a:r>
                        <a:rPr lang="ru-RU" baseline="0" dirty="0" smtClean="0"/>
                        <a:t> и полутонкорунное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Грубошерстное</a:t>
                      </a:r>
                      <a:r>
                        <a:rPr lang="ru-RU" baseline="0" dirty="0" smtClean="0"/>
                        <a:t> мясосальное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Центральная</a:t>
                      </a:r>
                      <a:r>
                        <a:rPr lang="ru-RU" baseline="0" dirty="0" smtClean="0"/>
                        <a:t> часть лесной зоны России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Северный</a:t>
                      </a:r>
                      <a:r>
                        <a:rPr lang="ru-RU" baseline="0" dirty="0" smtClean="0"/>
                        <a:t> Кавказ, Юг Западной и Восточной Сибири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Засушливые</a:t>
                      </a:r>
                      <a:r>
                        <a:rPr lang="ru-RU" baseline="0" dirty="0" smtClean="0"/>
                        <a:t> районы Дагестана и Ставрополья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Кормовая база состоит из сочных трав</a:t>
                      </a:r>
                    </a:p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Кормовая </a:t>
                      </a:r>
                      <a:r>
                        <a:rPr lang="ru-RU" dirty="0" smtClean="0"/>
                        <a:t>база</a:t>
                      </a:r>
                      <a:r>
                        <a:rPr lang="ru-RU" baseline="0" dirty="0" smtClean="0"/>
                        <a:t> представлена травами, малопригодными для скотоводства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Питаются</a:t>
                      </a:r>
                      <a:r>
                        <a:rPr lang="ru-RU" baseline="0" dirty="0" smtClean="0"/>
                        <a:t> подножным кормом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Свиноводство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071546"/>
          <a:ext cx="8072494" cy="2777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491658"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2080110">
                <a:tc>
                  <a:txBody>
                    <a:bodyPr/>
                    <a:lstStyle/>
                    <a:p>
                      <a:r>
                        <a:rPr lang="ru-RU" dirty="0" smtClean="0"/>
                        <a:t>Южные районы России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Около</a:t>
                      </a:r>
                      <a:r>
                        <a:rPr lang="ru-RU" baseline="0" dirty="0" smtClean="0"/>
                        <a:t> крупных населенных пунктов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Развито сельскохозяйственное производство,</a:t>
                      </a:r>
                      <a:r>
                        <a:rPr lang="ru-RU" baseline="0" dirty="0" smtClean="0"/>
                        <a:t> фермы  размещаются рядом с предприятиями по переработке сельскохозяйственной продукции (отходы)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Пригородный тип размещения – пищевые</a:t>
                      </a:r>
                      <a:r>
                        <a:rPr lang="ru-RU" baseline="0" dirty="0" smtClean="0"/>
                        <a:t> отходы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www.kavkaz-uzel.ru/system/attachments/0000/3867/20%D0%B5%D0%B5%D0%B5_view.jpg?12471454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929067"/>
            <a:ext cx="4214842" cy="2714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Птицеводство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642918"/>
          <a:ext cx="8143932" cy="3214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071966"/>
              </a:tblGrid>
              <a:tr h="367395"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2847314">
                <a:tc>
                  <a:txBody>
                    <a:bodyPr/>
                    <a:lstStyle/>
                    <a:p>
                      <a:r>
                        <a:rPr lang="ru-RU" dirty="0" smtClean="0"/>
                        <a:t>Южные районы России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Около</a:t>
                      </a:r>
                      <a:r>
                        <a:rPr lang="ru-RU" baseline="0" dirty="0" smtClean="0"/>
                        <a:t> крупных населенных пунктов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Развито сельскохозяйственное производство,</a:t>
                      </a:r>
                      <a:r>
                        <a:rPr lang="ru-RU" baseline="0" dirty="0" smtClean="0"/>
                        <a:t> фермы  размещаются рядом с предприятиями по переработке сельскохозяйственной продукции (отходы)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Пригородный тип размещения – пищевые</a:t>
                      </a:r>
                      <a:r>
                        <a:rPr lang="ru-RU" baseline="0" dirty="0" smtClean="0"/>
                        <a:t> отходы. Транспортировка яиц – продукции птицеводства, достаточно затратная (риск боя)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34" name="Picture 2" descr="http://invest.astrobl.ru/uploads/temp/%D0%9F%D1%82%D0%B8%D1%86%D0%B5%D1%84%D0%B5%D1%80%D0%BC%D0%B0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1425"/>
            <a:ext cx="4305300" cy="307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Коневодство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9"/>
          <a:ext cx="800108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43"/>
                <a:gridCol w="4000543"/>
              </a:tblGrid>
              <a:tr h="331460"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138305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развито на Северном Кавказе, юге Урала и Сибири (</a:t>
                      </a:r>
                      <a:r>
                        <a:rPr lang="ru-RU" dirty="0" err="1" smtClean="0"/>
                        <a:t>горно-степные</a:t>
                      </a:r>
                      <a:r>
                        <a:rPr lang="ru-RU" dirty="0" smtClean="0"/>
                        <a:t> районы Алтая, Бурятии и Якутии)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r>
                        <a:rPr lang="ru-RU" baseline="0" dirty="0" smtClean="0"/>
                        <a:t> для степных и горных народов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 descr="http://img0.liveinternet.ru/images/attach/c/1/48/723/48723604_nn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286124"/>
            <a:ext cx="4305300" cy="3238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Верблюдоводство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00109"/>
          <a:ext cx="800108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43"/>
                <a:gridCol w="4000543"/>
              </a:tblGrid>
              <a:tr h="331460"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 распространения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</a:t>
                      </a:r>
                      <a:endParaRPr lang="ru-RU" dirty="0"/>
                    </a:p>
                  </a:txBody>
                  <a:tcPr/>
                </a:tc>
              </a:tr>
              <a:tr h="138305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размещается в засушливых степных и полупустынных районах Калмыкии, Астраханской, Волгоградской и Оренбургской области.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Отрасль предназначена для разведения верблюдов, используемых в качестве тягловой силы, источника получения высококачественной шерсти и молока.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06" name="Picture 2" descr="http://en.academic.ru/pictures/enc_geo/v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71810"/>
            <a:ext cx="4305300" cy="306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240</TotalTime>
  <Words>379</Words>
  <Application>Microsoft Office PowerPoint</Application>
  <PresentationFormat>Экран (4:3)</PresentationFormat>
  <Paragraphs>115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Животноводство России</vt:lpstr>
      <vt:lpstr>Динамика производства мяса  Проанализируйте график</vt:lpstr>
      <vt:lpstr>Направления животноводства:</vt:lpstr>
      <vt:lpstr>Направления скотоводства</vt:lpstr>
      <vt:lpstr>Направления овцеводства</vt:lpstr>
      <vt:lpstr>Свиноводство</vt:lpstr>
      <vt:lpstr>Птицеводство</vt:lpstr>
      <vt:lpstr>Коневодство</vt:lpstr>
      <vt:lpstr>Верблюдоводство</vt:lpstr>
      <vt:lpstr>Оленеводство</vt:lpstr>
      <vt:lpstr>Вывод:</vt:lpstr>
    </vt:vector>
  </TitlesOfParts>
  <Company>Organisation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Животноводство России</dc:title>
  <dc:creator>User</dc:creator>
  <cp:lastModifiedBy>User</cp:lastModifiedBy>
  <cp:revision>25</cp:revision>
  <dcterms:created xsi:type="dcterms:W3CDTF">2012-09-22T19:36:52Z</dcterms:created>
  <dcterms:modified xsi:type="dcterms:W3CDTF">2012-09-23T11:40:56Z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496048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