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7" r:id="rId1"/>
  </p:sldMasterIdLst>
  <p:sldIdLst>
    <p:sldId id="256" r:id="rId2"/>
    <p:sldId id="259" r:id="rId3"/>
    <p:sldId id="260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7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3064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51176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744405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97920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08641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80084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11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8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467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1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548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1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8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94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/>
              <a:t>10/20/2013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1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86B75A-687E-405C-8A0B-8D00578BA2C3}" type="datetimeFigureOut">
              <a:rPr lang="en-US" smtClean="0"/>
              <a:pPr/>
              <a:t>10/20/2013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431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  <p:sldLayoutId id="214748399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821" y="632680"/>
            <a:ext cx="10782300" cy="9205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  <a:t>Муниципальное общеобразовательное учреждение </a:t>
            </a:r>
            <a:b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  <a:t>«Средняя общеобразовательная школа № 63» </a:t>
            </a:r>
            <a:b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3200" dirty="0" smtClean="0">
                <a:solidFill>
                  <a:srgbClr val="FFFF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  <a:t>города Магнитогорска</a:t>
            </a:r>
            <a:endParaRPr lang="ru-RU" sz="3200" dirty="0">
              <a:solidFill>
                <a:srgbClr val="FFFF00"/>
              </a:solidFill>
              <a:latin typeface="Monotype Corsiva" panose="03010101010201010101" pitchFamily="66" charset="0"/>
              <a:cs typeface="Microsoft Uighur" panose="02000000000000000000" pitchFamily="2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4186" y="1814403"/>
            <a:ext cx="6037546" cy="416051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</a:rPr>
              <a:t>Реализация проекта модернизации общего образования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</a:rPr>
              <a:t>в «МОУ СОШ № 63» г. Магнитогорска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dirty="0" smtClean="0">
                <a:solidFill>
                  <a:schemeClr val="bg1"/>
                </a:solidFill>
              </a:rPr>
              <a:t>в 2013 году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19" y="1814402"/>
            <a:ext cx="5196619" cy="389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6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1240076"/>
            <a:ext cx="10782300" cy="51231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Финансирование  мероприятий проекта из федерального бюджета: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855522"/>
              </p:ext>
            </p:extLst>
          </p:nvPr>
        </p:nvGraphicFramePr>
        <p:xfrm>
          <a:off x="1164921" y="1240078"/>
          <a:ext cx="8993688" cy="4835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5352"/>
                <a:gridCol w="5886301"/>
                <a:gridCol w="2662035"/>
              </a:tblGrid>
              <a:tr h="1309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Названия направления реализации проекта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субсидии, рублей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708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Учебно-лабораторное оборудование для начальной школы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849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Компьютерное оборудование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360.000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849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Пополнение фонд библиотек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202.982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849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квалификации педагогических работников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50.000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1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4682" y="237995"/>
            <a:ext cx="9998639" cy="71398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учебно-лабораторной,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учебно-производственной и информационно-коммуникационной базы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224682" y="2267208"/>
            <a:ext cx="2107128" cy="26878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Учебно-лабораторное оборудование для начальной школы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95.000 рублей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104346" y="2267208"/>
            <a:ext cx="2118975" cy="268787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360.000 рублей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94465" y="2267208"/>
            <a:ext cx="2117678" cy="26878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фонд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</a:t>
            </a: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20.986 рублей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71067" y="2267208"/>
            <a:ext cx="2107128" cy="268787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педагогических работников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50.000 рублей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2145288" y="951976"/>
            <a:ext cx="265915" cy="1315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810252" y="951976"/>
            <a:ext cx="262911" cy="1315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517217" y="989555"/>
            <a:ext cx="272174" cy="12912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0019593" y="945711"/>
            <a:ext cx="288480" cy="1315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3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>
            <a:off x="826718" y="2217107"/>
            <a:ext cx="1415441" cy="1716066"/>
          </a:xfrm>
          <a:prstGeom prst="homePlat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50 тыс. рублей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2355375" y="2010425"/>
            <a:ext cx="3544383" cy="2129425"/>
          </a:xfrm>
          <a:prstGeom prst="homePlat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Повышение квалификации педагогических работников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1243" y="519147"/>
            <a:ext cx="4971869" cy="511198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«Менеджмент в образовании»;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«Реализация требований к планируемым результатам образования ФГОС НОО» ;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«Реализация требований ФГОС ООО в современном образовательном учреждении» ;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«Новые образовательные результаты у учащихся: диагностика, условия достижения»;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«Развитие интеллектуального и творческого потенциала одаренного ребенка на предметах предметной области: Естественно-научные предметы»;</a:t>
            </a:r>
          </a:p>
        </p:txBody>
      </p:sp>
    </p:spTree>
    <p:extLst>
      <p:ext uri="{BB962C8B-B14F-4D97-AF65-F5344CB8AC3E}">
        <p14:creationId xmlns:p14="http://schemas.microsoft.com/office/powerpoint/2010/main" val="142159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148</TotalTime>
  <Words>144</Words>
  <Application>Microsoft Office PowerPoint</Application>
  <PresentationFormat>Широкоэкранный</PresentationFormat>
  <Paragraphs>36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Calibri</vt:lpstr>
      <vt:lpstr>Century Gothic</vt:lpstr>
      <vt:lpstr>Microsoft Uighur</vt:lpstr>
      <vt:lpstr>Monotype Corsiva</vt:lpstr>
      <vt:lpstr>Times New Roman</vt:lpstr>
      <vt:lpstr>Wingdings</vt:lpstr>
      <vt:lpstr>Wingdings 3</vt:lpstr>
      <vt:lpstr>Сектор</vt:lpstr>
      <vt:lpstr>Муниципальное общеобразовательное учреждение  «Средняя общеобразовательная школа № 63»  города Магнитогорска</vt:lpstr>
      <vt:lpstr>  Финансирование  мероприятий проекта из федерального бюджета:               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 «Средняя общеобразовательная школа № 63» города Магнитогорска</dc:title>
  <dc:creator>Инфо</dc:creator>
  <cp:lastModifiedBy>Dima</cp:lastModifiedBy>
  <cp:revision>16</cp:revision>
  <dcterms:created xsi:type="dcterms:W3CDTF">2013-10-19T06:45:18Z</dcterms:created>
  <dcterms:modified xsi:type="dcterms:W3CDTF">2013-10-20T14:16:28Z</dcterms:modified>
</cp:coreProperties>
</file>