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452" autoAdjust="0"/>
    <p:restoredTop sz="94660"/>
  </p:normalViewPr>
  <p:slideViewPr>
    <p:cSldViewPr>
      <p:cViewPr varScale="1">
        <p:scale>
          <a:sx n="86" d="100"/>
          <a:sy n="86" d="100"/>
        </p:scale>
        <p:origin x="-3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26A74C-33BE-418B-9B37-907BEB6437A8}" type="datetimeFigureOut">
              <a:rPr lang="ru-RU" smtClean="0"/>
              <a:pPr/>
              <a:t>11.11.2010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EA549-1662-4F90-97D8-58300DF14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EA549-1662-4F90-97D8-58300DF14AC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1086D-8102-4A9F-A0B7-148938D7F922}" type="datetimeFigureOut">
              <a:rPr lang="ru-RU" smtClean="0"/>
              <a:pPr/>
              <a:t>11.11.2010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09E5-34AB-446F-9781-1986136BA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1086D-8102-4A9F-A0B7-148938D7F922}" type="datetimeFigureOut">
              <a:rPr lang="ru-RU" smtClean="0"/>
              <a:pPr/>
              <a:t>11.11.2010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09E5-34AB-446F-9781-1986136BA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1086D-8102-4A9F-A0B7-148938D7F922}" type="datetimeFigureOut">
              <a:rPr lang="ru-RU" smtClean="0"/>
              <a:pPr/>
              <a:t>11.11.2010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09E5-34AB-446F-9781-1986136BA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1086D-8102-4A9F-A0B7-148938D7F922}" type="datetimeFigureOut">
              <a:rPr lang="ru-RU" smtClean="0"/>
              <a:pPr/>
              <a:t>11.11.2010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09E5-34AB-446F-9781-1986136BA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1086D-8102-4A9F-A0B7-148938D7F922}" type="datetimeFigureOut">
              <a:rPr lang="ru-RU" smtClean="0"/>
              <a:pPr/>
              <a:t>11.11.2010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09E5-34AB-446F-9781-1986136BA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1086D-8102-4A9F-A0B7-148938D7F922}" type="datetimeFigureOut">
              <a:rPr lang="ru-RU" smtClean="0"/>
              <a:pPr/>
              <a:t>11.11.2010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09E5-34AB-446F-9781-1986136BA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1086D-8102-4A9F-A0B7-148938D7F922}" type="datetimeFigureOut">
              <a:rPr lang="ru-RU" smtClean="0"/>
              <a:pPr/>
              <a:t>11.11.2010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09E5-34AB-446F-9781-1986136BA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1086D-8102-4A9F-A0B7-148938D7F922}" type="datetimeFigureOut">
              <a:rPr lang="ru-RU" smtClean="0"/>
              <a:pPr/>
              <a:t>11.11.2010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09E5-34AB-446F-9781-1986136BA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1086D-8102-4A9F-A0B7-148938D7F922}" type="datetimeFigureOut">
              <a:rPr lang="ru-RU" smtClean="0"/>
              <a:pPr/>
              <a:t>11.11.2010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09E5-34AB-446F-9781-1986136BA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1086D-8102-4A9F-A0B7-148938D7F922}" type="datetimeFigureOut">
              <a:rPr lang="ru-RU" smtClean="0"/>
              <a:pPr/>
              <a:t>11.11.2010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09E5-34AB-446F-9781-1986136BA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1086D-8102-4A9F-A0B7-148938D7F922}" type="datetimeFigureOut">
              <a:rPr lang="ru-RU" smtClean="0"/>
              <a:pPr/>
              <a:t>11.11.2010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09E5-34AB-446F-9781-1986136BA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1086D-8102-4A9F-A0B7-148938D7F922}" type="datetimeFigureOut">
              <a:rPr lang="ru-RU" smtClean="0"/>
              <a:pPr/>
              <a:t>11.11.2010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909E5-34AB-446F-9781-1986136BA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286116" y="20002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57224" y="1000108"/>
            <a:ext cx="833805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Презентация урока русского языка</a:t>
            </a: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в 4 классе по теме: сочинение по </a:t>
            </a: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картине </a:t>
            </a:r>
            <a:r>
              <a:rPr lang="ru-RU" sz="3600" b="1" i="1" dirty="0" err="1" smtClean="0">
                <a:solidFill>
                  <a:srgbClr val="002060"/>
                </a:solidFill>
              </a:rPr>
              <a:t>А.А.Пластова</a:t>
            </a:r>
            <a:r>
              <a:rPr lang="ru-RU" sz="3600" b="1" i="1" dirty="0" smtClean="0">
                <a:solidFill>
                  <a:srgbClr val="002060"/>
                </a:solidFill>
              </a:rPr>
              <a:t> «Первый снег». 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5852" y="4929198"/>
            <a:ext cx="59293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Выполнила: Митрохина О.А.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учитель начальных классов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МОУ Кубинская СОШ № 1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785794"/>
            <a:ext cx="857252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3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3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214678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357554" y="428604"/>
            <a:ext cx="594646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Пластов Аркадий Александрович (1893-1972), </a:t>
            </a:r>
          </a:p>
          <a:p>
            <a:r>
              <a:rPr lang="ru-RU" sz="2000" b="1" dirty="0" smtClean="0"/>
              <a:t>выдающийся русский живописец.  Родился в</a:t>
            </a:r>
          </a:p>
          <a:p>
            <a:r>
              <a:rPr lang="ru-RU" sz="2000" b="1" dirty="0" smtClean="0"/>
              <a:t> деревне </a:t>
            </a:r>
            <a:r>
              <a:rPr lang="ru-RU" sz="2000" b="1" dirty="0" err="1" smtClean="0"/>
              <a:t>Прислонихе</a:t>
            </a:r>
            <a:r>
              <a:rPr lang="ru-RU" sz="2000" b="1" dirty="0" smtClean="0"/>
              <a:t> Ульяновской области.  </a:t>
            </a:r>
          </a:p>
          <a:p>
            <a:r>
              <a:rPr lang="ru-RU" sz="2000" b="1" dirty="0" smtClean="0"/>
              <a:t>С детских лет любил рисовать.  Закончил </a:t>
            </a:r>
          </a:p>
          <a:p>
            <a:r>
              <a:rPr lang="ru-RU" sz="2000" b="1" dirty="0" smtClean="0"/>
              <a:t>Московское училище живописи. Любил рисовать</a:t>
            </a:r>
          </a:p>
          <a:p>
            <a:r>
              <a:rPr lang="ru-RU" sz="2000" b="1" dirty="0" smtClean="0"/>
              <a:t> деревню и детей. Они присутствуют  почти</a:t>
            </a:r>
          </a:p>
          <a:p>
            <a:r>
              <a:rPr lang="ru-RU" sz="2000" b="1" dirty="0" smtClean="0"/>
              <a:t> всегда в его картинах: «Первый снег», «Летом», «Витя-подпасок»,</a:t>
            </a:r>
          </a:p>
          <a:p>
            <a:r>
              <a:rPr lang="ru-RU" sz="2000" b="1" dirty="0" smtClean="0"/>
              <a:t> «Ужин тракториста».</a:t>
            </a:r>
          </a:p>
          <a:p>
            <a:r>
              <a:rPr lang="ru-RU" sz="2000" b="1" dirty="0" smtClean="0"/>
              <a:t>  </a:t>
            </a:r>
            <a:endParaRPr lang="ru-RU" sz="2000" b="1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2714620"/>
            <a:ext cx="314324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143108" y="5572140"/>
            <a:ext cx="3571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Памятник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</a:rPr>
              <a:t>Пластову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 А.А.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г. Ульяновск</a:t>
            </a:r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684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929190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0"/>
            <a:ext cx="3500462" cy="3571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08" y="3667121"/>
            <a:ext cx="5000628" cy="31908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0750" y="1047750"/>
            <a:ext cx="47625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14348" y="142852"/>
            <a:ext cx="66437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/>
                </a:solidFill>
              </a:rPr>
              <a:t>памятка- подсказка</a:t>
            </a:r>
            <a:endParaRPr lang="ru-RU" sz="4400" b="1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1214422"/>
            <a:ext cx="9047285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chemeClr val="tx2"/>
                </a:solidFill>
              </a:rPr>
              <a:t>Внимательно рассмотрите картину, прочитайте</a:t>
            </a:r>
          </a:p>
          <a:p>
            <a:pPr marL="342900" indent="-342900"/>
            <a:r>
              <a:rPr lang="ru-RU" sz="2800" b="1" dirty="0" smtClean="0">
                <a:solidFill>
                  <a:schemeClr val="tx2"/>
                </a:solidFill>
              </a:rPr>
              <a:t>    статью о её авторе.</a:t>
            </a:r>
          </a:p>
          <a:p>
            <a:pPr marL="342900" indent="-342900"/>
            <a:r>
              <a:rPr lang="ru-RU" sz="2800" b="1" dirty="0" smtClean="0">
                <a:solidFill>
                  <a:schemeClr val="tx2"/>
                </a:solidFill>
              </a:rPr>
              <a:t>2. Постарайтесь уловить, понять настроение,</a:t>
            </a:r>
          </a:p>
          <a:p>
            <a:pPr marL="342900" indent="-342900"/>
            <a:r>
              <a:rPr lang="ru-RU" sz="2800" b="1" dirty="0" smtClean="0">
                <a:solidFill>
                  <a:schemeClr val="tx2"/>
                </a:solidFill>
              </a:rPr>
              <a:t>     которое передал художник.</a:t>
            </a:r>
          </a:p>
          <a:p>
            <a:pPr marL="342900" indent="-342900"/>
            <a:r>
              <a:rPr lang="ru-RU" sz="2800" b="1" dirty="0" smtClean="0">
                <a:solidFill>
                  <a:schemeClr val="tx2"/>
                </a:solidFill>
              </a:rPr>
              <a:t>3. Прислушайтесь к себе: какие чувства вызывает у вас</a:t>
            </a:r>
          </a:p>
          <a:p>
            <a:pPr marL="342900" indent="-342900"/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</a:rPr>
              <a:t>   картина?</a:t>
            </a:r>
          </a:p>
          <a:p>
            <a:pPr marL="342900" indent="-342900"/>
            <a:r>
              <a:rPr lang="ru-RU" sz="2800" b="1" dirty="0" smtClean="0">
                <a:solidFill>
                  <a:schemeClr val="tx2"/>
                </a:solidFill>
              </a:rPr>
              <a:t>4. Определите тему и основную мысль вашего</a:t>
            </a:r>
          </a:p>
          <a:p>
            <a:pPr marL="342900" indent="-342900"/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</a:rPr>
              <a:t>    сочинения. Озаглавьте его. </a:t>
            </a:r>
          </a:p>
          <a:p>
            <a:pPr marL="342900" indent="-342900"/>
            <a:r>
              <a:rPr lang="ru-RU" sz="2800" b="1" dirty="0" smtClean="0">
                <a:solidFill>
                  <a:schemeClr val="tx2"/>
                </a:solidFill>
              </a:rPr>
              <a:t>5. Составьте план.</a:t>
            </a:r>
          </a:p>
          <a:p>
            <a:pPr marL="342900" indent="-342900"/>
            <a:r>
              <a:rPr lang="ru-RU" sz="2800" b="1" dirty="0" smtClean="0">
                <a:solidFill>
                  <a:schemeClr val="tx2"/>
                </a:solidFill>
              </a:rPr>
              <a:t>6. Соберите материал по картине.</a:t>
            </a:r>
          </a:p>
          <a:p>
            <a:pPr marL="342900" indent="-342900"/>
            <a:r>
              <a:rPr lang="ru-RU" sz="2800" b="1" dirty="0" smtClean="0">
                <a:solidFill>
                  <a:schemeClr val="tx2"/>
                </a:solidFill>
              </a:rPr>
              <a:t>7. Подберите цитату из стихов А.С.Пушкина, И.А.Бунина,</a:t>
            </a:r>
          </a:p>
          <a:p>
            <a:pPr marL="342900" indent="-342900"/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</a:rPr>
              <a:t>   Ф.И.Тютчева, А.А.Фета.</a:t>
            </a:r>
          </a:p>
          <a:p>
            <a:pPr marL="342900" indent="-342900"/>
            <a:endParaRPr lang="ru-RU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85720" y="714356"/>
            <a:ext cx="87154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800" b="1" dirty="0" smtClean="0">
                <a:solidFill>
                  <a:schemeClr val="tx2"/>
                </a:solidFill>
              </a:rPr>
              <a:t>7. Помните, главное передать своё отношение к картине  , найти свои слова: яркие, эмоциональные, помогающие зрительно представить то, что изобразил художник.</a:t>
            </a:r>
          </a:p>
          <a:p>
            <a:pPr marL="342900" indent="-342900"/>
            <a:r>
              <a:rPr lang="ru-RU" sz="2800" b="1" dirty="0" smtClean="0">
                <a:solidFill>
                  <a:schemeClr val="tx2"/>
                </a:solidFill>
              </a:rPr>
              <a:t>8. Избегайте ненужных повторов, используйте </a:t>
            </a:r>
            <a:r>
              <a:rPr lang="ru-RU" sz="2800" b="1" dirty="0" err="1" smtClean="0">
                <a:solidFill>
                  <a:schemeClr val="tx2"/>
                </a:solidFill>
              </a:rPr>
              <a:t>синонины</a:t>
            </a:r>
            <a:r>
              <a:rPr lang="ru-RU" sz="2800" b="1" dirty="0" smtClean="0">
                <a:solidFill>
                  <a:schemeClr val="tx2"/>
                </a:solidFill>
              </a:rPr>
              <a:t>, например: художник, автор картины, живописец; </a:t>
            </a:r>
          </a:p>
          <a:p>
            <a:pPr marL="342900" indent="-342900"/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</a:rPr>
              <a:t>    изобразил, показал, передал; </a:t>
            </a:r>
          </a:p>
          <a:p>
            <a:pPr marL="342900" indent="-342900"/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</a:rPr>
              <a:t>    картина, репродукция картины, произведение живописи.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2231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14282" y="428604"/>
            <a:ext cx="8560912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ПЛАН</a:t>
            </a:r>
          </a:p>
          <a:p>
            <a:pPr marL="1143000" indent="-1143000">
              <a:buAutoNum type="arabicPeriod"/>
            </a:pPr>
            <a:r>
              <a:rPr lang="ru-RU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Первый день зимы.</a:t>
            </a:r>
          </a:p>
          <a:p>
            <a:pPr marL="1143000" indent="-1143000">
              <a:buAutoNum type="arabicPeriod"/>
            </a:pPr>
            <a:r>
              <a:rPr lang="ru-RU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Радость детей.</a:t>
            </a:r>
          </a:p>
          <a:p>
            <a:pPr marL="1143000" indent="-1143000">
              <a:buAutoNum type="arabicPeriod"/>
            </a:pPr>
            <a:r>
              <a:rPr lang="ru-RU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Цвета и настроение </a:t>
            </a:r>
          </a:p>
          <a:p>
            <a:pPr marL="1143000" indent="-1143000"/>
            <a:r>
              <a:rPr lang="ru-RU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картины.</a:t>
            </a:r>
          </a:p>
          <a:p>
            <a:pPr marL="1143000" indent="-1143000"/>
            <a:r>
              <a:rPr lang="ru-RU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4. Моё отношение к картине.</a:t>
            </a:r>
          </a:p>
          <a:p>
            <a:pPr algn="ctr"/>
            <a:endParaRPr lang="ru-RU" sz="6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42910" y="571480"/>
            <a:ext cx="75724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МАТЕРИАЛ К СОЧИНЕНИЮ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643050"/>
            <a:ext cx="298211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удивились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выглянули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выскочила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улыбается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стрекочет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устилает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сочетает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00364" y="1643050"/>
            <a:ext cx="382765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восторг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удивление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пиджак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палисадник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восхищённо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медленно</a:t>
            </a:r>
          </a:p>
          <a:p>
            <a:endParaRPr lang="ru-RU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6143636" y="1571612"/>
            <a:ext cx="3021013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шагающая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обычная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будничная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нарядная</a:t>
            </a:r>
          </a:p>
          <a:p>
            <a:r>
              <a:rPr lang="ru-RU" sz="4400" b="1" dirty="0">
                <a:solidFill>
                  <a:srgbClr val="002060"/>
                </a:solidFill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</a:rPr>
              <a:t>мохнатые</a:t>
            </a:r>
          </a:p>
          <a:p>
            <a:r>
              <a:rPr lang="ru-RU" sz="4400" b="1" dirty="0" err="1" smtClean="0">
                <a:solidFill>
                  <a:srgbClr val="002060"/>
                </a:solidFill>
              </a:rPr>
              <a:t>белоснеж</a:t>
            </a:r>
            <a:r>
              <a:rPr lang="ru-RU" sz="4400" b="1" dirty="0" smtClean="0">
                <a:solidFill>
                  <a:srgbClr val="002060"/>
                </a:solidFill>
              </a:rPr>
              <a:t>-</a:t>
            </a:r>
          </a:p>
          <a:p>
            <a:r>
              <a:rPr lang="ru-RU" sz="4400" b="1" dirty="0">
                <a:solidFill>
                  <a:srgbClr val="002060"/>
                </a:solidFill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</a:rPr>
              <a:t>    </a:t>
            </a:r>
            <a:r>
              <a:rPr lang="ru-RU" sz="4400" b="1" dirty="0" err="1" smtClean="0">
                <a:solidFill>
                  <a:srgbClr val="002060"/>
                </a:solidFill>
              </a:rPr>
              <a:t>ный</a:t>
            </a:r>
            <a:endParaRPr lang="ru-RU" sz="4400" b="1" dirty="0" smtClean="0">
              <a:solidFill>
                <a:srgbClr val="002060"/>
              </a:solidFill>
            </a:endParaRPr>
          </a:p>
          <a:p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00034" y="285728"/>
            <a:ext cx="8643966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СПИСОК ЛИТЕРАТУРЫ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0070C0"/>
                </a:solidFill>
              </a:rPr>
              <a:t>Г.С.Щеглова. Уроки развития связной речи в начальной школе. Санкт-Петербург. Издательство «Специальная литература», 2005 г.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0070C0"/>
                </a:solidFill>
              </a:rPr>
              <a:t>Л.Л.Страхова. Сочинение по картине для младших школьников. Санкт-Петербург. Издательский Дом</a:t>
            </a:r>
          </a:p>
          <a:p>
            <a:pPr marL="514350" indent="-514350"/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      «Литера»,  2008 г.</a:t>
            </a:r>
          </a:p>
          <a:p>
            <a:pPr marL="514350" indent="-514350"/>
            <a:r>
              <a:rPr lang="ru-RU" sz="2800" b="1" dirty="0" smtClean="0">
                <a:solidFill>
                  <a:srgbClr val="0070C0"/>
                </a:solidFill>
              </a:rPr>
              <a:t>3.   </a:t>
            </a:r>
            <a:r>
              <a:rPr lang="ru-RU" sz="2800" b="1" dirty="0" err="1" smtClean="0">
                <a:solidFill>
                  <a:srgbClr val="0070C0"/>
                </a:solidFill>
              </a:rPr>
              <a:t>Н.Г.Кувашова</a:t>
            </a:r>
            <a:r>
              <a:rPr lang="ru-RU" sz="2800" b="1" dirty="0" smtClean="0">
                <a:solidFill>
                  <a:srgbClr val="0070C0"/>
                </a:solidFill>
              </a:rPr>
              <a:t>. Сочинения для учащихся 1-4 классов. Волгоград. Издательство «Учитель»,</a:t>
            </a:r>
          </a:p>
          <a:p>
            <a:pPr marL="514350" indent="-514350"/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     2000 г.</a:t>
            </a:r>
          </a:p>
          <a:p>
            <a:pPr marL="514350" indent="-514350"/>
            <a:endParaRPr lang="ru-RU" sz="2800" b="1" dirty="0" smtClean="0">
              <a:solidFill>
                <a:srgbClr val="0070C0"/>
              </a:solidFill>
            </a:endParaRPr>
          </a:p>
          <a:p>
            <a:endParaRPr lang="ru-RU" sz="4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356</Words>
  <Application>Microsoft Office PowerPoint</Application>
  <PresentationFormat>Экран (4:3)</PresentationFormat>
  <Paragraphs>72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Admin</dc:creator>
  <cp:lastModifiedBy>Александр</cp:lastModifiedBy>
  <cp:revision>25</cp:revision>
  <dcterms:created xsi:type="dcterms:W3CDTF">2010-07-02T11:15:38Z</dcterms:created>
  <dcterms:modified xsi:type="dcterms:W3CDTF">2010-11-11T18:02:43Z</dcterms:modified>
</cp:coreProperties>
</file>