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87" r:id="rId3"/>
    <p:sldId id="269" r:id="rId4"/>
    <p:sldId id="257" r:id="rId5"/>
    <p:sldId id="256" r:id="rId6"/>
    <p:sldId id="270" r:id="rId7"/>
    <p:sldId id="283" r:id="rId8"/>
    <p:sldId id="258" r:id="rId9"/>
    <p:sldId id="278" r:id="rId10"/>
    <p:sldId id="284" r:id="rId11"/>
    <p:sldId id="259" r:id="rId12"/>
    <p:sldId id="285" r:id="rId13"/>
    <p:sldId id="260" r:id="rId14"/>
    <p:sldId id="279" r:id="rId15"/>
    <p:sldId id="286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78" autoAdjust="0"/>
  </p:normalViewPr>
  <p:slideViewPr>
    <p:cSldViewPr>
      <p:cViewPr varScale="1">
        <p:scale>
          <a:sx n="70" d="100"/>
          <a:sy n="70" d="100"/>
        </p:scale>
        <p:origin x="-516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DA327-DFE0-4DFE-BDD4-8F72B4227893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F2300-6822-4EBB-8621-79EF4EFF35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D58215-94F2-4119-8343-00750D580D2E}" type="datetimeFigureOut">
              <a:rPr lang="ru-RU" smtClean="0"/>
              <a:pPr/>
              <a:t>22.11.2009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870767-8AED-40C6-A9D1-98C2B429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93;&#1088;&#1072;&#1073;&#1088;&#1086;&#1077;%20&#1089;&#1077;&#1088;&#1076;&#1094;&#1077;.mp3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jpeg"/><Relationship Id="rId2" Type="http://schemas.openxmlformats.org/officeDocument/2006/relationships/audio" Target="file:///E:\&#1093;&#1088;&#1072;&#1073;&#1088;&#1086;&#1077;%20&#1089;&#1077;&#1088;&#1076;&#1094;&#1077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P\Мои документы\Мои рисунки\image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80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1571612"/>
            <a:ext cx="39415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My  Scotland</a:t>
            </a:r>
            <a:endParaRPr lang="ru-RU" sz="5400" b="1" cap="none" spc="0" dirty="0">
              <a:ln w="17780" cmpd="sng">
                <a:solidFill>
                  <a:srgbClr val="00B05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4500562" y="4071942"/>
            <a:ext cx="4643438" cy="1928826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Жупанов Владислав</a:t>
            </a:r>
          </a:p>
          <a:p>
            <a:pPr algn="ctr"/>
            <a:r>
              <a:rPr lang="ru-RU" dirty="0" smtClean="0"/>
              <a:t>МОУ  гимназия 32</a:t>
            </a:r>
          </a:p>
          <a:p>
            <a:pPr algn="ctr"/>
            <a:r>
              <a:rPr lang="ru-RU" smtClean="0"/>
              <a:t>Калининград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572000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dish consisting of the heart, lungs, and liver of a sheep, calf, etc. (or sometimes of the tripe and chitterlings), minced with suet and oatmeal, seasoned with salt, pepper, onions, etc., and boiled like a large sausage.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1357298"/>
            <a:ext cx="21579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Haggis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143248"/>
            <a:ext cx="4572000" cy="230832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Meal in Scotland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is simple and tasty. Traditional soup -with different vegetables , - well warms after cool day. The well-known Scottish salmon is really fine - fresh, natural, with easy sauce and a garnish from vegetables, it is remembered for a long time .  Puddings with fresh berries and cream are also tasty.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Игорь\Мои документы\Мои рисунки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1188" y="0"/>
            <a:ext cx="2632812" cy="2928934"/>
          </a:xfrm>
          <a:prstGeom prst="rect">
            <a:avLst/>
          </a:prstGeom>
          <a:noFill/>
        </p:spPr>
      </p:pic>
      <p:pic>
        <p:nvPicPr>
          <p:cNvPr id="2051" name="Picture 3" descr="C:\Documents and Settings\Игорь\Мои документы\Мои рисунки\shotlandskiikrabovuisy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202440"/>
            <a:ext cx="2928926" cy="2655560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1500166" y="3714752"/>
            <a:ext cx="4429156" cy="142876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1387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87863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Scotland has</a:t>
            </a:r>
          </a:p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given rise to many more </a:t>
            </a:r>
          </a:p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famous</a:t>
            </a:r>
          </a:p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people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Игорь\Мои документы\Мои рисунки\livings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28" cy="2214578"/>
          </a:xfrm>
          <a:prstGeom prst="rect">
            <a:avLst/>
          </a:prstGeom>
          <a:noFill/>
        </p:spPr>
      </p:pic>
      <p:pic>
        <p:nvPicPr>
          <p:cNvPr id="6147" name="Picture 3" descr="C:\Documents and Settings\Игорь\Мои документы\Мои рисунки\lipto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0"/>
            <a:ext cx="1214446" cy="221455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14546" y="2285992"/>
            <a:ext cx="16430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Sir Alexander Graham Bell</a:t>
            </a:r>
            <a:r>
              <a:rPr lang="ru-RU" sz="1400" b="1" dirty="0" smtClean="0"/>
              <a:t> </a:t>
            </a:r>
            <a:r>
              <a:rPr lang="en-US" sz="1400" dirty="0" smtClean="0"/>
              <a:t>(March 3, 1847 – August 2, 1922) was an eminent scientist, inventor, engineer and innovator who is credited with inventing the first practical telephone.</a:t>
            </a:r>
            <a:endParaRPr lang="ru-RU" sz="1400" dirty="0"/>
          </a:p>
        </p:txBody>
      </p:sp>
      <p:pic>
        <p:nvPicPr>
          <p:cNvPr id="4099" name="Picture 3" descr="C:\Documents and Settings\Игорь\Мои документы\Мои рисунки\scot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00438"/>
            <a:ext cx="2143125" cy="28575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43438" y="2285992"/>
            <a:ext cx="1714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Sir Thomas </a:t>
            </a:r>
            <a:r>
              <a:rPr lang="en-US" sz="1400" b="1" dirty="0" err="1" smtClean="0"/>
              <a:t>Johnstone</a:t>
            </a:r>
            <a:r>
              <a:rPr lang="en-US" sz="1400" b="1" dirty="0" smtClean="0"/>
              <a:t> Lipton, 1st Baronet</a:t>
            </a:r>
            <a:r>
              <a:rPr lang="en-US" sz="1400" dirty="0" smtClean="0"/>
              <a:t>,  (10 May 1848 – 2 October 1931) was a Scotsman of Ulster-Scots parentage who was a self-made man, merchant, and yachtsman. He created the famous Lipton tea brand and was the most persistent challenger in the history of the America's Cup.</a:t>
            </a:r>
            <a:r>
              <a:rPr lang="en-US" sz="1400" baseline="30000" dirty="0" smtClean="0"/>
              <a:t>[1]</a:t>
            </a:r>
            <a:endParaRPr lang="en-US" sz="1400" dirty="0"/>
          </a:p>
        </p:txBody>
      </p:sp>
      <p:pic>
        <p:nvPicPr>
          <p:cNvPr id="4100" name="Picture 4" descr="C:\Documents and Settings\Игорь\Мои документы\Мои рисунки\225px-Alexander_Graham_Bell_in_colo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0"/>
            <a:ext cx="1500188" cy="2253616"/>
          </a:xfrm>
          <a:prstGeom prst="rect">
            <a:avLst/>
          </a:prstGeom>
          <a:noFill/>
        </p:spPr>
      </p:pic>
      <p:pic>
        <p:nvPicPr>
          <p:cNvPr id="4101" name="Picture 5" descr="C:\Documents and Settings\Игорь\Мои документы\Мои рисунки\flem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0"/>
            <a:ext cx="1543050" cy="2162175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572264" y="2214554"/>
            <a:ext cx="21431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Sir Alexander Fleming</a:t>
            </a:r>
            <a:r>
              <a:rPr lang="en-US" sz="1400" dirty="0" smtClean="0"/>
              <a:t> (6 August 1881 – 11 March 1955) was a Scottish biologist and pharmacologist.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2214555"/>
            <a:ext cx="178593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Sir David Livingstone</a:t>
            </a:r>
            <a:r>
              <a:rPr lang="en-US" sz="1400" dirty="0" smtClean="0"/>
              <a:t> (19 March 1813–1 May 1873) was a Scottish</a:t>
            </a:r>
            <a:r>
              <a:rPr lang="ru-RU" sz="1400" dirty="0" smtClean="0"/>
              <a:t> </a:t>
            </a:r>
            <a:r>
              <a:rPr lang="en-US" sz="1400" dirty="0" smtClean="0"/>
              <a:t>explorer</a:t>
            </a:r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143248"/>
            <a:ext cx="1714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Perhaps one of the most popular national heroes of the late 19th century in Victorian Britain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6396335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Sir Walter Scott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advTm="173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Documents and Settings\Игорь\Мои документы\Мои рисунки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071546"/>
            <a:ext cx="3906766" cy="35719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0" y="0"/>
            <a:ext cx="4191000" cy="611031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heart's in the Highlands, my heart is not here, My heart's in the Highlands a-chasing the deer - A-chasing the wild deer, and following the roe; My heart's in the Highlands, wherever I go. </a:t>
            </a:r>
          </a:p>
          <a:p>
            <a:pPr algn="ctr">
              <a:buNone/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Farewell to the Highlands, farewell to the North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birth place of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Valour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the country of Worth;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Wherever I wander, wherever I rove,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hills of the Highlands for ever I love. Farewell to the mountains high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cover'd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with snow;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to the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straths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green valleys below;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Farewell to the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forrests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and wild-hanging woods;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Farwell to the torrents and loud-pouring floods. </a:t>
            </a:r>
          </a:p>
          <a:p>
            <a:pPr algn="ctr">
              <a:buNone/>
            </a:pP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heart's in the Highlands, my heart is not here,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heart's in the Highlands a-chasing the deer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Chasing the wild deer, and following the roe; </a:t>
            </a:r>
            <a:b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heart's in the Highlands, </a:t>
            </a:r>
            <a:r>
              <a:rPr lang="en-US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whereever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 go.</a:t>
            </a:r>
          </a:p>
          <a:p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0"/>
            <a:ext cx="4343400" cy="61817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ГОРАХ МОЕ СЕРДЦЕ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горах мое сердце... Доныне я там. По следу оленя лечу по скалам. Гоню я оленя, пугаю козу. В горах мое сердце, а сам я внизу. Прощай, моя родина! Север, прощай, - Отечество славы и доблести край. По белому свету судьбою гоним, Навеки останусь я сыном твоим! Прощайте, вершины под кровом снегов, Прощайте, долины и скаты лугов, Прощайте, поникшие в бездну леса, Прощайте, потоков лесных голоса. В горах мое сердце... Доныне я там. По следу оленя лечу по скалам. Гоню я оленя, пугаю козу. В горах мое сердце, а сам я внизу.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124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396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HP\Мои документы\Мои рисунки\Scotland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-285776"/>
            <a:ext cx="9753600" cy="6962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4286256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928802"/>
            <a:ext cx="5745355" cy="255454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I  am sure that my dream 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comes true and one day  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I and my parents will visit</a:t>
            </a:r>
          </a:p>
          <a:p>
            <a:r>
              <a:rPr lang="en-US" sz="4000" b="1" dirty="0" smtClean="0">
                <a:solidFill>
                  <a:srgbClr val="002060"/>
                </a:solidFill>
              </a:rPr>
              <a:t>Scotland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9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57150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Использованы материалы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ru-RU" sz="3200" dirty="0" smtClean="0"/>
              <a:t> </a:t>
            </a:r>
          </a:p>
          <a:p>
            <a:r>
              <a:rPr lang="ru-RU" dirty="0" smtClean="0"/>
              <a:t>1.УМК </a:t>
            </a:r>
            <a:r>
              <a:rPr lang="en-US" dirty="0" smtClean="0"/>
              <a:t>MATRIX </a:t>
            </a:r>
          </a:p>
          <a:p>
            <a:endParaRPr lang="en-US" dirty="0" smtClean="0"/>
          </a:p>
          <a:p>
            <a:r>
              <a:rPr lang="en-US" dirty="0" smtClean="0"/>
              <a:t>2.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2145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ru.wikipedia.org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786058"/>
            <a:ext cx="3161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http://www.about-scotland.ru/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опия шотландия\s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храброе сердц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98714" y="357166"/>
            <a:ext cx="66179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all" normalizeH="0" baseline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I saw the film about </a:t>
            </a:r>
            <a:r>
              <a:rPr lang="ru-RU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en-US" b="1" i="0" u="none" strike="noStrike" cap="all" normalizeH="0" baseline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cotland  last year  and fell in love. </a:t>
            </a:r>
            <a:endParaRPr kumimoji="0" lang="ru-RU" b="1" i="0" u="none" strike="noStrike" cap="all" normalizeH="0" baseline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all" normalizeH="0" baseline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I love this land  for  its  hills,  its glens, its</a:t>
            </a:r>
            <a:endParaRPr kumimoji="0" lang="ru-RU" b="1" i="0" u="none" strike="noStrike" cap="all" normalizeH="0" baseline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all" normalizeH="0" baseline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wild places, big rivers, mysterious</a:t>
            </a:r>
            <a:endParaRPr kumimoji="0" lang="ru-RU" b="1" i="0" u="none" strike="noStrike" cap="all" normalizeH="0" baseline="0" dirty="0" smtClean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all" normalizeH="0" baseline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waterfalls, changing skies... and its animals and people!</a:t>
            </a:r>
            <a:endParaRPr lang="ru-RU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advTm="19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храброе сердце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3074" name="Picture 2" descr="C:\Documents and Settings\Игорь\Мои документы\Мои рисунки\physical-geog-mainsection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9144000" cy="2500306"/>
          </a:xfrm>
          <a:prstGeom prst="rect">
            <a:avLst/>
          </a:prstGeom>
          <a:noFill/>
        </p:spPr>
      </p:pic>
      <p:pic>
        <p:nvPicPr>
          <p:cNvPr id="3076" name="Picture 4" descr="C:\Documents and Settings\Игорь\Мои документы\Мои рисунки\rivers-section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14860"/>
            <a:ext cx="9144000" cy="2143140"/>
          </a:xfrm>
          <a:prstGeom prst="rect">
            <a:avLst/>
          </a:prstGeom>
          <a:noFill/>
        </p:spPr>
      </p:pic>
      <p:pic>
        <p:nvPicPr>
          <p:cNvPr id="3077" name="Picture 5" descr="C:\Documents and Settings\Игорь\Мои документы\Мои рисунки\history-main-panel-large4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500306"/>
            <a:ext cx="9144000" cy="221455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0718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Игорь\Мои документы\Мои рисунки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83" y="0"/>
            <a:ext cx="9154183" cy="6850380"/>
          </a:xfrm>
          <a:prstGeom prst="rect">
            <a:avLst/>
          </a:prstGeom>
          <a:noFill/>
        </p:spPr>
      </p:pic>
      <p:pic>
        <p:nvPicPr>
          <p:cNvPr id="1027" name="Picture 3" descr="C:\Documents and Settings\Игорь\Мои документы\Мои рисунки\tartan_dress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3966" y="4071942"/>
            <a:ext cx="325903" cy="714380"/>
          </a:xfrm>
          <a:prstGeom prst="rect">
            <a:avLst/>
          </a:prstGeom>
          <a:noFill/>
        </p:spPr>
      </p:pic>
    </p:spTree>
  </p:cSld>
  <p:clrMapOvr>
    <a:masterClrMapping/>
  </p:clrMapOvr>
  <p:transition advTm="7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опия шотландия\s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357694"/>
            <a:ext cx="83454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 lies to the north of England with the North Sea to it's east and the </a:t>
            </a:r>
          </a:p>
          <a:p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Atlantic to its west.</a:t>
            </a:r>
          </a:p>
          <a:p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It’s  is roughly 300 miles north to south and anywhere up to 200 miles east to west.</a:t>
            </a:r>
            <a:b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30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шотландия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33350"/>
            <a:ext cx="9324975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0" y="0"/>
            <a:ext cx="64770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do you picture in your mind when you hear the word </a:t>
            </a:r>
            <a:r>
              <a:rPr lang="ru-RU" sz="36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en-US" sz="36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Scotland</a:t>
            </a:r>
            <a:r>
              <a:rPr lang="ru-RU" sz="36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r>
              <a:rPr lang="en-US" sz="36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4400" b="0" i="0" u="none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>
              <a:defRPr/>
            </a:pPr>
            <a:endParaRPr lang="ru-RU" sz="3600" i="0" u="none" dirty="0">
              <a:solidFill>
                <a:srgbClr val="FFFF00"/>
              </a:solidFill>
            </a:endParaRPr>
          </a:p>
        </p:txBody>
      </p:sp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>
            <a:off x="8286744" y="4857760"/>
            <a:ext cx="857256" cy="454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Kilt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>
            <a:off x="4857752" y="3857628"/>
            <a:ext cx="2138356" cy="71438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>
              <a:defRPr/>
            </a:pPr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Mysterious lochs</a:t>
            </a:r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5132" name="AutoShape 13"/>
          <p:cNvSpPr>
            <a:spLocks noChangeArrowheads="1"/>
          </p:cNvSpPr>
          <p:nvPr/>
        </p:nvSpPr>
        <p:spPr bwMode="auto">
          <a:xfrm>
            <a:off x="1692275" y="2060575"/>
            <a:ext cx="792163" cy="431800"/>
          </a:xfrm>
          <a:prstGeom prst="rightArrow">
            <a:avLst>
              <a:gd name="adj1" fmla="val 50000"/>
              <a:gd name="adj2" fmla="val 45864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" name="Picture 3" descr="C:\Documents and Settings\Игорь\Мои документы\Мои рисунки\tartan_dress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4357694"/>
            <a:ext cx="654822" cy="1071570"/>
          </a:xfrm>
          <a:prstGeom prst="rect">
            <a:avLst/>
          </a:prstGeom>
          <a:noFill/>
        </p:spPr>
      </p:pic>
      <p:pic>
        <p:nvPicPr>
          <p:cNvPr id="1033" name="Picture 9" descr="C:\Documents and Settings\HP\Мои документы\Мои рисунки\080a2544b3d5284e2af066e4a731a8f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714752"/>
            <a:ext cx="1112073" cy="428628"/>
          </a:xfrm>
          <a:prstGeom prst="rect">
            <a:avLst/>
          </a:prstGeom>
          <a:noFill/>
        </p:spPr>
      </p:pic>
      <p:pic>
        <p:nvPicPr>
          <p:cNvPr id="1034" name="Picture 10" descr="C:\Documents and Settings\HP\Мои документы\Мои рисунки\ani_pipe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071942"/>
            <a:ext cx="1085850" cy="20383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928794" y="4357694"/>
            <a:ext cx="23070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bagpipe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9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C 0.01632 -0.00278 0.0092 -0.00185 0.0191 -0.00926 C 0.02726 -0.02986 0.07136 -0.01991 0.0967 -0.01643 C 0.10191 -0.01713 0.10747 -0.01713 0.11216 -0.01852 C 0.11407 -0.01944 0.11285 -0.02199 0.11407 -0.02292 C 0.11545 -0.0243 0.11788 -0.02523 0.11979 -0.02616 C 0.125 -0.02592 0.13091 -0.02754 0.13559 -0.02592 C 0.13837 -0.02477 0.13629 -0.02129 0.1375 -0.01921 C 0.13837 -0.01805 0.13993 -0.01713 0.1415 -0.01667 C 0.14688 -0.01481 0.1592 -0.01412 0.1592 -0.01389 C 0.16007 -0.0125 0.1592 -0.01018 0.16129 -0.00972 C 0.16302 -0.00972 0.16389 -0.01204 0.16528 -0.01273 C 0.16719 -0.01389 0.16893 -0.01504 0.17084 -0.01597 C 0.17934 -0.01574 0.1941 -0.0206 0.19618 -0.01504 C 0.19896 -0.00694 0.19549 -0.00879 0.20434 -0.00717 C 0.21632 0.00347 0.20035 -0.00949 0.21424 -0.00254 C 0.21632 -0.00185 0.21632 0.0007 0.21841 0.00116 C 0.22587 0.00324 0.2441 0.00278 0.25157 0.00324 C 0.26007 0.00394 0.27014 0.00579 0.279 0.00648 C 0.29705 0.0081 0.32153 0.00579 0.33733 0.00533 C 0.39219 0.0007 0.43993 0.00371 0.48889 -0.01088 C 0.5 -0.0169 0.49219 -0.01366 0.51424 -0.01528 " pathEditMode="relative" rAng="-178016" ptsTypes="fffffffffffffffffffffA">
                                      <p:cBhvr>
                                        <p:cTn id="18" dur="5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0" grpId="0"/>
      <p:bldP spid="207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Игорь\Мои документы\Мои рисунки\92452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85992"/>
          </a:xfrm>
          <a:prstGeom prst="rect">
            <a:avLst/>
          </a:prstGeom>
          <a:noFill/>
        </p:spPr>
      </p:pic>
      <p:pic>
        <p:nvPicPr>
          <p:cNvPr id="4101" name="Picture 5" descr="C:\Documents and Settings\Игорь\Мои документы\Мои рисунки\92476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5992"/>
            <a:ext cx="9144000" cy="2500330"/>
          </a:xfrm>
          <a:prstGeom prst="rect">
            <a:avLst/>
          </a:prstGeom>
          <a:noFill/>
        </p:spPr>
      </p:pic>
      <p:pic>
        <p:nvPicPr>
          <p:cNvPr id="4102" name="Picture 6" descr="C:\Documents and Settings\Игорь\Мои документы\Мои рисунки\92520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86322"/>
            <a:ext cx="9144000" cy="20716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St Andrew is the patron saint of Scotland - a task he shares with Greece, Russia and Romania!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0"/>
            <a:ext cx="1284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plant</a:t>
            </a:r>
          </a:p>
          <a:p>
            <a:r>
              <a:rPr lang="en-US" dirty="0" smtClean="0"/>
              <a:t>symbol of</a:t>
            </a:r>
          </a:p>
          <a:p>
            <a:r>
              <a:rPr lang="en-US" dirty="0" smtClean="0"/>
              <a:t>the country</a:t>
            </a:r>
            <a:endParaRPr lang="ru-RU" dirty="0"/>
          </a:p>
        </p:txBody>
      </p:sp>
      <p:pic>
        <p:nvPicPr>
          <p:cNvPr id="1026" name="Picture 2" descr="C:\Documents and Settings\HP\Мои документы\Мои рисунки\index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285992"/>
            <a:ext cx="3357586" cy="25003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500694" y="3643314"/>
            <a:ext cx="19055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Scottish </a:t>
            </a:r>
            <a:r>
              <a:rPr lang="en-US" sz="2000" b="1" i="1" dirty="0" smtClean="0"/>
              <a:t>tartans</a:t>
            </a:r>
            <a:endParaRPr lang="en-US" sz="2000" b="1" dirty="0"/>
          </a:p>
        </p:txBody>
      </p:sp>
    </p:spTree>
  </p:cSld>
  <p:clrMapOvr>
    <a:masterClrMapping/>
  </p:clrMapOvr>
  <p:transition advTm="82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C:\аф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2788" y="1981200"/>
            <a:ext cx="335121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11" descr="D:\шотландия\эдинбург\эдинбург 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8" name="Picture 16" descr="C:\Безымянны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72250" y="642938"/>
            <a:ext cx="184150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85750" y="0"/>
            <a:ext cx="942975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3200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</a:t>
            </a:r>
            <a:r>
              <a:rPr lang="en-US" sz="3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 of </a:t>
            </a:r>
            <a:r>
              <a:rPr lang="en-US" sz="3200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Scotland-</a:t>
            </a:r>
            <a:r>
              <a:rPr lang="en-US" sz="3200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Edinburgh</a:t>
            </a:r>
          </a:p>
          <a:p>
            <a:pPr>
              <a:defRPr/>
            </a:pPr>
            <a:endParaRPr lang="ru-RU" sz="3200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000108"/>
            <a:ext cx="5643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is enriched with culture, fine architecture and hosts of one of the most prestigious universities in the United Kingdom, The University of Edinburgh.</a:t>
            </a:r>
            <a:endParaRPr lang="ru-RU" dirty="0"/>
          </a:p>
        </p:txBody>
      </p:sp>
      <p:pic>
        <p:nvPicPr>
          <p:cNvPr id="2050" name="Picture 2" descr="C:\Documents and Settings\HP\Мои документы\Мои рисунки\s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857364"/>
            <a:ext cx="1114174" cy="83343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HP\Мои документы\Мои рисунки\ed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95747" cy="3071810"/>
          </a:xfrm>
          <a:prstGeom prst="rect">
            <a:avLst/>
          </a:prstGeom>
          <a:noFill/>
        </p:spPr>
      </p:pic>
      <p:pic>
        <p:nvPicPr>
          <p:cNvPr id="3075" name="Picture 3" descr="C:\Documents and Settings\HP\Мои документы\Мои рисунки\Image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6713" y="0"/>
            <a:ext cx="3717287" cy="2786058"/>
          </a:xfrm>
          <a:prstGeom prst="rect">
            <a:avLst/>
          </a:prstGeom>
          <a:noFill/>
        </p:spPr>
      </p:pic>
      <p:pic>
        <p:nvPicPr>
          <p:cNvPr id="3076" name="Picture 4" descr="C:\Documents and Settings\HP\Мои документы\Мои рисунки\Bria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71810"/>
            <a:ext cx="5051628" cy="3786190"/>
          </a:xfrm>
          <a:prstGeom prst="rect">
            <a:avLst/>
          </a:prstGeom>
          <a:noFill/>
        </p:spPr>
      </p:pic>
      <p:pic>
        <p:nvPicPr>
          <p:cNvPr id="3077" name="Picture 5" descr="C:\Documents and Settings\HP\Мои документы\Мои рисунки\chic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857625"/>
            <a:ext cx="3671890" cy="3000375"/>
          </a:xfrm>
          <a:prstGeom prst="rect">
            <a:avLst/>
          </a:prstGeom>
          <a:noFill/>
        </p:spPr>
      </p:pic>
      <p:pic>
        <p:nvPicPr>
          <p:cNvPr id="3078" name="Picture 6" descr="C:\Documents and Settings\HP\Мои документы\Мои рисунки\image-5-for-homecoming-scotland-pics-gallery-66592304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80" y="1428736"/>
            <a:ext cx="3857620" cy="2562225"/>
          </a:xfrm>
          <a:prstGeom prst="rect">
            <a:avLst/>
          </a:prstGeom>
          <a:noFill/>
        </p:spPr>
      </p:pic>
      <p:pic>
        <p:nvPicPr>
          <p:cNvPr id="3079" name="Picture 7" descr="C:\Documents and Settings\HP\Мои документы\Мои рисунки\images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-1"/>
            <a:ext cx="1571636" cy="1960655"/>
          </a:xfrm>
          <a:prstGeom prst="rect">
            <a:avLst/>
          </a:prstGeom>
          <a:noFill/>
        </p:spPr>
      </p:pic>
      <p:pic>
        <p:nvPicPr>
          <p:cNvPr id="3080" name="Picture 8" descr="C:\Documents and Settings\HP\Мои документы\Мои рисунки\images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4" y="2000240"/>
            <a:ext cx="1928826" cy="19288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6150114"/>
            <a:ext cx="9144000" cy="707886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Scottish people are famously friendly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8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1026</TotalTime>
  <Words>630</Words>
  <Application>Microsoft Office PowerPoint</Application>
  <PresentationFormat>Экран (4:3)</PresentationFormat>
  <Paragraphs>54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Трек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HP</cp:lastModifiedBy>
  <cp:revision>41</cp:revision>
  <dcterms:created xsi:type="dcterms:W3CDTF">2010-02-02T15:13:13Z</dcterms:created>
  <dcterms:modified xsi:type="dcterms:W3CDTF">2009-11-22T18:11:34Z</dcterms:modified>
</cp:coreProperties>
</file>