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1" r:id="rId11"/>
    <p:sldId id="263" r:id="rId12"/>
    <p:sldId id="265" r:id="rId13"/>
    <p:sldId id="264" r:id="rId14"/>
    <p:sldId id="266" r:id="rId15"/>
    <p:sldId id="267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CE540A-923B-4C67-9507-32049C725977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8302D8-13CC-4733-B036-95D81076B8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ЗАГРЯЗНЕНИЕ  ГИДРОСФЕРЫ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77072"/>
            <a:ext cx="7854696" cy="904064"/>
          </a:xfrm>
        </p:spPr>
        <p:txBody>
          <a:bodyPr/>
          <a:lstStyle/>
          <a:p>
            <a:r>
              <a:rPr lang="ru-RU" dirty="0" smtClean="0"/>
              <a:t>6 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2-012-1.-Zagrjaznenie-neftju-i-nefteprodukta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-2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s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04088"/>
            <a:ext cx="6779096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 ДОБЫЧЕ  НЕФТИ:</a:t>
            </a:r>
            <a:endParaRPr lang="ru-RU" dirty="0"/>
          </a:p>
        </p:txBody>
      </p:sp>
      <p:pic>
        <p:nvPicPr>
          <p:cNvPr id="4" name="Содержимое 3" descr="B3337p481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340768"/>
            <a:ext cx="8640959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e000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3-013-Ekologicheskie-posledstvija-zagrjaznenija-gidrosf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2-002-Zagrjaznenie-vodnykh-sistem-predstavljaet-bolshuju-opasnost-ch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5-005-Istochniki-vozdejstv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1-011-Zagrjaznenie-gidrosf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wtp1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Osnovnye-puti-zagrjaznenija-gidrosf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2-002-Istochniki-zagrjazne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2-012-Vidy-zagrjazne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29b15ee85c166a11bda36054d08f5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nali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ter-pollu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8</Words>
  <Application>Microsoft Office PowerPoint</Application>
  <PresentationFormat>Экран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ЗАГРЯЗНЕНИЕ  ГИДРОСФЕРЫ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ПРИ  ДОБЫЧЕ  НЕФТИ: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 ГИДРОСФЕРЫ</dc:title>
  <dc:creator>Admin</dc:creator>
  <cp:lastModifiedBy>Света</cp:lastModifiedBy>
  <cp:revision>22</cp:revision>
  <dcterms:created xsi:type="dcterms:W3CDTF">2013-02-04T18:14:02Z</dcterms:created>
  <dcterms:modified xsi:type="dcterms:W3CDTF">2014-01-23T17:55:45Z</dcterms:modified>
</cp:coreProperties>
</file>