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0" r:id="rId4"/>
    <p:sldId id="262" r:id="rId5"/>
    <p:sldId id="263" r:id="rId6"/>
    <p:sldId id="264" r:id="rId7"/>
    <p:sldId id="265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D0DA8"/>
    <a:srgbClr val="1B1E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DBB1D-C408-4BA3-89D6-1BBA3B6B043B}" type="datetimeFigureOut">
              <a:rPr lang="ru-RU" smtClean="0"/>
              <a:pPr/>
              <a:t>26.03.2013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A94CF-FF34-4E60-8CA4-AE8E1F933C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600760"/>
            <a:ext cx="7772400" cy="1383552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i="1" kern="10" dirty="0" smtClean="0">
                <a:ln w="9525">
                  <a:round/>
                  <a:headEnd/>
                  <a:tailEnd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cs typeface="Times New Roman"/>
              </a:rPr>
              <a:t>Свойства и график функции СИНУС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47664" y="3633927"/>
            <a:ext cx="6400800" cy="1287672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0" i="1" dirty="0" smtClean="0">
                <a:solidFill>
                  <a:srgbClr val="990000"/>
                </a:solidFill>
                <a:latin typeface="Tahoma" pitchFamily="34" charset="0"/>
              </a:rPr>
              <a:t>Математика.  1 курс. </a:t>
            </a:r>
          </a:p>
          <a:p>
            <a:r>
              <a:rPr lang="ru-RU" i="1" dirty="0" smtClean="0">
                <a:solidFill>
                  <a:srgbClr val="990000"/>
                </a:solidFill>
                <a:latin typeface="Tahoma" pitchFamily="34" charset="0"/>
              </a:rPr>
              <a:t>По учебнику </a:t>
            </a:r>
            <a:r>
              <a:rPr lang="ru-RU" b="0" i="1" dirty="0" smtClean="0">
                <a:solidFill>
                  <a:srgbClr val="990000"/>
                </a:solidFill>
                <a:latin typeface="Tahoma" pitchFamily="34" charset="0"/>
              </a:rPr>
              <a:t>Ш.А.Алимова</a:t>
            </a:r>
          </a:p>
          <a:p>
            <a:endParaRPr lang="ru-RU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138487" y="5208998"/>
            <a:ext cx="6005513" cy="12455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</a:rPr>
              <a:t>Дроздова Светлана Александровна,</a:t>
            </a:r>
            <a:endParaRPr lang="ru-RU" sz="2000" dirty="0">
              <a:solidFill>
                <a:srgbClr val="000000"/>
              </a:solidFill>
              <a:latin typeface="Times New Roman" pitchFamily="18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Times New Roman" pitchFamily="18" charset="0"/>
              </a:rPr>
              <a:t>учитель математики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</a:rPr>
              <a:t>ГБОУ </a:t>
            </a: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Times New Roman" pitchFamily="18" charset="0"/>
              </a:rPr>
              <a:t>АО СПО «Астраханский колледж строительства и экономики»</a:t>
            </a:r>
          </a:p>
          <a:p>
            <a:r>
              <a:rPr lang="ru-RU" sz="2000" smtClean="0">
                <a:solidFill>
                  <a:srgbClr val="000000"/>
                </a:solidFill>
                <a:latin typeface="Times New Roman" pitchFamily="18" charset="0"/>
              </a:rPr>
              <a:t> </a:t>
            </a:r>
            <a:endParaRPr lang="ru-RU" sz="2000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19"/>
          <p:cNvGrpSpPr>
            <a:grpSpLocks/>
          </p:cNvGrpSpPr>
          <p:nvPr/>
        </p:nvGrpSpPr>
        <p:grpSpPr bwMode="auto">
          <a:xfrm>
            <a:off x="165100" y="3549650"/>
            <a:ext cx="8826500" cy="2970213"/>
            <a:chOff x="104" y="1356"/>
            <a:chExt cx="5560" cy="1871"/>
          </a:xfrm>
        </p:grpSpPr>
        <p:sp>
          <p:nvSpPr>
            <p:cNvPr id="3" name="Rectangle 420"/>
            <p:cNvSpPr>
              <a:spLocks noChangeArrowheads="1"/>
            </p:cNvSpPr>
            <p:nvPr/>
          </p:nvSpPr>
          <p:spPr bwMode="auto">
            <a:xfrm>
              <a:off x="128" y="1370"/>
              <a:ext cx="5536" cy="18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421"/>
            <p:cNvGrpSpPr>
              <a:grpSpLocks/>
            </p:cNvGrpSpPr>
            <p:nvPr/>
          </p:nvGrpSpPr>
          <p:grpSpPr bwMode="auto">
            <a:xfrm>
              <a:off x="104" y="1356"/>
              <a:ext cx="5552" cy="1871"/>
              <a:chOff x="-8" y="1202"/>
              <a:chExt cx="5552" cy="1871"/>
            </a:xfrm>
          </p:grpSpPr>
          <p:sp>
            <p:nvSpPr>
              <p:cNvPr id="66" name="Line 422"/>
              <p:cNvSpPr>
                <a:spLocks noChangeShapeType="1"/>
              </p:cNvSpPr>
              <p:nvPr/>
            </p:nvSpPr>
            <p:spPr bwMode="auto">
              <a:xfrm>
                <a:off x="0" y="2123"/>
                <a:ext cx="308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Line 423"/>
              <p:cNvSpPr>
                <a:spLocks noChangeShapeType="1"/>
              </p:cNvSpPr>
              <p:nvPr/>
            </p:nvSpPr>
            <p:spPr bwMode="auto">
              <a:xfrm>
                <a:off x="7" y="2743"/>
                <a:ext cx="308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Line 424"/>
              <p:cNvSpPr>
                <a:spLocks noChangeShapeType="1"/>
              </p:cNvSpPr>
              <p:nvPr/>
            </p:nvSpPr>
            <p:spPr bwMode="auto">
              <a:xfrm>
                <a:off x="12" y="1816"/>
                <a:ext cx="306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Line 425"/>
              <p:cNvSpPr>
                <a:spLocks noChangeShapeType="1"/>
              </p:cNvSpPr>
              <p:nvPr/>
            </p:nvSpPr>
            <p:spPr bwMode="auto">
              <a:xfrm>
                <a:off x="0" y="1519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Line 426"/>
              <p:cNvSpPr>
                <a:spLocks noChangeShapeType="1"/>
              </p:cNvSpPr>
              <p:nvPr/>
            </p:nvSpPr>
            <p:spPr bwMode="auto">
              <a:xfrm>
                <a:off x="18" y="3059"/>
                <a:ext cx="307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Line 427"/>
              <p:cNvSpPr>
                <a:spLocks noChangeShapeType="1"/>
              </p:cNvSpPr>
              <p:nvPr/>
            </p:nvSpPr>
            <p:spPr bwMode="auto">
              <a:xfrm>
                <a:off x="5" y="2438"/>
                <a:ext cx="307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Line 428"/>
              <p:cNvSpPr>
                <a:spLocks noChangeShapeType="1"/>
              </p:cNvSpPr>
              <p:nvPr/>
            </p:nvSpPr>
            <p:spPr bwMode="auto">
              <a:xfrm rot="16200000" flipH="1">
                <a:off x="-929" y="2144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Line 429"/>
              <p:cNvSpPr>
                <a:spLocks noChangeShapeType="1"/>
              </p:cNvSpPr>
              <p:nvPr/>
            </p:nvSpPr>
            <p:spPr bwMode="auto">
              <a:xfrm rot="16200000" flipH="1">
                <a:off x="-613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Line 430"/>
              <p:cNvSpPr>
                <a:spLocks noChangeShapeType="1"/>
              </p:cNvSpPr>
              <p:nvPr/>
            </p:nvSpPr>
            <p:spPr bwMode="auto">
              <a:xfrm rot="5400000">
                <a:off x="-305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Line 431"/>
              <p:cNvSpPr>
                <a:spLocks noChangeShapeType="1"/>
              </p:cNvSpPr>
              <p:nvPr/>
            </p:nvSpPr>
            <p:spPr bwMode="auto">
              <a:xfrm rot="16200000" flipH="1">
                <a:off x="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Line 432"/>
              <p:cNvSpPr>
                <a:spLocks noChangeShapeType="1"/>
              </p:cNvSpPr>
              <p:nvPr/>
            </p:nvSpPr>
            <p:spPr bwMode="auto">
              <a:xfrm rot="5400000">
                <a:off x="308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Line 433"/>
              <p:cNvSpPr>
                <a:spLocks noChangeShapeType="1"/>
              </p:cNvSpPr>
              <p:nvPr/>
            </p:nvSpPr>
            <p:spPr bwMode="auto">
              <a:xfrm rot="5400000">
                <a:off x="618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Line 434"/>
              <p:cNvSpPr>
                <a:spLocks noChangeShapeType="1"/>
              </p:cNvSpPr>
              <p:nvPr/>
            </p:nvSpPr>
            <p:spPr bwMode="auto">
              <a:xfrm rot="16200000" flipH="1">
                <a:off x="923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Line 435"/>
              <p:cNvSpPr>
                <a:spLocks noChangeShapeType="1"/>
              </p:cNvSpPr>
              <p:nvPr/>
            </p:nvSpPr>
            <p:spPr bwMode="auto">
              <a:xfrm rot="5400000">
                <a:off x="1210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Line 436"/>
              <p:cNvSpPr>
                <a:spLocks noChangeShapeType="1"/>
              </p:cNvSpPr>
              <p:nvPr/>
            </p:nvSpPr>
            <p:spPr bwMode="auto">
              <a:xfrm rot="16200000" flipH="1">
                <a:off x="1547" y="2142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Line 437"/>
              <p:cNvSpPr>
                <a:spLocks noChangeShapeType="1"/>
              </p:cNvSpPr>
              <p:nvPr/>
            </p:nvSpPr>
            <p:spPr bwMode="auto">
              <a:xfrm rot="5400000">
                <a:off x="1847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Line 438"/>
              <p:cNvSpPr>
                <a:spLocks noChangeShapeType="1"/>
              </p:cNvSpPr>
              <p:nvPr/>
            </p:nvSpPr>
            <p:spPr bwMode="auto">
              <a:xfrm rot="16200000" flipH="1">
                <a:off x="2157" y="2137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Line 439"/>
              <p:cNvSpPr>
                <a:spLocks noChangeShapeType="1"/>
              </p:cNvSpPr>
              <p:nvPr/>
            </p:nvSpPr>
            <p:spPr bwMode="auto">
              <a:xfrm>
                <a:off x="3072" y="2123"/>
                <a:ext cx="246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Line 440"/>
              <p:cNvSpPr>
                <a:spLocks noChangeShapeType="1"/>
              </p:cNvSpPr>
              <p:nvPr/>
            </p:nvSpPr>
            <p:spPr bwMode="auto">
              <a:xfrm flipV="1">
                <a:off x="3079" y="2743"/>
                <a:ext cx="245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Line 441"/>
              <p:cNvSpPr>
                <a:spLocks noChangeShapeType="1"/>
              </p:cNvSpPr>
              <p:nvPr/>
            </p:nvSpPr>
            <p:spPr bwMode="auto">
              <a:xfrm>
                <a:off x="3084" y="1816"/>
                <a:ext cx="245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Line 442"/>
              <p:cNvSpPr>
                <a:spLocks noChangeShapeType="1"/>
              </p:cNvSpPr>
              <p:nvPr/>
            </p:nvSpPr>
            <p:spPr bwMode="auto">
              <a:xfrm>
                <a:off x="3090" y="3059"/>
                <a:ext cx="245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Line 443"/>
              <p:cNvSpPr>
                <a:spLocks noChangeShapeType="1"/>
              </p:cNvSpPr>
              <p:nvPr/>
            </p:nvSpPr>
            <p:spPr bwMode="auto">
              <a:xfrm flipV="1">
                <a:off x="3077" y="2438"/>
                <a:ext cx="244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Line 444"/>
              <p:cNvSpPr>
                <a:spLocks noChangeShapeType="1"/>
              </p:cNvSpPr>
              <p:nvPr/>
            </p:nvSpPr>
            <p:spPr bwMode="auto">
              <a:xfrm rot="16200000" flipH="1">
                <a:off x="2459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Line 445"/>
              <p:cNvSpPr>
                <a:spLocks noChangeShapeType="1"/>
              </p:cNvSpPr>
              <p:nvPr/>
            </p:nvSpPr>
            <p:spPr bwMode="auto">
              <a:xfrm rot="5400000">
                <a:off x="2763" y="2135"/>
                <a:ext cx="1866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Line 446"/>
              <p:cNvSpPr>
                <a:spLocks noChangeShapeType="1"/>
              </p:cNvSpPr>
              <p:nvPr/>
            </p:nvSpPr>
            <p:spPr bwMode="auto">
              <a:xfrm rot="16200000" flipH="1">
                <a:off x="307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Line 447"/>
              <p:cNvSpPr>
                <a:spLocks noChangeShapeType="1"/>
              </p:cNvSpPr>
              <p:nvPr/>
            </p:nvSpPr>
            <p:spPr bwMode="auto">
              <a:xfrm rot="5400000">
                <a:off x="338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Line 448"/>
              <p:cNvSpPr>
                <a:spLocks noChangeShapeType="1"/>
              </p:cNvSpPr>
              <p:nvPr/>
            </p:nvSpPr>
            <p:spPr bwMode="auto">
              <a:xfrm rot="5400000">
                <a:off x="3690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Line 449"/>
              <p:cNvSpPr>
                <a:spLocks noChangeShapeType="1"/>
              </p:cNvSpPr>
              <p:nvPr/>
            </p:nvSpPr>
            <p:spPr bwMode="auto">
              <a:xfrm rot="5400000">
                <a:off x="3995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Line 450"/>
              <p:cNvSpPr>
                <a:spLocks noChangeShapeType="1"/>
              </p:cNvSpPr>
              <p:nvPr/>
            </p:nvSpPr>
            <p:spPr bwMode="auto">
              <a:xfrm rot="16200000" flipH="1">
                <a:off x="430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Line 451"/>
              <p:cNvSpPr>
                <a:spLocks noChangeShapeType="1"/>
              </p:cNvSpPr>
              <p:nvPr/>
            </p:nvSpPr>
            <p:spPr bwMode="auto">
              <a:xfrm rot="5400000">
                <a:off x="4611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Line 452"/>
              <p:cNvSpPr>
                <a:spLocks noChangeShapeType="1"/>
              </p:cNvSpPr>
              <p:nvPr/>
            </p:nvSpPr>
            <p:spPr bwMode="auto">
              <a:xfrm>
                <a:off x="-8" y="1215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Line 453"/>
            <p:cNvSpPr>
              <a:spLocks noChangeShapeType="1"/>
            </p:cNvSpPr>
            <p:nvPr/>
          </p:nvSpPr>
          <p:spPr bwMode="auto">
            <a:xfrm flipH="1" flipV="1">
              <a:off x="2881" y="1373"/>
              <a:ext cx="3" cy="18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454"/>
            <p:cNvSpPr>
              <a:spLocks noChangeShapeType="1"/>
            </p:cNvSpPr>
            <p:nvPr/>
          </p:nvSpPr>
          <p:spPr bwMode="auto">
            <a:xfrm>
              <a:off x="121" y="2275"/>
              <a:ext cx="54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Text Box 455"/>
            <p:cNvSpPr txBox="1">
              <a:spLocks noChangeArrowheads="1"/>
            </p:cNvSpPr>
            <p:nvPr/>
          </p:nvSpPr>
          <p:spPr bwMode="auto">
            <a:xfrm>
              <a:off x="5514" y="2101"/>
              <a:ext cx="118" cy="18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1600" b="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456"/>
            <p:cNvSpPr txBox="1">
              <a:spLocks noChangeArrowheads="1"/>
            </p:cNvSpPr>
            <p:nvPr/>
          </p:nvSpPr>
          <p:spPr bwMode="auto">
            <a:xfrm>
              <a:off x="3019" y="1369"/>
              <a:ext cx="119" cy="17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1600" b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9" name="Group 457"/>
            <p:cNvGrpSpPr>
              <a:grpSpLocks/>
            </p:cNvGrpSpPr>
            <p:nvPr/>
          </p:nvGrpSpPr>
          <p:grpSpPr bwMode="auto">
            <a:xfrm>
              <a:off x="2862" y="1812"/>
              <a:ext cx="212" cy="895"/>
              <a:chOff x="2862" y="1906"/>
              <a:chExt cx="212" cy="895"/>
            </a:xfrm>
          </p:grpSpPr>
          <p:grpSp>
            <p:nvGrpSpPr>
              <p:cNvPr id="10" name="Group 458"/>
              <p:cNvGrpSpPr>
                <a:grpSpLocks/>
              </p:cNvGrpSpPr>
              <p:nvPr/>
            </p:nvGrpSpPr>
            <p:grpSpPr bwMode="auto">
              <a:xfrm>
                <a:off x="2862" y="1906"/>
                <a:ext cx="177" cy="181"/>
                <a:chOff x="2862" y="1606"/>
                <a:chExt cx="177" cy="181"/>
              </a:xfrm>
            </p:grpSpPr>
            <p:sp>
              <p:nvSpPr>
                <p:cNvPr id="64" name="Text Box 459"/>
                <p:cNvSpPr txBox="1">
                  <a:spLocks noChangeArrowheads="1"/>
                </p:cNvSpPr>
                <p:nvPr/>
              </p:nvSpPr>
              <p:spPr bwMode="auto">
                <a:xfrm>
                  <a:off x="2884" y="1606"/>
                  <a:ext cx="155" cy="181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>
                      <a:solidFill>
                        <a:srgbClr val="000000"/>
                      </a:solidFill>
                    </a:rPr>
                    <a:t> 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5" name="Oval 460"/>
                <p:cNvSpPr>
                  <a:spLocks noChangeArrowheads="1"/>
                </p:cNvSpPr>
                <p:nvPr/>
              </p:nvSpPr>
              <p:spPr bwMode="auto">
                <a:xfrm>
                  <a:off x="2862" y="1751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1" name="Group 461"/>
              <p:cNvGrpSpPr>
                <a:grpSpLocks/>
              </p:cNvGrpSpPr>
              <p:nvPr/>
            </p:nvGrpSpPr>
            <p:grpSpPr bwMode="auto">
              <a:xfrm>
                <a:off x="2863" y="2655"/>
                <a:ext cx="211" cy="146"/>
                <a:chOff x="2866" y="2649"/>
                <a:chExt cx="211" cy="146"/>
              </a:xfrm>
            </p:grpSpPr>
            <p:sp>
              <p:nvSpPr>
                <p:cNvPr id="62" name="Text Box 462"/>
                <p:cNvSpPr txBox="1">
                  <a:spLocks noChangeArrowheads="1"/>
                </p:cNvSpPr>
                <p:nvPr/>
              </p:nvSpPr>
              <p:spPr bwMode="auto">
                <a:xfrm>
                  <a:off x="2928" y="2656"/>
                  <a:ext cx="149" cy="139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 b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3" name="Oval 463"/>
                <p:cNvSpPr>
                  <a:spLocks noChangeArrowheads="1"/>
                </p:cNvSpPr>
                <p:nvPr/>
              </p:nvSpPr>
              <p:spPr bwMode="auto">
                <a:xfrm>
                  <a:off x="2866" y="264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" name="Group 464"/>
            <p:cNvGrpSpPr>
              <a:grpSpLocks/>
            </p:cNvGrpSpPr>
            <p:nvPr/>
          </p:nvGrpSpPr>
          <p:grpSpPr bwMode="auto">
            <a:xfrm>
              <a:off x="501" y="1919"/>
              <a:ext cx="4818" cy="379"/>
              <a:chOff x="501" y="2013"/>
              <a:chExt cx="4818" cy="379"/>
            </a:xfrm>
          </p:grpSpPr>
          <p:grpSp>
            <p:nvGrpSpPr>
              <p:cNvPr id="14" name="Group 465"/>
              <p:cNvGrpSpPr>
                <a:grpSpLocks/>
              </p:cNvGrpSpPr>
              <p:nvPr/>
            </p:nvGrpSpPr>
            <p:grpSpPr bwMode="auto">
              <a:xfrm>
                <a:off x="3725" y="2142"/>
                <a:ext cx="206" cy="250"/>
                <a:chOff x="5255" y="1883"/>
                <a:chExt cx="206" cy="250"/>
              </a:xfrm>
            </p:grpSpPr>
            <p:sp>
              <p:nvSpPr>
                <p:cNvPr id="58" name="Text Box 466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59" name="Oval 467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5" name="Group 468"/>
              <p:cNvGrpSpPr>
                <a:grpSpLocks/>
              </p:cNvGrpSpPr>
              <p:nvPr/>
            </p:nvGrpSpPr>
            <p:grpSpPr bwMode="auto">
              <a:xfrm>
                <a:off x="3317" y="2013"/>
                <a:ext cx="126" cy="373"/>
                <a:chOff x="4382" y="1760"/>
                <a:chExt cx="126" cy="373"/>
              </a:xfrm>
            </p:grpSpPr>
            <p:sp>
              <p:nvSpPr>
                <p:cNvPr id="53" name="Oval 469"/>
                <p:cNvSpPr>
                  <a:spLocks noChangeArrowheads="1"/>
                </p:cNvSpPr>
                <p:nvPr/>
              </p:nvSpPr>
              <p:spPr bwMode="auto">
                <a:xfrm>
                  <a:off x="440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6" name="Group 470"/>
                <p:cNvGrpSpPr>
                  <a:grpSpLocks/>
                </p:cNvGrpSpPr>
                <p:nvPr/>
              </p:nvGrpSpPr>
              <p:grpSpPr bwMode="auto">
                <a:xfrm>
                  <a:off x="4382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55" name="Line 471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Rectangle 472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57" name="Rectangle 473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sp>
            <p:nvSpPr>
              <p:cNvPr id="13" name="Text Box 474"/>
              <p:cNvSpPr txBox="1">
                <a:spLocks noChangeArrowheads="1"/>
              </p:cNvSpPr>
              <p:nvPr/>
            </p:nvSpPr>
            <p:spPr bwMode="auto">
              <a:xfrm>
                <a:off x="2864" y="2185"/>
                <a:ext cx="233" cy="202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b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7" name="Group 475"/>
              <p:cNvGrpSpPr>
                <a:grpSpLocks/>
              </p:cNvGrpSpPr>
              <p:nvPr/>
            </p:nvGrpSpPr>
            <p:grpSpPr bwMode="auto">
              <a:xfrm>
                <a:off x="2363" y="2016"/>
                <a:ext cx="126" cy="373"/>
                <a:chOff x="2510" y="1760"/>
                <a:chExt cx="126" cy="373"/>
              </a:xfrm>
            </p:grpSpPr>
            <p:sp>
              <p:nvSpPr>
                <p:cNvPr id="48" name="Oval 476"/>
                <p:cNvSpPr>
                  <a:spLocks noChangeArrowheads="1"/>
                </p:cNvSpPr>
                <p:nvPr/>
              </p:nvSpPr>
              <p:spPr bwMode="auto">
                <a:xfrm>
                  <a:off x="2554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8" name="Group 477"/>
                <p:cNvGrpSpPr>
                  <a:grpSpLocks/>
                </p:cNvGrpSpPr>
                <p:nvPr/>
              </p:nvGrpSpPr>
              <p:grpSpPr bwMode="auto">
                <a:xfrm>
                  <a:off x="2510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50" name="Line 478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Rectangle 479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52" name="Rectangle 480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9" name="Group 481"/>
              <p:cNvGrpSpPr>
                <a:grpSpLocks/>
              </p:cNvGrpSpPr>
              <p:nvPr/>
            </p:nvGrpSpPr>
            <p:grpSpPr bwMode="auto">
              <a:xfrm>
                <a:off x="1854" y="2124"/>
                <a:ext cx="206" cy="266"/>
                <a:chOff x="1551" y="1859"/>
                <a:chExt cx="206" cy="266"/>
              </a:xfrm>
            </p:grpSpPr>
            <p:sp>
              <p:nvSpPr>
                <p:cNvPr id="46" name="Oval 482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7" name="Text Box 483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20" name="Group 484"/>
              <p:cNvGrpSpPr>
                <a:grpSpLocks/>
              </p:cNvGrpSpPr>
              <p:nvPr/>
            </p:nvGrpSpPr>
            <p:grpSpPr bwMode="auto">
              <a:xfrm>
                <a:off x="926" y="2121"/>
                <a:ext cx="206" cy="266"/>
                <a:chOff x="1551" y="1859"/>
                <a:chExt cx="206" cy="266"/>
              </a:xfrm>
            </p:grpSpPr>
            <p:sp>
              <p:nvSpPr>
                <p:cNvPr id="44" name="Oval 485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" name="Text Box 486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-2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21" name="Group 487"/>
              <p:cNvGrpSpPr>
                <a:grpSpLocks/>
              </p:cNvGrpSpPr>
              <p:nvPr/>
            </p:nvGrpSpPr>
            <p:grpSpPr bwMode="auto">
              <a:xfrm>
                <a:off x="1417" y="2047"/>
                <a:ext cx="216" cy="339"/>
                <a:chOff x="1437" y="2049"/>
                <a:chExt cx="216" cy="339"/>
              </a:xfrm>
            </p:grpSpPr>
            <p:sp>
              <p:nvSpPr>
                <p:cNvPr id="39" name="Oval 488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3" name="Group 489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41" name="Line 4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Rectangle 491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43" name="Rectangle 49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28" name="Group 493"/>
              <p:cNvGrpSpPr>
                <a:grpSpLocks/>
              </p:cNvGrpSpPr>
              <p:nvPr/>
            </p:nvGrpSpPr>
            <p:grpSpPr bwMode="auto">
              <a:xfrm>
                <a:off x="501" y="2053"/>
                <a:ext cx="216" cy="339"/>
                <a:chOff x="1437" y="2049"/>
                <a:chExt cx="216" cy="339"/>
              </a:xfrm>
            </p:grpSpPr>
            <p:sp>
              <p:nvSpPr>
                <p:cNvPr id="34" name="Oval 494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5" name="Group 495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36" name="Line 4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Rectangle 497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38" name="Rectangle 498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40" name="Group 499"/>
              <p:cNvGrpSpPr>
                <a:grpSpLocks/>
              </p:cNvGrpSpPr>
              <p:nvPr/>
            </p:nvGrpSpPr>
            <p:grpSpPr bwMode="auto">
              <a:xfrm>
                <a:off x="4643" y="2136"/>
                <a:ext cx="206" cy="250"/>
                <a:chOff x="5255" y="1883"/>
                <a:chExt cx="206" cy="250"/>
              </a:xfrm>
            </p:grpSpPr>
            <p:sp>
              <p:nvSpPr>
                <p:cNvPr id="32" name="Text Box 500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2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33" name="Oval 501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49" name="Group 502"/>
              <p:cNvGrpSpPr>
                <a:grpSpLocks/>
              </p:cNvGrpSpPr>
              <p:nvPr/>
            </p:nvGrpSpPr>
            <p:grpSpPr bwMode="auto">
              <a:xfrm>
                <a:off x="5103" y="2046"/>
                <a:ext cx="216" cy="339"/>
                <a:chOff x="1437" y="2049"/>
                <a:chExt cx="216" cy="339"/>
              </a:xfrm>
            </p:grpSpPr>
            <p:sp>
              <p:nvSpPr>
                <p:cNvPr id="27" name="Oval 503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54" name="Group 504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9" name="Line 50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Rectangle 506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31" name="Rectangle 50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60" name="Group 508"/>
              <p:cNvGrpSpPr>
                <a:grpSpLocks/>
              </p:cNvGrpSpPr>
              <p:nvPr/>
            </p:nvGrpSpPr>
            <p:grpSpPr bwMode="auto">
              <a:xfrm>
                <a:off x="4189" y="2049"/>
                <a:ext cx="216" cy="339"/>
                <a:chOff x="1437" y="2049"/>
                <a:chExt cx="216" cy="339"/>
              </a:xfrm>
            </p:grpSpPr>
            <p:sp>
              <p:nvSpPr>
                <p:cNvPr id="22" name="Oval 509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61" name="Group 510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4" name="Line 5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Rectangle 512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26" name="Rectangle 513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</p:grpSp>
      </p:grpSp>
      <p:sp>
        <p:nvSpPr>
          <p:cNvPr id="97" name="Freeform 226"/>
          <p:cNvSpPr>
            <a:spLocks/>
          </p:cNvSpPr>
          <p:nvPr/>
        </p:nvSpPr>
        <p:spPr bwMode="auto">
          <a:xfrm>
            <a:off x="188913" y="4518025"/>
            <a:ext cx="8289925" cy="97948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42" y="458"/>
              </a:cxn>
              <a:cxn ang="0">
                <a:pos x="298" y="578"/>
              </a:cxn>
              <a:cxn ang="0">
                <a:pos x="468" y="613"/>
              </a:cxn>
              <a:cxn ang="0">
                <a:pos x="616" y="578"/>
              </a:cxn>
              <a:cxn ang="0">
                <a:pos x="757" y="473"/>
              </a:cxn>
              <a:cxn ang="0">
                <a:pos x="922" y="308"/>
              </a:cxn>
              <a:cxn ang="0">
                <a:pos x="1081" y="155"/>
              </a:cxn>
              <a:cxn ang="0">
                <a:pos x="1228" y="41"/>
              </a:cxn>
              <a:cxn ang="0">
                <a:pos x="1400" y="1"/>
              </a:cxn>
              <a:cxn ang="0">
                <a:pos x="1534" y="47"/>
              </a:cxn>
              <a:cxn ang="0">
                <a:pos x="1672" y="149"/>
              </a:cxn>
              <a:cxn ang="0">
                <a:pos x="1836" y="306"/>
              </a:cxn>
              <a:cxn ang="0">
                <a:pos x="1906" y="383"/>
              </a:cxn>
              <a:cxn ang="0">
                <a:pos x="2002" y="479"/>
              </a:cxn>
              <a:cxn ang="0">
                <a:pos x="2133" y="578"/>
              </a:cxn>
              <a:cxn ang="0">
                <a:pos x="2306" y="617"/>
              </a:cxn>
              <a:cxn ang="0">
                <a:pos x="2464" y="577"/>
              </a:cxn>
              <a:cxn ang="0">
                <a:pos x="2591" y="488"/>
              </a:cxn>
              <a:cxn ang="0">
                <a:pos x="2709" y="372"/>
              </a:cxn>
              <a:cxn ang="0">
                <a:pos x="2770" y="305"/>
              </a:cxn>
              <a:cxn ang="0">
                <a:pos x="2930" y="151"/>
              </a:cxn>
              <a:cxn ang="0">
                <a:pos x="3074" y="39"/>
              </a:cxn>
              <a:cxn ang="0">
                <a:pos x="3226" y="3"/>
              </a:cxn>
              <a:cxn ang="0">
                <a:pos x="3378" y="42"/>
              </a:cxn>
              <a:cxn ang="0">
                <a:pos x="3534" y="157"/>
              </a:cxn>
              <a:cxn ang="0">
                <a:pos x="3689" y="312"/>
              </a:cxn>
              <a:cxn ang="0">
                <a:pos x="3747" y="374"/>
              </a:cxn>
              <a:cxn ang="0">
                <a:pos x="3839" y="464"/>
              </a:cxn>
              <a:cxn ang="0">
                <a:pos x="3988" y="577"/>
              </a:cxn>
              <a:cxn ang="0">
                <a:pos x="4140" y="615"/>
              </a:cxn>
              <a:cxn ang="0">
                <a:pos x="4303" y="575"/>
              </a:cxn>
              <a:cxn ang="0">
                <a:pos x="4456" y="461"/>
              </a:cxn>
              <a:cxn ang="0">
                <a:pos x="4609" y="314"/>
              </a:cxn>
              <a:cxn ang="0">
                <a:pos x="4771" y="152"/>
              </a:cxn>
              <a:cxn ang="0">
                <a:pos x="4924" y="38"/>
              </a:cxn>
              <a:cxn ang="0">
                <a:pos x="5076" y="3"/>
              </a:cxn>
              <a:cxn ang="0">
                <a:pos x="5222" y="36"/>
              </a:cxn>
            </a:cxnLst>
            <a:rect l="0" t="0" r="r" b="b"/>
            <a:pathLst>
              <a:path w="5222" h="617">
                <a:moveTo>
                  <a:pt x="0" y="317"/>
                </a:moveTo>
                <a:cubicBezTo>
                  <a:pt x="24" y="340"/>
                  <a:pt x="92" y="414"/>
                  <a:pt x="142" y="458"/>
                </a:cubicBezTo>
                <a:cubicBezTo>
                  <a:pt x="192" y="502"/>
                  <a:pt x="244" y="552"/>
                  <a:pt x="298" y="578"/>
                </a:cubicBezTo>
                <a:cubicBezTo>
                  <a:pt x="352" y="604"/>
                  <a:pt x="415" y="613"/>
                  <a:pt x="468" y="613"/>
                </a:cubicBezTo>
                <a:cubicBezTo>
                  <a:pt x="521" y="613"/>
                  <a:pt x="568" y="601"/>
                  <a:pt x="616" y="578"/>
                </a:cubicBezTo>
                <a:cubicBezTo>
                  <a:pt x="664" y="555"/>
                  <a:pt x="706" y="518"/>
                  <a:pt x="757" y="473"/>
                </a:cubicBezTo>
                <a:cubicBezTo>
                  <a:pt x="808" y="428"/>
                  <a:pt x="868" y="361"/>
                  <a:pt x="922" y="308"/>
                </a:cubicBezTo>
                <a:cubicBezTo>
                  <a:pt x="976" y="255"/>
                  <a:pt x="1030" y="200"/>
                  <a:pt x="1081" y="155"/>
                </a:cubicBezTo>
                <a:cubicBezTo>
                  <a:pt x="1132" y="110"/>
                  <a:pt x="1175" y="67"/>
                  <a:pt x="1228" y="41"/>
                </a:cubicBezTo>
                <a:cubicBezTo>
                  <a:pt x="1281" y="15"/>
                  <a:pt x="1349" y="0"/>
                  <a:pt x="1400" y="1"/>
                </a:cubicBezTo>
                <a:cubicBezTo>
                  <a:pt x="1451" y="2"/>
                  <a:pt x="1489" y="22"/>
                  <a:pt x="1534" y="47"/>
                </a:cubicBezTo>
                <a:cubicBezTo>
                  <a:pt x="1579" y="72"/>
                  <a:pt x="1622" y="106"/>
                  <a:pt x="1672" y="149"/>
                </a:cubicBezTo>
                <a:cubicBezTo>
                  <a:pt x="1722" y="192"/>
                  <a:pt x="1797" y="267"/>
                  <a:pt x="1836" y="306"/>
                </a:cubicBezTo>
                <a:cubicBezTo>
                  <a:pt x="1875" y="345"/>
                  <a:pt x="1878" y="354"/>
                  <a:pt x="1906" y="383"/>
                </a:cubicBezTo>
                <a:cubicBezTo>
                  <a:pt x="1934" y="412"/>
                  <a:pt x="1964" y="447"/>
                  <a:pt x="2002" y="479"/>
                </a:cubicBezTo>
                <a:cubicBezTo>
                  <a:pt x="2040" y="511"/>
                  <a:pt x="2082" y="555"/>
                  <a:pt x="2133" y="578"/>
                </a:cubicBezTo>
                <a:cubicBezTo>
                  <a:pt x="2184" y="601"/>
                  <a:pt x="2251" y="617"/>
                  <a:pt x="2306" y="617"/>
                </a:cubicBezTo>
                <a:cubicBezTo>
                  <a:pt x="2361" y="617"/>
                  <a:pt x="2417" y="598"/>
                  <a:pt x="2464" y="577"/>
                </a:cubicBezTo>
                <a:cubicBezTo>
                  <a:pt x="2511" y="556"/>
                  <a:pt x="2550" y="522"/>
                  <a:pt x="2591" y="488"/>
                </a:cubicBezTo>
                <a:cubicBezTo>
                  <a:pt x="2632" y="454"/>
                  <a:pt x="2679" y="402"/>
                  <a:pt x="2709" y="372"/>
                </a:cubicBezTo>
                <a:cubicBezTo>
                  <a:pt x="2739" y="342"/>
                  <a:pt x="2733" y="342"/>
                  <a:pt x="2770" y="305"/>
                </a:cubicBezTo>
                <a:cubicBezTo>
                  <a:pt x="2807" y="268"/>
                  <a:pt x="2879" y="195"/>
                  <a:pt x="2930" y="151"/>
                </a:cubicBezTo>
                <a:cubicBezTo>
                  <a:pt x="2981" y="107"/>
                  <a:pt x="3025" y="64"/>
                  <a:pt x="3074" y="39"/>
                </a:cubicBezTo>
                <a:cubicBezTo>
                  <a:pt x="3123" y="14"/>
                  <a:pt x="3175" y="3"/>
                  <a:pt x="3226" y="3"/>
                </a:cubicBezTo>
                <a:cubicBezTo>
                  <a:pt x="3277" y="3"/>
                  <a:pt x="3327" y="16"/>
                  <a:pt x="3378" y="42"/>
                </a:cubicBezTo>
                <a:cubicBezTo>
                  <a:pt x="3429" y="68"/>
                  <a:pt x="3482" y="112"/>
                  <a:pt x="3534" y="157"/>
                </a:cubicBezTo>
                <a:cubicBezTo>
                  <a:pt x="3586" y="202"/>
                  <a:pt x="3653" y="276"/>
                  <a:pt x="3689" y="312"/>
                </a:cubicBezTo>
                <a:cubicBezTo>
                  <a:pt x="3725" y="348"/>
                  <a:pt x="3722" y="349"/>
                  <a:pt x="3747" y="374"/>
                </a:cubicBezTo>
                <a:cubicBezTo>
                  <a:pt x="3772" y="399"/>
                  <a:pt x="3799" y="430"/>
                  <a:pt x="3839" y="464"/>
                </a:cubicBezTo>
                <a:cubicBezTo>
                  <a:pt x="3879" y="498"/>
                  <a:pt x="3938" y="552"/>
                  <a:pt x="3988" y="577"/>
                </a:cubicBezTo>
                <a:cubicBezTo>
                  <a:pt x="4038" y="602"/>
                  <a:pt x="4088" y="615"/>
                  <a:pt x="4140" y="615"/>
                </a:cubicBezTo>
                <a:cubicBezTo>
                  <a:pt x="4192" y="615"/>
                  <a:pt x="4250" y="601"/>
                  <a:pt x="4303" y="575"/>
                </a:cubicBezTo>
                <a:cubicBezTo>
                  <a:pt x="4356" y="549"/>
                  <a:pt x="4405" y="504"/>
                  <a:pt x="4456" y="461"/>
                </a:cubicBezTo>
                <a:cubicBezTo>
                  <a:pt x="4507" y="418"/>
                  <a:pt x="4557" y="365"/>
                  <a:pt x="4609" y="314"/>
                </a:cubicBezTo>
                <a:cubicBezTo>
                  <a:pt x="4661" y="263"/>
                  <a:pt x="4719" y="198"/>
                  <a:pt x="4771" y="152"/>
                </a:cubicBezTo>
                <a:cubicBezTo>
                  <a:pt x="4823" y="106"/>
                  <a:pt x="4873" y="63"/>
                  <a:pt x="4924" y="38"/>
                </a:cubicBezTo>
                <a:cubicBezTo>
                  <a:pt x="4975" y="13"/>
                  <a:pt x="5026" y="3"/>
                  <a:pt x="5076" y="3"/>
                </a:cubicBezTo>
                <a:cubicBezTo>
                  <a:pt x="5126" y="3"/>
                  <a:pt x="5192" y="29"/>
                  <a:pt x="5222" y="36"/>
                </a:cubicBezTo>
              </a:path>
            </a:pathLst>
          </a:custGeom>
          <a:noFill/>
          <a:ln w="38100" cmpd="sng">
            <a:solidFill>
              <a:srgbClr val="1B1E9D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8" name="TextBox 97"/>
          <p:cNvSpPr txBox="1"/>
          <p:nvPr/>
        </p:nvSpPr>
        <p:spPr>
          <a:xfrm>
            <a:off x="179512" y="620688"/>
            <a:ext cx="9217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Задача 2. Найти все решения неравенства </a:t>
            </a:r>
            <a:r>
              <a:rPr lang="en-US" sz="3200" i="1" dirty="0" err="1" smtClean="0">
                <a:latin typeface="Arial" pitchFamily="34" charset="0"/>
                <a:cs typeface="Arial" pitchFamily="34" charset="0"/>
              </a:rPr>
              <a:t>sinx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&lt;  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, принадлежащие отрезку [-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; 2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π]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1231496" y="1038668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1231496" y="1330036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  <a:endParaRPr lang="ru-RU" sz="2400" b="1" dirty="0"/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>
            <a:off x="1259632" y="1412776"/>
            <a:ext cx="252028" cy="47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Line 135"/>
          <p:cNvSpPr>
            <a:spLocks noChangeShapeType="1"/>
          </p:cNvSpPr>
          <p:nvPr/>
        </p:nvSpPr>
        <p:spPr bwMode="auto">
          <a:xfrm flipV="1">
            <a:off x="8180536" y="2996952"/>
            <a:ext cx="279896" cy="1528688"/>
          </a:xfrm>
          <a:prstGeom prst="line">
            <a:avLst/>
          </a:prstGeom>
          <a:noFill/>
          <a:ln w="19050">
            <a:solidFill>
              <a:srgbClr val="1B1E9D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" name="TextBox 107"/>
          <p:cNvSpPr txBox="1"/>
          <p:nvPr/>
        </p:nvSpPr>
        <p:spPr>
          <a:xfrm>
            <a:off x="7668344" y="256490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1B1E9D"/>
                </a:solidFill>
                <a:latin typeface="Arial" pitchFamily="34" charset="0"/>
                <a:cs typeface="Arial" pitchFamily="34" charset="0"/>
              </a:rPr>
              <a:t>у=</a:t>
            </a:r>
            <a:r>
              <a:rPr lang="en-US" sz="2800" dirty="0" smtClean="0">
                <a:solidFill>
                  <a:srgbClr val="1B1E9D"/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ru-RU" sz="2800" dirty="0" err="1" smtClean="0">
                <a:solidFill>
                  <a:srgbClr val="1B1E9D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dirty="0">
              <a:solidFill>
                <a:srgbClr val="1B1E9D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0" name="Прямая соединительная линия 109"/>
          <p:cNvCxnSpPr/>
          <p:nvPr/>
        </p:nvCxnSpPr>
        <p:spPr>
          <a:xfrm>
            <a:off x="179512" y="4753280"/>
            <a:ext cx="8784976" cy="0"/>
          </a:xfrm>
          <a:prstGeom prst="line">
            <a:avLst/>
          </a:prstGeom>
          <a:ln w="38100">
            <a:solidFill>
              <a:srgbClr val="CD0D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51520" y="270892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solidFill>
                  <a:srgbClr val="CD0DA8"/>
                </a:solidFill>
                <a:latin typeface="Arial" pitchFamily="34" charset="0"/>
                <a:cs typeface="Arial" pitchFamily="34" charset="0"/>
              </a:rPr>
              <a:t>у=</a:t>
            </a:r>
            <a:endParaRPr lang="ru-RU" sz="2800" i="1" dirty="0">
              <a:solidFill>
                <a:srgbClr val="CD0DA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15040" y="2607108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D0DA8"/>
                </a:solidFill>
              </a:rPr>
              <a:t>1</a:t>
            </a:r>
            <a:endParaRPr lang="ru-RU" sz="2400" b="1" dirty="0">
              <a:solidFill>
                <a:srgbClr val="CD0DA8"/>
              </a:solidFill>
            </a:endParaRPr>
          </a:p>
        </p:txBody>
      </p:sp>
      <p:cxnSp>
        <p:nvCxnSpPr>
          <p:cNvPr id="114" name="Прямая соединительная линия 113"/>
          <p:cNvCxnSpPr/>
          <p:nvPr/>
        </p:nvCxnSpPr>
        <p:spPr>
          <a:xfrm>
            <a:off x="755576" y="2996952"/>
            <a:ext cx="216024" cy="0"/>
          </a:xfrm>
          <a:prstGeom prst="line">
            <a:avLst/>
          </a:prstGeom>
          <a:ln w="28575">
            <a:solidFill>
              <a:srgbClr val="CD0D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727440" y="2924944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D0DA8"/>
                </a:solidFill>
              </a:rPr>
              <a:t>2</a:t>
            </a:r>
            <a:endParaRPr lang="ru-RU" sz="2400" b="1" dirty="0">
              <a:solidFill>
                <a:srgbClr val="CD0DA8"/>
              </a:solidFill>
            </a:endParaRPr>
          </a:p>
        </p:txBody>
      </p:sp>
      <p:sp>
        <p:nvSpPr>
          <p:cNvPr id="116" name="Line 135"/>
          <p:cNvSpPr>
            <a:spLocks noChangeShapeType="1"/>
          </p:cNvSpPr>
          <p:nvPr/>
        </p:nvSpPr>
        <p:spPr bwMode="auto">
          <a:xfrm flipH="1" flipV="1">
            <a:off x="467544" y="3212976"/>
            <a:ext cx="72008" cy="1528688"/>
          </a:xfrm>
          <a:prstGeom prst="line">
            <a:avLst/>
          </a:prstGeom>
          <a:noFill/>
          <a:ln w="19050">
            <a:solidFill>
              <a:srgbClr val="CD0DA8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118" name="Прямая соединительная линия 117"/>
          <p:cNvCxnSpPr/>
          <p:nvPr/>
        </p:nvCxnSpPr>
        <p:spPr>
          <a:xfrm>
            <a:off x="3131840" y="5013176"/>
            <a:ext cx="4392488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63"/>
          <p:cNvSpPr>
            <a:spLocks noChangeArrowheads="1"/>
          </p:cNvSpPr>
          <p:nvPr/>
        </p:nvSpPr>
        <p:spPr bwMode="auto">
          <a:xfrm>
            <a:off x="5724128" y="4653136"/>
            <a:ext cx="139700" cy="1333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0" name="Oval 163"/>
          <p:cNvSpPr>
            <a:spLocks noChangeArrowheads="1"/>
          </p:cNvSpPr>
          <p:nvPr/>
        </p:nvSpPr>
        <p:spPr bwMode="auto">
          <a:xfrm>
            <a:off x="4788024" y="4653136"/>
            <a:ext cx="139700" cy="1333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4860032" y="4737544"/>
            <a:ext cx="0" cy="275632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>
            <a:off x="5796136" y="4726812"/>
            <a:ext cx="0" cy="275632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4659744" y="49395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π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>
            <a:off x="4716016" y="5229200"/>
            <a:ext cx="252028" cy="477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4687880" y="51571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6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564376" y="494116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5</a:t>
            </a:r>
            <a:r>
              <a:rPr lang="el-G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π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133" name="Прямая соединительная линия 132"/>
          <p:cNvCxnSpPr/>
          <p:nvPr/>
        </p:nvCxnSpPr>
        <p:spPr>
          <a:xfrm>
            <a:off x="5681924" y="5243268"/>
            <a:ext cx="252028" cy="477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5652120" y="5172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6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47" name="Freeform 55"/>
          <p:cNvSpPr>
            <a:spLocks/>
          </p:cNvSpPr>
          <p:nvPr/>
        </p:nvSpPr>
        <p:spPr bwMode="auto">
          <a:xfrm flipV="1">
            <a:off x="-396552" y="4737544"/>
            <a:ext cx="10153128" cy="1772253"/>
          </a:xfrm>
          <a:custGeom>
            <a:avLst/>
            <a:gdLst/>
            <a:ahLst/>
            <a:cxnLst>
              <a:cxn ang="0">
                <a:pos x="252" y="1433"/>
              </a:cxn>
              <a:cxn ang="0">
                <a:pos x="888" y="1447"/>
              </a:cxn>
              <a:cxn ang="0">
                <a:pos x="5580" y="1438"/>
              </a:cxn>
              <a:cxn ang="0">
                <a:pos x="6076" y="1345"/>
              </a:cxn>
              <a:cxn ang="0">
                <a:pos x="6056" y="821"/>
              </a:cxn>
              <a:cxn ang="0">
                <a:pos x="6072" y="319"/>
              </a:cxn>
              <a:cxn ang="0">
                <a:pos x="6066" y="161"/>
              </a:cxn>
              <a:cxn ang="0">
                <a:pos x="5880" y="10"/>
              </a:cxn>
              <a:cxn ang="0">
                <a:pos x="5625" y="143"/>
              </a:cxn>
              <a:cxn ang="0">
                <a:pos x="5367" y="11"/>
              </a:cxn>
              <a:cxn ang="0">
                <a:pos x="5097" y="143"/>
              </a:cxn>
              <a:cxn ang="0">
                <a:pos x="4828" y="15"/>
              </a:cxn>
              <a:cxn ang="0">
                <a:pos x="4560" y="143"/>
              </a:cxn>
              <a:cxn ang="0">
                <a:pos x="4288" y="10"/>
              </a:cxn>
              <a:cxn ang="0">
                <a:pos x="4038" y="137"/>
              </a:cxn>
              <a:cxn ang="0">
                <a:pos x="3776" y="6"/>
              </a:cxn>
              <a:cxn ang="0">
                <a:pos x="3501" y="143"/>
              </a:cxn>
              <a:cxn ang="0">
                <a:pos x="3243" y="11"/>
              </a:cxn>
              <a:cxn ang="0">
                <a:pos x="2976" y="143"/>
              </a:cxn>
              <a:cxn ang="0">
                <a:pos x="2704" y="2"/>
              </a:cxn>
              <a:cxn ang="0">
                <a:pos x="2403" y="140"/>
              </a:cxn>
              <a:cxn ang="0">
                <a:pos x="2124" y="11"/>
              </a:cxn>
              <a:cxn ang="0">
                <a:pos x="1815" y="140"/>
              </a:cxn>
              <a:cxn ang="0">
                <a:pos x="1521" y="5"/>
              </a:cxn>
              <a:cxn ang="0">
                <a:pos x="1239" y="140"/>
              </a:cxn>
              <a:cxn ang="0">
                <a:pos x="969" y="5"/>
              </a:cxn>
              <a:cxn ang="0">
                <a:pos x="681" y="143"/>
              </a:cxn>
              <a:cxn ang="0">
                <a:pos x="444" y="6"/>
              </a:cxn>
              <a:cxn ang="0">
                <a:pos x="228" y="179"/>
              </a:cxn>
              <a:cxn ang="0">
                <a:pos x="204" y="535"/>
              </a:cxn>
              <a:cxn ang="0">
                <a:pos x="156" y="905"/>
              </a:cxn>
              <a:cxn ang="0">
                <a:pos x="156" y="1275"/>
              </a:cxn>
              <a:cxn ang="0">
                <a:pos x="252" y="1433"/>
              </a:cxn>
            </a:cxnLst>
            <a:rect l="0" t="0" r="r" b="b"/>
            <a:pathLst>
              <a:path w="6445" h="1462">
                <a:moveTo>
                  <a:pt x="252" y="1433"/>
                </a:moveTo>
                <a:cubicBezTo>
                  <a:pt x="374" y="1462"/>
                  <a:pt x="0" y="1445"/>
                  <a:pt x="888" y="1447"/>
                </a:cubicBezTo>
                <a:cubicBezTo>
                  <a:pt x="1776" y="1448"/>
                  <a:pt x="4715" y="1454"/>
                  <a:pt x="5580" y="1438"/>
                </a:cubicBezTo>
                <a:cubicBezTo>
                  <a:pt x="6445" y="1421"/>
                  <a:pt x="5997" y="1448"/>
                  <a:pt x="6076" y="1345"/>
                </a:cubicBezTo>
                <a:cubicBezTo>
                  <a:pt x="6155" y="1243"/>
                  <a:pt x="6057" y="992"/>
                  <a:pt x="6056" y="821"/>
                </a:cubicBezTo>
                <a:cubicBezTo>
                  <a:pt x="6055" y="650"/>
                  <a:pt x="6070" y="429"/>
                  <a:pt x="6072" y="319"/>
                </a:cubicBezTo>
                <a:cubicBezTo>
                  <a:pt x="6074" y="209"/>
                  <a:pt x="6098" y="212"/>
                  <a:pt x="6066" y="161"/>
                </a:cubicBezTo>
                <a:cubicBezTo>
                  <a:pt x="6034" y="110"/>
                  <a:pt x="5953" y="13"/>
                  <a:pt x="5880" y="10"/>
                </a:cubicBezTo>
                <a:cubicBezTo>
                  <a:pt x="5807" y="7"/>
                  <a:pt x="5710" y="143"/>
                  <a:pt x="5625" y="143"/>
                </a:cubicBezTo>
                <a:cubicBezTo>
                  <a:pt x="5540" y="143"/>
                  <a:pt x="5455" y="11"/>
                  <a:pt x="5367" y="11"/>
                </a:cubicBezTo>
                <a:cubicBezTo>
                  <a:pt x="5279" y="11"/>
                  <a:pt x="5187" y="142"/>
                  <a:pt x="5097" y="143"/>
                </a:cubicBezTo>
                <a:cubicBezTo>
                  <a:pt x="5007" y="144"/>
                  <a:pt x="4917" y="15"/>
                  <a:pt x="4828" y="15"/>
                </a:cubicBezTo>
                <a:cubicBezTo>
                  <a:pt x="4739" y="15"/>
                  <a:pt x="4650" y="144"/>
                  <a:pt x="4560" y="143"/>
                </a:cubicBezTo>
                <a:cubicBezTo>
                  <a:pt x="4470" y="142"/>
                  <a:pt x="4375" y="11"/>
                  <a:pt x="4288" y="10"/>
                </a:cubicBezTo>
                <a:cubicBezTo>
                  <a:pt x="4201" y="9"/>
                  <a:pt x="4123" y="138"/>
                  <a:pt x="4038" y="137"/>
                </a:cubicBezTo>
                <a:cubicBezTo>
                  <a:pt x="3953" y="136"/>
                  <a:pt x="3865" y="5"/>
                  <a:pt x="3776" y="6"/>
                </a:cubicBezTo>
                <a:cubicBezTo>
                  <a:pt x="3687" y="7"/>
                  <a:pt x="3590" y="142"/>
                  <a:pt x="3501" y="143"/>
                </a:cubicBezTo>
                <a:cubicBezTo>
                  <a:pt x="3412" y="144"/>
                  <a:pt x="3330" y="11"/>
                  <a:pt x="3243" y="11"/>
                </a:cubicBezTo>
                <a:cubicBezTo>
                  <a:pt x="3156" y="11"/>
                  <a:pt x="3066" y="144"/>
                  <a:pt x="2976" y="143"/>
                </a:cubicBezTo>
                <a:cubicBezTo>
                  <a:pt x="2886" y="142"/>
                  <a:pt x="2799" y="2"/>
                  <a:pt x="2704" y="2"/>
                </a:cubicBezTo>
                <a:cubicBezTo>
                  <a:pt x="2609" y="2"/>
                  <a:pt x="2500" y="138"/>
                  <a:pt x="2403" y="140"/>
                </a:cubicBezTo>
                <a:cubicBezTo>
                  <a:pt x="2306" y="142"/>
                  <a:pt x="2222" y="11"/>
                  <a:pt x="2124" y="11"/>
                </a:cubicBezTo>
                <a:cubicBezTo>
                  <a:pt x="2026" y="11"/>
                  <a:pt x="1915" y="141"/>
                  <a:pt x="1815" y="140"/>
                </a:cubicBezTo>
                <a:cubicBezTo>
                  <a:pt x="1715" y="139"/>
                  <a:pt x="1617" y="5"/>
                  <a:pt x="1521" y="5"/>
                </a:cubicBezTo>
                <a:cubicBezTo>
                  <a:pt x="1425" y="5"/>
                  <a:pt x="1331" y="140"/>
                  <a:pt x="1239" y="140"/>
                </a:cubicBezTo>
                <a:cubicBezTo>
                  <a:pt x="1147" y="140"/>
                  <a:pt x="1062" y="4"/>
                  <a:pt x="969" y="5"/>
                </a:cubicBezTo>
                <a:cubicBezTo>
                  <a:pt x="876" y="6"/>
                  <a:pt x="768" y="143"/>
                  <a:pt x="681" y="143"/>
                </a:cubicBezTo>
                <a:cubicBezTo>
                  <a:pt x="594" y="143"/>
                  <a:pt x="519" y="0"/>
                  <a:pt x="444" y="6"/>
                </a:cubicBezTo>
                <a:cubicBezTo>
                  <a:pt x="369" y="12"/>
                  <a:pt x="268" y="91"/>
                  <a:pt x="228" y="179"/>
                </a:cubicBezTo>
                <a:cubicBezTo>
                  <a:pt x="188" y="267"/>
                  <a:pt x="216" y="414"/>
                  <a:pt x="204" y="535"/>
                </a:cubicBezTo>
                <a:cubicBezTo>
                  <a:pt x="192" y="656"/>
                  <a:pt x="164" y="781"/>
                  <a:pt x="156" y="905"/>
                </a:cubicBezTo>
                <a:cubicBezTo>
                  <a:pt x="148" y="1028"/>
                  <a:pt x="148" y="1187"/>
                  <a:pt x="156" y="1275"/>
                </a:cubicBezTo>
                <a:cubicBezTo>
                  <a:pt x="164" y="1363"/>
                  <a:pt x="216" y="1407"/>
                  <a:pt x="252" y="1433"/>
                </a:cubicBezTo>
                <a:close/>
              </a:path>
            </a:pathLst>
          </a:custGeom>
          <a:solidFill>
            <a:srgbClr val="FF00FF">
              <a:alpha val="19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53" name="Полилиния 152"/>
          <p:cNvSpPr/>
          <p:nvPr/>
        </p:nvSpPr>
        <p:spPr>
          <a:xfrm>
            <a:off x="3108960" y="4740812"/>
            <a:ext cx="1744394" cy="762001"/>
          </a:xfrm>
          <a:custGeom>
            <a:avLst/>
            <a:gdLst>
              <a:gd name="connsiteX0" fmla="*/ 0 w 1744394"/>
              <a:gd name="connsiteY0" fmla="*/ 267286 h 762001"/>
              <a:gd name="connsiteX1" fmla="*/ 168812 w 1744394"/>
              <a:gd name="connsiteY1" fmla="*/ 464234 h 762001"/>
              <a:gd name="connsiteX2" fmla="*/ 295422 w 1744394"/>
              <a:gd name="connsiteY2" fmla="*/ 576776 h 762001"/>
              <a:gd name="connsiteX3" fmla="*/ 351692 w 1744394"/>
              <a:gd name="connsiteY3" fmla="*/ 618979 h 762001"/>
              <a:gd name="connsiteX4" fmla="*/ 450166 w 1744394"/>
              <a:gd name="connsiteY4" fmla="*/ 689317 h 762001"/>
              <a:gd name="connsiteX5" fmla="*/ 618978 w 1744394"/>
              <a:gd name="connsiteY5" fmla="*/ 745588 h 762001"/>
              <a:gd name="connsiteX6" fmla="*/ 717452 w 1744394"/>
              <a:gd name="connsiteY6" fmla="*/ 759656 h 762001"/>
              <a:gd name="connsiteX7" fmla="*/ 858129 w 1744394"/>
              <a:gd name="connsiteY7" fmla="*/ 731520 h 762001"/>
              <a:gd name="connsiteX8" fmla="*/ 998806 w 1744394"/>
              <a:gd name="connsiteY8" fmla="*/ 703385 h 762001"/>
              <a:gd name="connsiteX9" fmla="*/ 1139483 w 1744394"/>
              <a:gd name="connsiteY9" fmla="*/ 590843 h 762001"/>
              <a:gd name="connsiteX10" fmla="*/ 1223889 w 1744394"/>
              <a:gd name="connsiteY10" fmla="*/ 534573 h 762001"/>
              <a:gd name="connsiteX11" fmla="*/ 1336431 w 1744394"/>
              <a:gd name="connsiteY11" fmla="*/ 422031 h 762001"/>
              <a:gd name="connsiteX12" fmla="*/ 1477108 w 1744394"/>
              <a:gd name="connsiteY12" fmla="*/ 267286 h 762001"/>
              <a:gd name="connsiteX13" fmla="*/ 1575582 w 1744394"/>
              <a:gd name="connsiteY13" fmla="*/ 168813 h 762001"/>
              <a:gd name="connsiteX14" fmla="*/ 1744394 w 1744394"/>
              <a:gd name="connsiteY14" fmla="*/ 0 h 762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44394" h="762001">
                <a:moveTo>
                  <a:pt x="0" y="267286"/>
                </a:moveTo>
                <a:cubicBezTo>
                  <a:pt x="59787" y="339969"/>
                  <a:pt x="119575" y="412652"/>
                  <a:pt x="168812" y="464234"/>
                </a:cubicBezTo>
                <a:cubicBezTo>
                  <a:pt x="218049" y="515816"/>
                  <a:pt x="264942" y="550985"/>
                  <a:pt x="295422" y="576776"/>
                </a:cubicBezTo>
                <a:cubicBezTo>
                  <a:pt x="325902" y="602567"/>
                  <a:pt x="325901" y="600222"/>
                  <a:pt x="351692" y="618979"/>
                </a:cubicBezTo>
                <a:cubicBezTo>
                  <a:pt x="377483" y="637736"/>
                  <a:pt x="405618" y="668216"/>
                  <a:pt x="450166" y="689317"/>
                </a:cubicBezTo>
                <a:cubicBezTo>
                  <a:pt x="494714" y="710418"/>
                  <a:pt x="574430" y="733865"/>
                  <a:pt x="618978" y="745588"/>
                </a:cubicBezTo>
                <a:cubicBezTo>
                  <a:pt x="663526" y="757311"/>
                  <a:pt x="677594" y="762001"/>
                  <a:pt x="717452" y="759656"/>
                </a:cubicBezTo>
                <a:cubicBezTo>
                  <a:pt x="757311" y="757311"/>
                  <a:pt x="858129" y="731520"/>
                  <a:pt x="858129" y="731520"/>
                </a:cubicBezTo>
                <a:cubicBezTo>
                  <a:pt x="905021" y="722142"/>
                  <a:pt x="951914" y="726831"/>
                  <a:pt x="998806" y="703385"/>
                </a:cubicBezTo>
                <a:cubicBezTo>
                  <a:pt x="1045698" y="679939"/>
                  <a:pt x="1101969" y="618978"/>
                  <a:pt x="1139483" y="590843"/>
                </a:cubicBezTo>
                <a:cubicBezTo>
                  <a:pt x="1176997" y="562708"/>
                  <a:pt x="1191064" y="562708"/>
                  <a:pt x="1223889" y="534573"/>
                </a:cubicBezTo>
                <a:cubicBezTo>
                  <a:pt x="1256714" y="506438"/>
                  <a:pt x="1294228" y="466579"/>
                  <a:pt x="1336431" y="422031"/>
                </a:cubicBezTo>
                <a:cubicBezTo>
                  <a:pt x="1378634" y="377483"/>
                  <a:pt x="1437249" y="309489"/>
                  <a:pt x="1477108" y="267286"/>
                </a:cubicBezTo>
                <a:cubicBezTo>
                  <a:pt x="1516967" y="225083"/>
                  <a:pt x="1575582" y="168813"/>
                  <a:pt x="1575582" y="168813"/>
                </a:cubicBezTo>
                <a:lnTo>
                  <a:pt x="1744394" y="0"/>
                </a:lnTo>
              </a:path>
            </a:pathLst>
          </a:cu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1" name="TextBox 160"/>
          <p:cNvSpPr txBox="1"/>
          <p:nvPr/>
        </p:nvSpPr>
        <p:spPr>
          <a:xfrm>
            <a:off x="2987824" y="472514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IIIIIIIIIIIIIIIIIIIIIIIIIIIII</a:t>
            </a:r>
            <a:endParaRPr lang="ru-RU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2" name="Полилиния 161"/>
          <p:cNvSpPr/>
          <p:nvPr/>
        </p:nvSpPr>
        <p:spPr>
          <a:xfrm>
            <a:off x="5795889" y="4754880"/>
            <a:ext cx="1730326" cy="762000"/>
          </a:xfrm>
          <a:custGeom>
            <a:avLst/>
            <a:gdLst>
              <a:gd name="connsiteX0" fmla="*/ 0 w 1730326"/>
              <a:gd name="connsiteY0" fmla="*/ 0 h 762000"/>
              <a:gd name="connsiteX1" fmla="*/ 196948 w 1730326"/>
              <a:gd name="connsiteY1" fmla="*/ 196948 h 762000"/>
              <a:gd name="connsiteX2" fmla="*/ 379828 w 1730326"/>
              <a:gd name="connsiteY2" fmla="*/ 407963 h 762000"/>
              <a:gd name="connsiteX3" fmla="*/ 520505 w 1730326"/>
              <a:gd name="connsiteY3" fmla="*/ 534572 h 762000"/>
              <a:gd name="connsiteX4" fmla="*/ 633046 w 1730326"/>
              <a:gd name="connsiteY4" fmla="*/ 618978 h 762000"/>
              <a:gd name="connsiteX5" fmla="*/ 745588 w 1730326"/>
              <a:gd name="connsiteY5" fmla="*/ 675249 h 762000"/>
              <a:gd name="connsiteX6" fmla="*/ 872197 w 1730326"/>
              <a:gd name="connsiteY6" fmla="*/ 745588 h 762000"/>
              <a:gd name="connsiteX7" fmla="*/ 984739 w 1730326"/>
              <a:gd name="connsiteY7" fmla="*/ 745588 h 762000"/>
              <a:gd name="connsiteX8" fmla="*/ 998806 w 1730326"/>
              <a:gd name="connsiteY8" fmla="*/ 759655 h 762000"/>
              <a:gd name="connsiteX9" fmla="*/ 1111348 w 1730326"/>
              <a:gd name="connsiteY9" fmla="*/ 731520 h 762000"/>
              <a:gd name="connsiteX10" fmla="*/ 1223889 w 1730326"/>
              <a:gd name="connsiteY10" fmla="*/ 689317 h 762000"/>
              <a:gd name="connsiteX11" fmla="*/ 1364566 w 1730326"/>
              <a:gd name="connsiteY11" fmla="*/ 604911 h 762000"/>
              <a:gd name="connsiteX12" fmla="*/ 1463040 w 1730326"/>
              <a:gd name="connsiteY12" fmla="*/ 520505 h 762000"/>
              <a:gd name="connsiteX13" fmla="*/ 1561514 w 1730326"/>
              <a:gd name="connsiteY13" fmla="*/ 407963 h 762000"/>
              <a:gd name="connsiteX14" fmla="*/ 1730326 w 1730326"/>
              <a:gd name="connsiteY14" fmla="*/ 253218 h 76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730326" h="762000">
                <a:moveTo>
                  <a:pt x="0" y="0"/>
                </a:moveTo>
                <a:cubicBezTo>
                  <a:pt x="66821" y="64477"/>
                  <a:pt x="133643" y="128954"/>
                  <a:pt x="196948" y="196948"/>
                </a:cubicBezTo>
                <a:cubicBezTo>
                  <a:pt x="260253" y="264942"/>
                  <a:pt x="325902" y="351692"/>
                  <a:pt x="379828" y="407963"/>
                </a:cubicBezTo>
                <a:cubicBezTo>
                  <a:pt x="433754" y="464234"/>
                  <a:pt x="478302" y="499403"/>
                  <a:pt x="520505" y="534572"/>
                </a:cubicBezTo>
                <a:cubicBezTo>
                  <a:pt x="562708" y="569741"/>
                  <a:pt x="595532" y="595532"/>
                  <a:pt x="633046" y="618978"/>
                </a:cubicBezTo>
                <a:cubicBezTo>
                  <a:pt x="670560" y="642424"/>
                  <a:pt x="705730" y="654147"/>
                  <a:pt x="745588" y="675249"/>
                </a:cubicBezTo>
                <a:cubicBezTo>
                  <a:pt x="785446" y="696351"/>
                  <a:pt x="832339" y="733865"/>
                  <a:pt x="872197" y="745588"/>
                </a:cubicBezTo>
                <a:cubicBezTo>
                  <a:pt x="912055" y="757311"/>
                  <a:pt x="963638" y="743244"/>
                  <a:pt x="984739" y="745588"/>
                </a:cubicBezTo>
                <a:cubicBezTo>
                  <a:pt x="1005840" y="747932"/>
                  <a:pt x="977704" y="762000"/>
                  <a:pt x="998806" y="759655"/>
                </a:cubicBezTo>
                <a:cubicBezTo>
                  <a:pt x="1019908" y="757310"/>
                  <a:pt x="1073834" y="743243"/>
                  <a:pt x="1111348" y="731520"/>
                </a:cubicBezTo>
                <a:cubicBezTo>
                  <a:pt x="1148862" y="719797"/>
                  <a:pt x="1181686" y="710418"/>
                  <a:pt x="1223889" y="689317"/>
                </a:cubicBezTo>
                <a:cubicBezTo>
                  <a:pt x="1266092" y="668216"/>
                  <a:pt x="1324708" y="633046"/>
                  <a:pt x="1364566" y="604911"/>
                </a:cubicBezTo>
                <a:cubicBezTo>
                  <a:pt x="1404424" y="576776"/>
                  <a:pt x="1430215" y="553330"/>
                  <a:pt x="1463040" y="520505"/>
                </a:cubicBezTo>
                <a:cubicBezTo>
                  <a:pt x="1495865" y="487680"/>
                  <a:pt x="1516966" y="452511"/>
                  <a:pt x="1561514" y="407963"/>
                </a:cubicBezTo>
                <a:cubicBezTo>
                  <a:pt x="1606062" y="363415"/>
                  <a:pt x="1706880" y="279009"/>
                  <a:pt x="1730326" y="253218"/>
                </a:cubicBezTo>
              </a:path>
            </a:pathLst>
          </a:cu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3" name="TextBox 162"/>
          <p:cNvSpPr txBox="1"/>
          <p:nvPr/>
        </p:nvSpPr>
        <p:spPr>
          <a:xfrm>
            <a:off x="5683592" y="4681272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IIIIIIIIIIIIIIIIIIIIIIIIIIIII</a:t>
            </a:r>
            <a:endParaRPr lang="ru-RU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Oval 163"/>
          <p:cNvSpPr>
            <a:spLocks noChangeArrowheads="1"/>
          </p:cNvSpPr>
          <p:nvPr/>
        </p:nvSpPr>
        <p:spPr bwMode="auto">
          <a:xfrm>
            <a:off x="4788024" y="4653136"/>
            <a:ext cx="139700" cy="1333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7" name="Oval 163"/>
          <p:cNvSpPr>
            <a:spLocks noChangeArrowheads="1"/>
          </p:cNvSpPr>
          <p:nvPr/>
        </p:nvSpPr>
        <p:spPr bwMode="auto">
          <a:xfrm>
            <a:off x="5724128" y="4653136"/>
            <a:ext cx="139700" cy="133350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8" name="Oval 163"/>
          <p:cNvSpPr>
            <a:spLocks noChangeArrowheads="1"/>
          </p:cNvSpPr>
          <p:nvPr/>
        </p:nvSpPr>
        <p:spPr bwMode="auto">
          <a:xfrm>
            <a:off x="3059832" y="4941168"/>
            <a:ext cx="139700" cy="133350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69" name="Oval 163"/>
          <p:cNvSpPr>
            <a:spLocks noChangeArrowheads="1"/>
          </p:cNvSpPr>
          <p:nvPr/>
        </p:nvSpPr>
        <p:spPr bwMode="auto">
          <a:xfrm>
            <a:off x="7452320" y="4941168"/>
            <a:ext cx="139700" cy="133350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70" name="TextBox 169"/>
          <p:cNvSpPr txBox="1"/>
          <p:nvPr/>
        </p:nvSpPr>
        <p:spPr>
          <a:xfrm>
            <a:off x="2591272" y="1844824"/>
            <a:ext cx="4284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i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ϵ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[-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;    ) (     ;2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π]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1" name="TextBox 170"/>
          <p:cNvSpPr txBox="1"/>
          <p:nvPr/>
        </p:nvSpPr>
        <p:spPr>
          <a:xfrm>
            <a:off x="3967800" y="1797616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>
                <a:latin typeface="Arial" pitchFamily="34" charset="0"/>
                <a:cs typeface="Arial" pitchFamily="34" charset="0"/>
              </a:rPr>
              <a:t>π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72" name="Прямая соединительная линия 171"/>
          <p:cNvCxnSpPr/>
          <p:nvPr/>
        </p:nvCxnSpPr>
        <p:spPr>
          <a:xfrm>
            <a:off x="4067944" y="2204864"/>
            <a:ext cx="252028" cy="47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4010004" y="213952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cxnSp>
        <p:nvCxnSpPr>
          <p:cNvPr id="174" name="Прямая соединительная линия 173"/>
          <p:cNvCxnSpPr/>
          <p:nvPr/>
        </p:nvCxnSpPr>
        <p:spPr>
          <a:xfrm>
            <a:off x="4947776" y="2160992"/>
            <a:ext cx="252028" cy="47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5" name="TextBox 174"/>
          <p:cNvSpPr txBox="1"/>
          <p:nvPr/>
        </p:nvSpPr>
        <p:spPr>
          <a:xfrm>
            <a:off x="4919640" y="2097324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76" name="TextBox 175"/>
          <p:cNvSpPr txBox="1"/>
          <p:nvPr/>
        </p:nvSpPr>
        <p:spPr>
          <a:xfrm>
            <a:off x="4788024" y="1788552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π</a:t>
            </a:r>
            <a:endParaRPr lang="ru-RU" sz="2400" b="1" dirty="0"/>
          </a:p>
        </p:txBody>
      </p:sp>
      <p:sp>
        <p:nvSpPr>
          <p:cNvPr id="177" name="TextBox 176"/>
          <p:cNvSpPr txBox="1"/>
          <p:nvPr/>
        </p:nvSpPr>
        <p:spPr>
          <a:xfrm>
            <a:off x="1043608" y="1844824"/>
            <a:ext cx="1800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Ответ: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3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1" dur="2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2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9" dur="2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8" fill="hold">
                            <p:stCondLst>
                              <p:cond delay="2000"/>
                            </p:stCondLst>
                            <p:childTnLst>
                              <p:par>
                                <p:cTn id="259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5" fill="hold">
                      <p:stCondLst>
                        <p:cond delay="indefinite"/>
                      </p:stCondLst>
                      <p:childTnLst>
                        <p:par>
                          <p:cTn id="276" fill="hold">
                            <p:stCondLst>
                              <p:cond delay="0"/>
                            </p:stCondLst>
                            <p:childTnLst>
                              <p:par>
                                <p:cTn id="27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3" fill="hold">
                            <p:stCondLst>
                              <p:cond delay="2000"/>
                            </p:stCondLst>
                            <p:childTnLst>
                              <p:par>
                                <p:cTn id="29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0" fill="hold">
                      <p:stCondLst>
                        <p:cond delay="indefinite"/>
                      </p:stCondLst>
                      <p:childTnLst>
                        <p:par>
                          <p:cTn id="311" fill="hold">
                            <p:stCondLst>
                              <p:cond delay="0"/>
                            </p:stCondLst>
                            <p:childTnLst>
                              <p:par>
                                <p:cTn id="31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8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4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0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36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8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9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2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4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4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4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48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5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5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5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1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/>
      <p:bldP spid="99" grpId="0"/>
      <p:bldP spid="100" grpId="0"/>
      <p:bldP spid="107" grpId="0" animBg="1"/>
      <p:bldP spid="108" grpId="0"/>
      <p:bldP spid="112" grpId="0"/>
      <p:bldP spid="113" grpId="0"/>
      <p:bldP spid="115" grpId="0"/>
      <p:bldP spid="116" grpId="0" animBg="1"/>
      <p:bldP spid="119" grpId="0" animBg="1"/>
      <p:bldP spid="120" grpId="0" animBg="1"/>
      <p:bldP spid="129" grpId="0"/>
      <p:bldP spid="131" grpId="0"/>
      <p:bldP spid="132" grpId="0"/>
      <p:bldP spid="134" grpId="0"/>
      <p:bldP spid="147" grpId="0" animBg="1"/>
      <p:bldP spid="153" grpId="0" animBg="1"/>
      <p:bldP spid="161" grpId="0"/>
      <p:bldP spid="162" grpId="0" animBg="1"/>
      <p:bldP spid="163" grpId="0"/>
      <p:bldP spid="166" grpId="0" animBg="1"/>
      <p:bldP spid="167" grpId="0" animBg="1"/>
      <p:bldP spid="168" grpId="0" animBg="1"/>
      <p:bldP spid="169" grpId="0" animBg="1"/>
      <p:bldP spid="170" grpId="0"/>
      <p:bldP spid="171" grpId="0"/>
      <p:bldP spid="173" grpId="0"/>
      <p:bldP spid="175" grpId="0"/>
      <p:bldP spid="176" grpId="0"/>
      <p:bldP spid="17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Text Box 4"/>
          <p:cNvSpPr txBox="1">
            <a:spLocks noChangeArrowheads="1"/>
          </p:cNvSpPr>
          <p:nvPr/>
        </p:nvSpPr>
        <p:spPr bwMode="auto">
          <a:xfrm>
            <a:off x="908050" y="827088"/>
            <a:ext cx="707548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0" i="1">
                <a:latin typeface="Tahoma" pitchFamily="34" charset="0"/>
              </a:rPr>
              <a:t>Каким </a:t>
            </a:r>
            <a:r>
              <a:rPr lang="ru-RU" sz="2800" b="0" i="1">
                <a:solidFill>
                  <a:srgbClr val="EE0000"/>
                </a:solidFill>
                <a:latin typeface="Tahoma" pitchFamily="34" charset="0"/>
              </a:rPr>
              <a:t>вопросам</a:t>
            </a:r>
            <a:r>
              <a:rPr lang="ru-RU" sz="2800" b="0" i="1">
                <a:latin typeface="Tahoma" pitchFamily="34" charset="0"/>
              </a:rPr>
              <a:t> был посвящен урок?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869950" y="1289050"/>
            <a:ext cx="48736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0" i="1">
                <a:solidFill>
                  <a:srgbClr val="EE0000"/>
                </a:solidFill>
                <a:latin typeface="Tahoma" pitchFamily="34" charset="0"/>
              </a:rPr>
              <a:t>Чему</a:t>
            </a:r>
            <a:r>
              <a:rPr lang="ru-RU" sz="2800" b="0" i="1">
                <a:latin typeface="Tahoma" pitchFamily="34" charset="0"/>
              </a:rPr>
              <a:t> научились </a:t>
            </a:r>
            <a:r>
              <a:rPr lang="ru-RU" sz="2800" b="0" i="1">
                <a:solidFill>
                  <a:srgbClr val="EE0000"/>
                </a:solidFill>
                <a:latin typeface="Tahoma" pitchFamily="34" charset="0"/>
              </a:rPr>
              <a:t>на уроке</a:t>
            </a:r>
            <a:r>
              <a:rPr lang="ru-RU" sz="2800" b="0" i="1">
                <a:latin typeface="Tahoma" pitchFamily="34" charset="0"/>
              </a:rPr>
              <a:t>?</a:t>
            </a:r>
          </a:p>
        </p:txBody>
      </p:sp>
      <p:sp>
        <p:nvSpPr>
          <p:cNvPr id="43021" name="WordArt 13"/>
          <p:cNvSpPr>
            <a:spLocks noChangeArrowheads="1" noChangeShapeType="1" noTextEdit="1"/>
          </p:cNvSpPr>
          <p:nvPr/>
        </p:nvSpPr>
        <p:spPr bwMode="auto">
          <a:xfrm>
            <a:off x="1317625" y="185738"/>
            <a:ext cx="6438900" cy="6921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0"/>
              </a:avLst>
            </a:prstTxWarp>
            <a:scene3d>
              <a:camera prst="legacyObliqueTopLeft"/>
              <a:lightRig rig="legacyNormal3" dir="r"/>
            </a:scene3d>
            <a:sp3d extrusionH="1000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800" i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CDCD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Подведение итогов урока</a:t>
            </a:r>
          </a:p>
        </p:txBody>
      </p:sp>
      <p:sp>
        <p:nvSpPr>
          <p:cNvPr id="43024" name="WordArt 16"/>
          <p:cNvSpPr>
            <a:spLocks noChangeArrowheads="1" noChangeShapeType="1" noTextEdit="1"/>
          </p:cNvSpPr>
          <p:nvPr/>
        </p:nvSpPr>
        <p:spPr bwMode="auto">
          <a:xfrm>
            <a:off x="1965325" y="1951038"/>
            <a:ext cx="5194300" cy="5905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0"/>
              </a:avLst>
            </a:prstTxWarp>
            <a:scene3d>
              <a:camera prst="legacyObliqueTopLeft"/>
              <a:lightRig rig="legacyNormal3" dir="r"/>
            </a:scene3d>
            <a:sp3d extrusionH="1000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800" i="1" kern="1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CDCD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Домашнее задание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166689" y="752475"/>
            <a:ext cx="776288" cy="4573588"/>
            <a:chOff x="105" y="474"/>
            <a:chExt cx="489" cy="2881"/>
          </a:xfrm>
        </p:grpSpPr>
        <p:sp>
          <p:nvSpPr>
            <p:cNvPr id="43011" name="Rectangle 3"/>
            <p:cNvSpPr>
              <a:spLocks noChangeArrowheads="1"/>
            </p:cNvSpPr>
            <p:nvPr/>
          </p:nvSpPr>
          <p:spPr bwMode="auto">
            <a:xfrm>
              <a:off x="112" y="474"/>
              <a:ext cx="46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Char char="ü"/>
              </a:pPr>
              <a:r>
                <a:rPr lang="ru-RU" sz="4000" b="0">
                  <a:latin typeface="Tahoma" pitchFamily="34" charset="0"/>
                </a:rPr>
                <a:t> </a:t>
              </a:r>
            </a:p>
          </p:txBody>
        </p:sp>
        <p:sp>
          <p:nvSpPr>
            <p:cNvPr id="43013" name="Rectangle 5"/>
            <p:cNvSpPr>
              <a:spLocks noChangeArrowheads="1"/>
            </p:cNvSpPr>
            <p:nvPr/>
          </p:nvSpPr>
          <p:spPr bwMode="auto">
            <a:xfrm>
              <a:off x="113" y="778"/>
              <a:ext cx="46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Char char="ü"/>
              </a:pPr>
              <a:r>
                <a:rPr lang="ru-RU" sz="4000" b="0">
                  <a:latin typeface="Tahoma" pitchFamily="34" charset="0"/>
                </a:rPr>
                <a:t> </a:t>
              </a:r>
            </a:p>
          </p:txBody>
        </p:sp>
        <p:sp>
          <p:nvSpPr>
            <p:cNvPr id="43015" name="Rectangle 7"/>
            <p:cNvSpPr>
              <a:spLocks noChangeArrowheads="1"/>
            </p:cNvSpPr>
            <p:nvPr/>
          </p:nvSpPr>
          <p:spPr bwMode="auto">
            <a:xfrm>
              <a:off x="105" y="1504"/>
              <a:ext cx="46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Char char="ü"/>
              </a:pPr>
              <a:r>
                <a:rPr lang="ru-RU" sz="4000" b="0">
                  <a:latin typeface="Tahoma" pitchFamily="34" charset="0"/>
                </a:rPr>
                <a:t> </a:t>
              </a:r>
            </a:p>
          </p:txBody>
        </p:sp>
        <p:sp>
          <p:nvSpPr>
            <p:cNvPr id="43016" name="Rectangle 8"/>
            <p:cNvSpPr>
              <a:spLocks noChangeArrowheads="1"/>
            </p:cNvSpPr>
            <p:nvPr/>
          </p:nvSpPr>
          <p:spPr bwMode="auto">
            <a:xfrm>
              <a:off x="113" y="1933"/>
              <a:ext cx="46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Char char="ü"/>
              </a:pPr>
              <a:r>
                <a:rPr lang="ru-RU" sz="4000" b="0" dirty="0">
                  <a:latin typeface="Tahoma" pitchFamily="34" charset="0"/>
                </a:rPr>
                <a:t> </a:t>
              </a:r>
            </a:p>
          </p:txBody>
        </p:sp>
        <p:sp>
          <p:nvSpPr>
            <p:cNvPr id="43026" name="Rectangle 18"/>
            <p:cNvSpPr>
              <a:spLocks noChangeArrowheads="1"/>
            </p:cNvSpPr>
            <p:nvPr/>
          </p:nvSpPr>
          <p:spPr bwMode="auto">
            <a:xfrm>
              <a:off x="119" y="2432"/>
              <a:ext cx="46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Char char="ü"/>
              </a:pPr>
              <a:r>
                <a:rPr lang="ru-RU" sz="4000" b="0" dirty="0">
                  <a:latin typeface="Tahoma" pitchFamily="34" charset="0"/>
                </a:rPr>
                <a:t> </a:t>
              </a:r>
            </a:p>
          </p:txBody>
        </p:sp>
        <p:sp>
          <p:nvSpPr>
            <p:cNvPr id="43034" name="Rectangle 26"/>
            <p:cNvSpPr>
              <a:spLocks noChangeArrowheads="1"/>
            </p:cNvSpPr>
            <p:nvPr/>
          </p:nvSpPr>
          <p:spPr bwMode="auto">
            <a:xfrm>
              <a:off x="127" y="2913"/>
              <a:ext cx="467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buClr>
                  <a:srgbClr val="FF0000"/>
                </a:buClr>
                <a:buFont typeface="Wingdings" pitchFamily="2" charset="2"/>
                <a:buChar char="ü"/>
              </a:pPr>
              <a:r>
                <a:rPr lang="ru-RU" sz="4000" b="0" dirty="0">
                  <a:latin typeface="Tahoma" pitchFamily="34" charset="0"/>
                </a:rPr>
                <a:t> </a:t>
              </a:r>
            </a:p>
          </p:txBody>
        </p:sp>
      </p:grp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755651" y="2546350"/>
            <a:ext cx="8240713" cy="2614613"/>
            <a:chOff x="476" y="1604"/>
            <a:chExt cx="5191" cy="1647"/>
          </a:xfrm>
        </p:grpSpPr>
        <p:sp>
          <p:nvSpPr>
            <p:cNvPr id="43031" name="Text Box 23"/>
            <p:cNvSpPr txBox="1">
              <a:spLocks noChangeArrowheads="1"/>
            </p:cNvSpPr>
            <p:nvPr/>
          </p:nvSpPr>
          <p:spPr bwMode="auto">
            <a:xfrm>
              <a:off x="521" y="2976"/>
              <a:ext cx="5146" cy="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lnSpc>
                  <a:spcPct val="80000"/>
                </a:lnSpc>
                <a:spcBef>
                  <a:spcPct val="50000"/>
                </a:spcBef>
              </a:pPr>
              <a:r>
                <a:rPr lang="ru-RU" sz="2800" b="0" i="1" dirty="0">
                  <a:latin typeface="Tahoma" pitchFamily="34" charset="0"/>
                </a:rPr>
                <a:t> </a:t>
              </a:r>
              <a:r>
                <a:rPr lang="ru-RU" sz="2800" i="1" dirty="0" smtClean="0">
                  <a:solidFill>
                    <a:srgbClr val="FF0000"/>
                  </a:solidFill>
                  <a:latin typeface="Tahoma" pitchFamily="34" charset="0"/>
                </a:rPr>
                <a:t>Выполнить</a:t>
              </a:r>
              <a:r>
                <a:rPr lang="ru-RU" sz="2800" i="1" dirty="0" smtClean="0">
                  <a:latin typeface="Tahoma" pitchFamily="34" charset="0"/>
                </a:rPr>
                <a:t> задание № 729</a:t>
              </a:r>
              <a:endParaRPr lang="ru-RU" sz="3600" i="1" dirty="0">
                <a:solidFill>
                  <a:srgbClr val="3366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ahoma" pitchFamily="34" charset="0"/>
              </a:endParaRPr>
            </a:p>
          </p:txBody>
        </p:sp>
        <p:grpSp>
          <p:nvGrpSpPr>
            <p:cNvPr id="4" name="Group 29"/>
            <p:cNvGrpSpPr>
              <a:grpSpLocks/>
            </p:cNvGrpSpPr>
            <p:nvPr/>
          </p:nvGrpSpPr>
          <p:grpSpPr bwMode="auto">
            <a:xfrm>
              <a:off x="476" y="1604"/>
              <a:ext cx="5093" cy="1194"/>
              <a:chOff x="476" y="1604"/>
              <a:chExt cx="5093" cy="1194"/>
            </a:xfrm>
          </p:grpSpPr>
          <p:sp>
            <p:nvSpPr>
              <p:cNvPr id="43018" name="Text Box 10"/>
              <p:cNvSpPr txBox="1">
                <a:spLocks noChangeArrowheads="1"/>
              </p:cNvSpPr>
              <p:nvPr/>
            </p:nvSpPr>
            <p:spPr bwMode="auto">
              <a:xfrm>
                <a:off x="570" y="1604"/>
                <a:ext cx="4478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en-US" sz="2800" b="0" i="1" dirty="0" smtClean="0">
                    <a:latin typeface="Tahoma" pitchFamily="34" charset="0"/>
                    <a:cs typeface="Tahoma" pitchFamily="34" charset="0"/>
                  </a:rPr>
                  <a:t>§</a:t>
                </a:r>
                <a:r>
                  <a:rPr lang="ru-RU" sz="2800" b="0" i="1" dirty="0" smtClean="0">
                    <a:latin typeface="Tahoma" pitchFamily="34" charset="0"/>
                    <a:cs typeface="Tahoma" pitchFamily="34" charset="0"/>
                  </a:rPr>
                  <a:t>41. Выучить свойства функции </a:t>
                </a:r>
                <a:r>
                  <a:rPr lang="ru-RU" sz="2800" b="0" i="1" dirty="0" err="1" smtClean="0">
                    <a:latin typeface="Tahoma" pitchFamily="34" charset="0"/>
                    <a:cs typeface="Tahoma" pitchFamily="34" charset="0"/>
                  </a:rPr>
                  <a:t>у=</a:t>
                </a:r>
                <a:r>
                  <a:rPr lang="en-US" sz="2800" b="0" i="1" dirty="0" err="1" smtClean="0">
                    <a:latin typeface="Tahoma" pitchFamily="34" charset="0"/>
                    <a:cs typeface="Tahoma" pitchFamily="34" charset="0"/>
                  </a:rPr>
                  <a:t>sinx</a:t>
                </a:r>
                <a:r>
                  <a:rPr lang="ru-RU" sz="2800" b="0" i="1" dirty="0" smtClean="0">
                    <a:latin typeface="Tahoma" pitchFamily="34" charset="0"/>
                    <a:cs typeface="Tahoma" pitchFamily="34" charset="0"/>
                  </a:rPr>
                  <a:t> </a:t>
                </a:r>
                <a:endParaRPr lang="ru-RU" sz="3600" i="1" dirty="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43025" name="Text Box 17"/>
              <p:cNvSpPr txBox="1">
                <a:spLocks noChangeArrowheads="1"/>
              </p:cNvSpPr>
              <p:nvPr/>
            </p:nvSpPr>
            <p:spPr bwMode="auto">
              <a:xfrm>
                <a:off x="476" y="2024"/>
                <a:ext cx="5055" cy="28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lnSpc>
                    <a:spcPct val="85000"/>
                  </a:lnSpc>
                  <a:spcBef>
                    <a:spcPct val="50000"/>
                  </a:spcBef>
                </a:pPr>
                <a:r>
                  <a:rPr lang="ru-RU" sz="2800" b="0" i="1" dirty="0">
                    <a:solidFill>
                      <a:srgbClr val="EE0000"/>
                    </a:solidFill>
                    <a:latin typeface="Tahoma" pitchFamily="34" charset="0"/>
                  </a:rPr>
                  <a:t>Выполнить</a:t>
                </a:r>
                <a:r>
                  <a:rPr lang="ru-RU" sz="2800" b="0" i="1" dirty="0">
                    <a:latin typeface="Tahoma" pitchFamily="34" charset="0"/>
                  </a:rPr>
                  <a:t> задания: </a:t>
                </a:r>
                <a:r>
                  <a:rPr lang="ru-RU" sz="2800" b="0" i="1" dirty="0" smtClean="0">
                    <a:latin typeface="Tahoma" pitchFamily="34" charset="0"/>
                  </a:rPr>
                  <a:t>№ 724(2,3), № 725</a:t>
                </a:r>
                <a:endParaRPr lang="ru-RU" sz="3600" i="1" dirty="0">
                  <a:solidFill>
                    <a:srgbClr val="3366FF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endParaRPr>
              </a:p>
            </p:txBody>
          </p:sp>
          <p:sp>
            <p:nvSpPr>
              <p:cNvPr id="43035" name="Text Box 27"/>
              <p:cNvSpPr txBox="1">
                <a:spLocks noChangeArrowheads="1"/>
              </p:cNvSpPr>
              <p:nvPr/>
            </p:nvSpPr>
            <p:spPr bwMode="auto">
              <a:xfrm>
                <a:off x="567" y="2523"/>
                <a:ext cx="5002" cy="2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lnSpc>
                    <a:spcPct val="80000"/>
                  </a:lnSpc>
                </a:pPr>
                <a:r>
                  <a:rPr lang="ru-RU" sz="2800" b="0" i="1" dirty="0">
                    <a:latin typeface="Tahoma" pitchFamily="34" charset="0"/>
                  </a:rPr>
                  <a:t>Повторить </a:t>
                </a:r>
                <a:r>
                  <a:rPr lang="ru-RU" sz="2800" b="0" i="1" dirty="0" smtClean="0">
                    <a:solidFill>
                      <a:srgbClr val="EE0000"/>
                    </a:solidFill>
                    <a:latin typeface="Tahoma" pitchFamily="34" charset="0"/>
                  </a:rPr>
                  <a:t>преобразования графиков </a:t>
                </a:r>
                <a:r>
                  <a:rPr lang="ru-RU" sz="2800" b="0" i="1" dirty="0" smtClean="0">
                    <a:latin typeface="Tahoma" pitchFamily="34" charset="0"/>
                  </a:rPr>
                  <a:t>функции</a:t>
                </a:r>
                <a:endParaRPr lang="ru-RU" sz="3600" i="1" dirty="0">
                  <a:effectLst>
                    <a:outerShdw blurRad="38100" dist="38100" dir="2700000" algn="tl">
                      <a:srgbClr val="C0C0C0"/>
                    </a:outerShdw>
                  </a:effectLst>
                  <a:latin typeface="Tahoma" pitchFamily="34" charset="0"/>
                </a:endParaRPr>
              </a:p>
            </p:txBody>
          </p:sp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30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2" grpId="0"/>
      <p:bldP spid="430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32" name="WordArt 72"/>
          <p:cNvSpPr>
            <a:spLocks noChangeArrowheads="1" noChangeShapeType="1" noTextEdit="1"/>
          </p:cNvSpPr>
          <p:nvPr/>
        </p:nvSpPr>
        <p:spPr bwMode="auto">
          <a:xfrm>
            <a:off x="2016125" y="414338"/>
            <a:ext cx="6096000" cy="7175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0"/>
              </a:avLst>
            </a:prstTxWarp>
            <a:scene3d>
              <a:camera prst="legacyObliqueTopLeft"/>
              <a:lightRig rig="legacyNormal3" dir="r"/>
            </a:scene3d>
            <a:sp3d extrusionH="1000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800" i="1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CDCD"/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Устная разминка</a:t>
            </a:r>
          </a:p>
        </p:txBody>
      </p:sp>
      <p:sp>
        <p:nvSpPr>
          <p:cNvPr id="15365" name="AutoShape 5"/>
          <p:cNvSpPr>
            <a:spLocks noChangeArrowheads="1"/>
          </p:cNvSpPr>
          <p:nvPr/>
        </p:nvSpPr>
        <p:spPr bwMode="auto">
          <a:xfrm>
            <a:off x="1066800" y="1549400"/>
            <a:ext cx="1808163" cy="97631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1</a:t>
            </a:r>
          </a:p>
        </p:txBody>
      </p:sp>
      <p:sp>
        <p:nvSpPr>
          <p:cNvPr id="15366" name="AutoShape 6"/>
          <p:cNvSpPr>
            <a:spLocks noChangeArrowheads="1"/>
          </p:cNvSpPr>
          <p:nvPr/>
        </p:nvSpPr>
        <p:spPr bwMode="auto">
          <a:xfrm>
            <a:off x="2874963" y="1549400"/>
            <a:ext cx="1858962" cy="97313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2</a:t>
            </a:r>
          </a:p>
        </p:txBody>
      </p:sp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4733925" y="1549400"/>
            <a:ext cx="1801813" cy="97313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3</a:t>
            </a: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6537325" y="1546225"/>
            <a:ext cx="1828800" cy="97631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4</a:t>
            </a:r>
          </a:p>
        </p:txBody>
      </p:sp>
      <p:sp>
        <p:nvSpPr>
          <p:cNvPr id="15370" name="AutoShape 10"/>
          <p:cNvSpPr>
            <a:spLocks noChangeArrowheads="1"/>
          </p:cNvSpPr>
          <p:nvPr/>
        </p:nvSpPr>
        <p:spPr bwMode="auto">
          <a:xfrm>
            <a:off x="1066800" y="2525713"/>
            <a:ext cx="1811338" cy="97948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5</a:t>
            </a:r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2876550" y="2522538"/>
            <a:ext cx="1857375" cy="9826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6</a:t>
            </a:r>
          </a:p>
        </p:txBody>
      </p:sp>
      <p:sp>
        <p:nvSpPr>
          <p:cNvPr id="15372" name="AutoShape 12"/>
          <p:cNvSpPr>
            <a:spLocks noChangeArrowheads="1"/>
          </p:cNvSpPr>
          <p:nvPr/>
        </p:nvSpPr>
        <p:spPr bwMode="auto">
          <a:xfrm>
            <a:off x="4733925" y="2524125"/>
            <a:ext cx="1806575" cy="9826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7</a:t>
            </a:r>
          </a:p>
        </p:txBody>
      </p:sp>
      <p:sp>
        <p:nvSpPr>
          <p:cNvPr id="15373" name="AutoShape 13"/>
          <p:cNvSpPr>
            <a:spLocks noChangeArrowheads="1"/>
          </p:cNvSpPr>
          <p:nvPr/>
        </p:nvSpPr>
        <p:spPr bwMode="auto">
          <a:xfrm>
            <a:off x="6535738" y="2522538"/>
            <a:ext cx="1830387" cy="9826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8</a:t>
            </a:r>
          </a:p>
        </p:txBody>
      </p:sp>
      <p:sp>
        <p:nvSpPr>
          <p:cNvPr id="15436" name="AutoShape 76"/>
          <p:cNvSpPr>
            <a:spLocks noChangeArrowheads="1"/>
          </p:cNvSpPr>
          <p:nvPr/>
        </p:nvSpPr>
        <p:spPr bwMode="auto">
          <a:xfrm>
            <a:off x="1066800" y="3505200"/>
            <a:ext cx="1808163" cy="97631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9</a:t>
            </a:r>
          </a:p>
        </p:txBody>
      </p:sp>
      <p:sp>
        <p:nvSpPr>
          <p:cNvPr id="15437" name="AutoShape 77"/>
          <p:cNvSpPr>
            <a:spLocks noChangeArrowheads="1"/>
          </p:cNvSpPr>
          <p:nvPr/>
        </p:nvSpPr>
        <p:spPr bwMode="auto">
          <a:xfrm>
            <a:off x="2874963" y="3505200"/>
            <a:ext cx="1858962" cy="9699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10</a:t>
            </a:r>
          </a:p>
        </p:txBody>
      </p:sp>
      <p:sp>
        <p:nvSpPr>
          <p:cNvPr id="15438" name="AutoShape 78"/>
          <p:cNvSpPr>
            <a:spLocks noChangeArrowheads="1"/>
          </p:cNvSpPr>
          <p:nvPr/>
        </p:nvSpPr>
        <p:spPr bwMode="auto">
          <a:xfrm>
            <a:off x="4733925" y="3500438"/>
            <a:ext cx="1801813" cy="97790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11</a:t>
            </a:r>
          </a:p>
        </p:txBody>
      </p:sp>
      <p:sp>
        <p:nvSpPr>
          <p:cNvPr id="15439" name="AutoShape 79"/>
          <p:cNvSpPr>
            <a:spLocks noChangeArrowheads="1"/>
          </p:cNvSpPr>
          <p:nvPr/>
        </p:nvSpPr>
        <p:spPr bwMode="auto">
          <a:xfrm>
            <a:off x="6537325" y="3502025"/>
            <a:ext cx="1828800" cy="97631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12</a:t>
            </a:r>
          </a:p>
        </p:txBody>
      </p:sp>
      <p:sp>
        <p:nvSpPr>
          <p:cNvPr id="15440" name="AutoShape 80"/>
          <p:cNvSpPr>
            <a:spLocks noChangeArrowheads="1"/>
          </p:cNvSpPr>
          <p:nvPr/>
        </p:nvSpPr>
        <p:spPr bwMode="auto">
          <a:xfrm>
            <a:off x="1066800" y="4481513"/>
            <a:ext cx="1811338" cy="979487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13</a:t>
            </a:r>
          </a:p>
        </p:txBody>
      </p:sp>
      <p:sp>
        <p:nvSpPr>
          <p:cNvPr id="15441" name="AutoShape 81"/>
          <p:cNvSpPr>
            <a:spLocks noChangeArrowheads="1"/>
          </p:cNvSpPr>
          <p:nvPr/>
        </p:nvSpPr>
        <p:spPr bwMode="auto">
          <a:xfrm>
            <a:off x="2876550" y="4478338"/>
            <a:ext cx="1857375" cy="9826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14</a:t>
            </a:r>
          </a:p>
        </p:txBody>
      </p:sp>
      <p:sp>
        <p:nvSpPr>
          <p:cNvPr id="15442" name="AutoShape 82"/>
          <p:cNvSpPr>
            <a:spLocks noChangeArrowheads="1"/>
          </p:cNvSpPr>
          <p:nvPr/>
        </p:nvSpPr>
        <p:spPr bwMode="auto">
          <a:xfrm>
            <a:off x="4733925" y="4479925"/>
            <a:ext cx="1806575" cy="982663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/>
              <a:t>15</a:t>
            </a:r>
          </a:p>
        </p:txBody>
      </p:sp>
      <p:sp>
        <p:nvSpPr>
          <p:cNvPr id="15443" name="AutoShape 83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6553499" y="4460262"/>
            <a:ext cx="1830387" cy="98266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chemeClr val="bg1">
                  <a:alpha val="58000"/>
                </a:schemeClr>
              </a:gs>
              <a:gs pos="100000">
                <a:schemeClr val="accent1">
                  <a:alpha val="67000"/>
                </a:schemeClr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lIns="0" tIns="0" rIns="0" bIns="1116000" anchorCtr="1"/>
          <a:lstStyle/>
          <a:p>
            <a:pPr algn="ctr"/>
            <a:r>
              <a:rPr lang="ru-RU" sz="6000" b="0">
                <a:solidFill>
                  <a:srgbClr val="8181D5"/>
                </a:solidFill>
              </a:rPr>
              <a:t>☺</a:t>
            </a:r>
          </a:p>
        </p:txBody>
      </p:sp>
      <p:sp>
        <p:nvSpPr>
          <p:cNvPr id="15399" name="Rectangle 39"/>
          <p:cNvSpPr>
            <a:spLocks noChangeArrowheads="1"/>
          </p:cNvSpPr>
          <p:nvPr/>
        </p:nvSpPr>
        <p:spPr bwMode="auto">
          <a:xfrm>
            <a:off x="1193800" y="1671638"/>
            <a:ext cx="1555750" cy="72707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cos90°</a:t>
            </a:r>
          </a:p>
        </p:txBody>
      </p:sp>
      <p:sp>
        <p:nvSpPr>
          <p:cNvPr id="15452" name="Rectangle 92"/>
          <p:cNvSpPr>
            <a:spLocks noChangeArrowheads="1"/>
          </p:cNvSpPr>
          <p:nvPr/>
        </p:nvSpPr>
        <p:spPr bwMode="auto">
          <a:xfrm>
            <a:off x="3000375" y="1670050"/>
            <a:ext cx="1609725" cy="731838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>
                <a:latin typeface="Times New Roman" pitchFamily="18" charset="0"/>
                <a:cs typeface="Times New Roman" pitchFamily="18" charset="0"/>
              </a:rPr>
              <a:t>sin90°</a:t>
            </a:r>
          </a:p>
        </p:txBody>
      </p:sp>
      <p:sp>
        <p:nvSpPr>
          <p:cNvPr id="15417" name="Rectangle 57"/>
          <p:cNvSpPr>
            <a:spLocks noChangeArrowheads="1"/>
          </p:cNvSpPr>
          <p:nvPr/>
        </p:nvSpPr>
        <p:spPr bwMode="auto">
          <a:xfrm>
            <a:off x="4859338" y="1673225"/>
            <a:ext cx="1550987" cy="72707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sin(</a:t>
            </a:r>
            <a:r>
              <a:rPr lang="el-GR" sz="2800" b="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ru-RU" sz="2800" b="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grpSp>
        <p:nvGrpSpPr>
          <p:cNvPr id="2" name="Group 95"/>
          <p:cNvGrpSpPr>
            <a:grpSpLocks/>
          </p:cNvGrpSpPr>
          <p:nvPr/>
        </p:nvGrpSpPr>
        <p:grpSpPr bwMode="auto">
          <a:xfrm>
            <a:off x="4861700" y="1672672"/>
            <a:ext cx="1558925" cy="733425"/>
            <a:chOff x="3194" y="3646"/>
            <a:chExt cx="984" cy="456"/>
          </a:xfrm>
        </p:grpSpPr>
        <p:sp>
          <p:nvSpPr>
            <p:cNvPr id="15421" name="Rectangle 61"/>
            <p:cNvSpPr>
              <a:spLocks noChangeArrowheads="1"/>
            </p:cNvSpPr>
            <p:nvPr/>
          </p:nvSpPr>
          <p:spPr bwMode="auto">
            <a:xfrm>
              <a:off x="3194" y="3646"/>
              <a:ext cx="984" cy="45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0">
                  <a:latin typeface="Times New Roman" pitchFamily="18" charset="0"/>
                  <a:cs typeface="Times New Roman" pitchFamily="18" charset="0"/>
                </a:rPr>
                <a:t>√</a:t>
              </a:r>
              <a:r>
                <a:rPr lang="ru-RU" sz="2800" b="0">
                  <a:latin typeface="Times New Roman" pitchFamily="18" charset="0"/>
                  <a:cs typeface="Times New Roman" pitchFamily="18" charset="0"/>
                </a:rPr>
                <a:t>2/2</a:t>
              </a:r>
              <a:endParaRPr lang="en-US" sz="2800" b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422" name="Line 62"/>
            <p:cNvSpPr>
              <a:spLocks noChangeShapeType="1"/>
            </p:cNvSpPr>
            <p:nvPr/>
          </p:nvSpPr>
          <p:spPr bwMode="auto">
            <a:xfrm>
              <a:off x="3598" y="3759"/>
              <a:ext cx="154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456" name="Rectangle 96"/>
          <p:cNvSpPr>
            <a:spLocks noChangeArrowheads="1"/>
          </p:cNvSpPr>
          <p:nvPr/>
        </p:nvSpPr>
        <p:spPr bwMode="auto">
          <a:xfrm>
            <a:off x="6661150" y="1671638"/>
            <a:ext cx="1581150" cy="72707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cos180°</a:t>
            </a:r>
          </a:p>
        </p:txBody>
      </p:sp>
      <p:sp>
        <p:nvSpPr>
          <p:cNvPr id="15457" name="Rectangle 97"/>
          <p:cNvSpPr>
            <a:spLocks noChangeArrowheads="1"/>
          </p:cNvSpPr>
          <p:nvPr/>
        </p:nvSpPr>
        <p:spPr bwMode="auto">
          <a:xfrm>
            <a:off x="1193800" y="2649538"/>
            <a:ext cx="1555750" cy="72707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>
                <a:latin typeface="Times New Roman" pitchFamily="18" charset="0"/>
                <a:cs typeface="Times New Roman" pitchFamily="18" charset="0"/>
              </a:rPr>
              <a:t>sin270°</a:t>
            </a:r>
          </a:p>
        </p:txBody>
      </p:sp>
      <p:sp>
        <p:nvSpPr>
          <p:cNvPr id="15458" name="Rectangle 98"/>
          <p:cNvSpPr>
            <a:spLocks noChangeArrowheads="1"/>
          </p:cNvSpPr>
          <p:nvPr/>
        </p:nvSpPr>
        <p:spPr bwMode="auto">
          <a:xfrm>
            <a:off x="3000375" y="2647950"/>
            <a:ext cx="1600200" cy="73025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sin(</a:t>
            </a:r>
            <a:r>
              <a:rPr lang="el-GR" sz="2800" b="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3)</a:t>
            </a:r>
          </a:p>
        </p:txBody>
      </p:sp>
      <p:sp>
        <p:nvSpPr>
          <p:cNvPr id="15462" name="Rectangle 102"/>
          <p:cNvSpPr>
            <a:spLocks noChangeArrowheads="1"/>
          </p:cNvSpPr>
          <p:nvPr/>
        </p:nvSpPr>
        <p:spPr bwMode="auto">
          <a:xfrm>
            <a:off x="4860925" y="2652713"/>
            <a:ext cx="1550988" cy="72707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>
                <a:latin typeface="Times New Roman" pitchFamily="18" charset="0"/>
                <a:cs typeface="Times New Roman" pitchFamily="18" charset="0"/>
              </a:rPr>
              <a:t>cos(</a:t>
            </a:r>
            <a:r>
              <a:rPr lang="el-GR" sz="2800" b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0">
                <a:latin typeface="Times New Roman" pitchFamily="18" charset="0"/>
                <a:cs typeface="Times New Roman" pitchFamily="18" charset="0"/>
              </a:rPr>
              <a:t>/6)</a:t>
            </a:r>
          </a:p>
        </p:txBody>
      </p:sp>
      <p:sp>
        <p:nvSpPr>
          <p:cNvPr id="15466" name="Rectangle 106"/>
          <p:cNvSpPr>
            <a:spLocks noChangeArrowheads="1"/>
          </p:cNvSpPr>
          <p:nvPr/>
        </p:nvSpPr>
        <p:spPr bwMode="auto">
          <a:xfrm>
            <a:off x="6661150" y="2649538"/>
            <a:ext cx="1581150" cy="72707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>
                <a:latin typeface="Times New Roman" pitchFamily="18" charset="0"/>
                <a:cs typeface="Times New Roman" pitchFamily="18" charset="0"/>
              </a:rPr>
              <a:t>cos360°</a:t>
            </a:r>
          </a:p>
        </p:txBody>
      </p:sp>
      <p:sp>
        <p:nvSpPr>
          <p:cNvPr id="15467" name="Rectangle 107"/>
          <p:cNvSpPr>
            <a:spLocks noChangeArrowheads="1"/>
          </p:cNvSpPr>
          <p:nvPr/>
        </p:nvSpPr>
        <p:spPr bwMode="auto">
          <a:xfrm>
            <a:off x="1193800" y="3630613"/>
            <a:ext cx="1555750" cy="7239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 err="1">
                <a:latin typeface="Times New Roman" pitchFamily="18" charset="0"/>
                <a:cs typeface="Times New Roman" pitchFamily="18" charset="0"/>
              </a:rPr>
              <a:t>ctg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l-GR" sz="2800" b="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/6)</a:t>
            </a:r>
          </a:p>
        </p:txBody>
      </p:sp>
      <p:sp>
        <p:nvSpPr>
          <p:cNvPr id="15468" name="Rectangle 108"/>
          <p:cNvSpPr>
            <a:spLocks noChangeArrowheads="1"/>
          </p:cNvSpPr>
          <p:nvPr/>
        </p:nvSpPr>
        <p:spPr bwMode="auto">
          <a:xfrm>
            <a:off x="1193800" y="4608513"/>
            <a:ext cx="1555750" cy="7239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>
                <a:latin typeface="Times New Roman" pitchFamily="18" charset="0"/>
                <a:cs typeface="Times New Roman" pitchFamily="18" charset="0"/>
              </a:rPr>
              <a:t>tg(</a:t>
            </a:r>
            <a:r>
              <a:rPr lang="el-GR" sz="2800" b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0">
                <a:latin typeface="Times New Roman" pitchFamily="18" charset="0"/>
                <a:cs typeface="Times New Roman" pitchFamily="18" charset="0"/>
              </a:rPr>
              <a:t>/4)</a:t>
            </a:r>
          </a:p>
        </p:txBody>
      </p:sp>
      <p:sp>
        <p:nvSpPr>
          <p:cNvPr id="15469" name="Rectangle 109"/>
          <p:cNvSpPr>
            <a:spLocks noChangeArrowheads="1"/>
          </p:cNvSpPr>
          <p:nvPr/>
        </p:nvSpPr>
        <p:spPr bwMode="auto">
          <a:xfrm>
            <a:off x="2997200" y="3632200"/>
            <a:ext cx="1611313" cy="71755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sin(3</a:t>
            </a:r>
            <a:r>
              <a:rPr lang="el-GR" sz="2800" b="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2)</a:t>
            </a:r>
          </a:p>
        </p:txBody>
      </p:sp>
      <p:sp>
        <p:nvSpPr>
          <p:cNvPr id="15470" name="Rectangle 110"/>
          <p:cNvSpPr>
            <a:spLocks noChangeArrowheads="1"/>
          </p:cNvSpPr>
          <p:nvPr/>
        </p:nvSpPr>
        <p:spPr bwMode="auto">
          <a:xfrm>
            <a:off x="4860925" y="3624263"/>
            <a:ext cx="1550988" cy="727075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>
                <a:latin typeface="Times New Roman" pitchFamily="18" charset="0"/>
                <a:cs typeface="Times New Roman" pitchFamily="18" charset="0"/>
              </a:rPr>
              <a:t>cos(2</a:t>
            </a:r>
            <a:r>
              <a:rPr lang="el-GR" sz="2800" b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5471" name="Rectangle 111"/>
          <p:cNvSpPr>
            <a:spLocks noChangeArrowheads="1"/>
          </p:cNvSpPr>
          <p:nvPr/>
        </p:nvSpPr>
        <p:spPr bwMode="auto">
          <a:xfrm>
            <a:off x="2997200" y="4603750"/>
            <a:ext cx="1608138" cy="73025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 dirty="0" err="1">
                <a:latin typeface="Times New Roman" pitchFamily="18" charset="0"/>
                <a:cs typeface="Times New Roman" pitchFamily="18" charset="0"/>
              </a:rPr>
              <a:t>cos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(-</a:t>
            </a:r>
            <a:r>
              <a:rPr lang="el-GR" sz="2800" b="0" dirty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0" dirty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0" dirty="0">
                <a:latin typeface="Times New Roman" pitchFamily="18" charset="0"/>
                <a:cs typeface="Times New Roman" pitchFamily="18" charset="0"/>
              </a:rPr>
              <a:t>2)</a:t>
            </a:r>
          </a:p>
        </p:txBody>
      </p:sp>
      <p:sp>
        <p:nvSpPr>
          <p:cNvPr id="15472" name="Rectangle 112"/>
          <p:cNvSpPr>
            <a:spLocks noChangeArrowheads="1"/>
          </p:cNvSpPr>
          <p:nvPr/>
        </p:nvSpPr>
        <p:spPr bwMode="auto">
          <a:xfrm>
            <a:off x="4857750" y="4605338"/>
            <a:ext cx="1554163" cy="73025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>
                <a:latin typeface="Times New Roman" pitchFamily="18" charset="0"/>
                <a:cs typeface="Times New Roman" pitchFamily="18" charset="0"/>
              </a:rPr>
              <a:t>cos(</a:t>
            </a:r>
            <a:r>
              <a:rPr lang="el-GR" sz="2800" b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0">
                <a:latin typeface="Times New Roman" pitchFamily="18" charset="0"/>
                <a:cs typeface="Times New Roman" pitchFamily="18" charset="0"/>
              </a:rPr>
              <a:t>/3)</a:t>
            </a:r>
          </a:p>
        </p:txBody>
      </p:sp>
      <p:sp>
        <p:nvSpPr>
          <p:cNvPr id="15473" name="Rectangle 113"/>
          <p:cNvSpPr>
            <a:spLocks noChangeArrowheads="1"/>
          </p:cNvSpPr>
          <p:nvPr/>
        </p:nvSpPr>
        <p:spPr bwMode="auto">
          <a:xfrm>
            <a:off x="6661150" y="3627438"/>
            <a:ext cx="1581150" cy="7239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>
                <a:latin typeface="Times New Roman" pitchFamily="18" charset="0"/>
                <a:cs typeface="Times New Roman" pitchFamily="18" charset="0"/>
              </a:rPr>
              <a:t>cos(‒</a:t>
            </a:r>
            <a:r>
              <a:rPr lang="el-GR" sz="2800" b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2800" b="0">
                <a:latin typeface="Times New Roman" pitchFamily="18" charset="0"/>
                <a:cs typeface="Times New Roman" pitchFamily="18" charset="0"/>
              </a:rPr>
              <a:t>)</a:t>
            </a:r>
          </a:p>
        </p:txBody>
      </p:sp>
      <p:sp>
        <p:nvSpPr>
          <p:cNvPr id="15478" name="Rectangle 118"/>
          <p:cNvSpPr>
            <a:spLocks noChangeArrowheads="1"/>
          </p:cNvSpPr>
          <p:nvPr/>
        </p:nvSpPr>
        <p:spPr bwMode="auto">
          <a:xfrm>
            <a:off x="1201692" y="1672672"/>
            <a:ext cx="1555750" cy="727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0">
                <a:latin typeface="Times New Roman" pitchFamily="18" charset="0"/>
                <a:cs typeface="Times New Roman" pitchFamily="18" charset="0"/>
              </a:rPr>
              <a:t>0</a:t>
            </a:r>
            <a:endParaRPr lang="en-US" sz="28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480" name="Rectangle 120"/>
          <p:cNvSpPr>
            <a:spLocks noChangeArrowheads="1"/>
          </p:cNvSpPr>
          <p:nvPr/>
        </p:nvSpPr>
        <p:spPr bwMode="auto">
          <a:xfrm>
            <a:off x="1200024" y="2650980"/>
            <a:ext cx="1555750" cy="727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0">
                <a:latin typeface="Times New Roman" pitchFamily="18" charset="0"/>
                <a:cs typeface="Times New Roman" pitchFamily="18" charset="0"/>
              </a:rPr>
              <a:t>-1</a:t>
            </a:r>
            <a:endParaRPr lang="en-US" sz="2800" b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482" name="Object 122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Формула" r:id="rId4" imgW="114120" imgH="215640" progId="Equation.3">
                  <p:embed/>
                </p:oleObj>
              </mc:Choice>
              <mc:Fallback>
                <p:oleObj name="Формула" r:id="rId4" imgW="114120" imgH="2156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124"/>
          <p:cNvGrpSpPr>
            <a:grpSpLocks/>
          </p:cNvGrpSpPr>
          <p:nvPr/>
        </p:nvGrpSpPr>
        <p:grpSpPr bwMode="auto">
          <a:xfrm>
            <a:off x="1187624" y="3645024"/>
            <a:ext cx="1555750" cy="719138"/>
            <a:chOff x="272" y="3583"/>
            <a:chExt cx="980" cy="456"/>
          </a:xfrm>
        </p:grpSpPr>
        <p:sp>
          <p:nvSpPr>
            <p:cNvPr id="15481" name="Rectangle 121"/>
            <p:cNvSpPr>
              <a:spLocks noChangeArrowheads="1"/>
            </p:cNvSpPr>
            <p:nvPr/>
          </p:nvSpPr>
          <p:spPr bwMode="auto">
            <a:xfrm>
              <a:off x="272" y="3583"/>
              <a:ext cx="980" cy="456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0">
                  <a:latin typeface="Times New Roman" pitchFamily="18" charset="0"/>
                  <a:cs typeface="Times New Roman" pitchFamily="18" charset="0"/>
                </a:rPr>
                <a:t>√</a:t>
              </a:r>
              <a:r>
                <a:rPr lang="ru-RU" sz="2800" b="0">
                  <a:latin typeface="Times New Roman" pitchFamily="18" charset="0"/>
                  <a:cs typeface="Times New Roman" pitchFamily="18" charset="0"/>
                </a:rPr>
                <a:t>3</a:t>
              </a:r>
              <a:endParaRPr lang="en-US" sz="2800" b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5483" name="Line 123"/>
            <p:cNvSpPr>
              <a:spLocks noChangeShapeType="1"/>
            </p:cNvSpPr>
            <p:nvPr/>
          </p:nvSpPr>
          <p:spPr bwMode="auto">
            <a:xfrm>
              <a:off x="762" y="3696"/>
              <a:ext cx="14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485" name="Rectangle 125"/>
          <p:cNvSpPr>
            <a:spLocks noChangeArrowheads="1"/>
          </p:cNvSpPr>
          <p:nvPr/>
        </p:nvSpPr>
        <p:spPr bwMode="auto">
          <a:xfrm>
            <a:off x="1201692" y="4610932"/>
            <a:ext cx="1555750" cy="7239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800" b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494" name="Object 13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Формула" r:id="rId6" imgW="114120" imgH="215640" progId="Equation.3">
                  <p:embed/>
                </p:oleObj>
              </mc:Choice>
              <mc:Fallback>
                <p:oleObj name="Формула" r:id="rId6" imgW="114120" imgH="21564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" name="Group 138"/>
          <p:cNvGrpSpPr>
            <a:grpSpLocks/>
          </p:cNvGrpSpPr>
          <p:nvPr/>
        </p:nvGrpSpPr>
        <p:grpSpPr bwMode="auto">
          <a:xfrm>
            <a:off x="4859336" y="2650880"/>
            <a:ext cx="1550988" cy="727075"/>
            <a:chOff x="295" y="3683"/>
            <a:chExt cx="977" cy="458"/>
          </a:xfrm>
        </p:grpSpPr>
        <p:sp>
          <p:nvSpPr>
            <p:cNvPr id="15493" name="Rectangle 133"/>
            <p:cNvSpPr>
              <a:spLocks noChangeArrowheads="1"/>
            </p:cNvSpPr>
            <p:nvPr/>
          </p:nvSpPr>
          <p:spPr bwMode="auto">
            <a:xfrm>
              <a:off x="295" y="3683"/>
              <a:ext cx="977" cy="45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0" dirty="0">
                  <a:latin typeface="Times New Roman" pitchFamily="18" charset="0"/>
                  <a:cs typeface="Times New Roman" pitchFamily="18" charset="0"/>
                </a:rPr>
                <a:t>√3/2</a:t>
              </a:r>
            </a:p>
          </p:txBody>
        </p:sp>
        <p:sp>
          <p:nvSpPr>
            <p:cNvPr id="15497" name="Line 137"/>
            <p:cNvSpPr>
              <a:spLocks noChangeShapeType="1"/>
            </p:cNvSpPr>
            <p:nvPr/>
          </p:nvSpPr>
          <p:spPr bwMode="auto">
            <a:xfrm>
              <a:off x="696" y="3762"/>
              <a:ext cx="1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499" name="Rectangle 139"/>
          <p:cNvSpPr>
            <a:spLocks noChangeArrowheads="1"/>
          </p:cNvSpPr>
          <p:nvPr/>
        </p:nvSpPr>
        <p:spPr bwMode="auto">
          <a:xfrm>
            <a:off x="3001892" y="1672672"/>
            <a:ext cx="1609725" cy="7318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800" b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5" name="Group 140"/>
          <p:cNvGrpSpPr>
            <a:grpSpLocks/>
          </p:cNvGrpSpPr>
          <p:nvPr/>
        </p:nvGrpSpPr>
        <p:grpSpPr bwMode="auto">
          <a:xfrm>
            <a:off x="3002579" y="2636912"/>
            <a:ext cx="1601788" cy="743523"/>
            <a:chOff x="303" y="3612"/>
            <a:chExt cx="977" cy="458"/>
          </a:xfrm>
        </p:grpSpPr>
        <p:sp>
          <p:nvSpPr>
            <p:cNvPr id="15501" name="Rectangle 141"/>
            <p:cNvSpPr>
              <a:spLocks noChangeArrowheads="1"/>
            </p:cNvSpPr>
            <p:nvPr/>
          </p:nvSpPr>
          <p:spPr bwMode="auto">
            <a:xfrm>
              <a:off x="303" y="3612"/>
              <a:ext cx="977" cy="458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2800" b="0" dirty="0">
                  <a:latin typeface="Times New Roman" pitchFamily="18" charset="0"/>
                  <a:cs typeface="Times New Roman" pitchFamily="18" charset="0"/>
                </a:rPr>
                <a:t>√3/2</a:t>
              </a:r>
            </a:p>
          </p:txBody>
        </p:sp>
        <p:sp>
          <p:nvSpPr>
            <p:cNvPr id="15502" name="Line 142"/>
            <p:cNvSpPr>
              <a:spLocks noChangeShapeType="1"/>
            </p:cNvSpPr>
            <p:nvPr/>
          </p:nvSpPr>
          <p:spPr bwMode="auto">
            <a:xfrm>
              <a:off x="696" y="3762"/>
              <a:ext cx="12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503" name="Rectangle 143"/>
          <p:cNvSpPr>
            <a:spLocks noChangeArrowheads="1"/>
          </p:cNvSpPr>
          <p:nvPr/>
        </p:nvSpPr>
        <p:spPr bwMode="auto">
          <a:xfrm>
            <a:off x="3001892" y="3630956"/>
            <a:ext cx="1611313" cy="7175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>
                <a:latin typeface="Times New Roman" pitchFamily="18" charset="0"/>
                <a:cs typeface="Times New Roman" pitchFamily="18" charset="0"/>
              </a:rPr>
              <a:t>-1</a:t>
            </a:r>
            <a:endParaRPr lang="en-US" sz="24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04" name="Rectangle 144"/>
          <p:cNvSpPr>
            <a:spLocks noChangeArrowheads="1"/>
          </p:cNvSpPr>
          <p:nvPr/>
        </p:nvSpPr>
        <p:spPr bwMode="auto">
          <a:xfrm>
            <a:off x="2986156" y="4596864"/>
            <a:ext cx="1608138" cy="7302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400" b="0">
                <a:latin typeface="Times New Roman" pitchFamily="18" charset="0"/>
                <a:cs typeface="Times New Roman" pitchFamily="18" charset="0"/>
              </a:rPr>
              <a:t>0</a:t>
            </a:r>
            <a:endParaRPr lang="en-US" sz="24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05" name="Rectangle 145"/>
          <p:cNvSpPr>
            <a:spLocks noChangeArrowheads="1"/>
          </p:cNvSpPr>
          <p:nvPr/>
        </p:nvSpPr>
        <p:spPr bwMode="auto">
          <a:xfrm>
            <a:off x="4860032" y="3630956"/>
            <a:ext cx="1550988" cy="727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8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06" name="Rectangle 146"/>
          <p:cNvSpPr>
            <a:spLocks noChangeArrowheads="1"/>
          </p:cNvSpPr>
          <p:nvPr/>
        </p:nvSpPr>
        <p:spPr bwMode="auto">
          <a:xfrm>
            <a:off x="4860032" y="4596864"/>
            <a:ext cx="1554163" cy="7318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800" b="0">
                <a:latin typeface="Times New Roman" pitchFamily="18" charset="0"/>
                <a:cs typeface="Times New Roman" pitchFamily="18" charset="0"/>
              </a:rPr>
              <a:t>1/2</a:t>
            </a:r>
          </a:p>
        </p:txBody>
      </p:sp>
      <p:sp>
        <p:nvSpPr>
          <p:cNvPr id="15507" name="Rectangle 147"/>
          <p:cNvSpPr>
            <a:spLocks noChangeArrowheads="1"/>
          </p:cNvSpPr>
          <p:nvPr/>
        </p:nvSpPr>
        <p:spPr bwMode="auto">
          <a:xfrm>
            <a:off x="6660232" y="1685072"/>
            <a:ext cx="1581150" cy="727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0">
                <a:latin typeface="Times New Roman" pitchFamily="18" charset="0"/>
                <a:cs typeface="Times New Roman" pitchFamily="18" charset="0"/>
              </a:rPr>
              <a:t>-1</a:t>
            </a:r>
            <a:endParaRPr lang="en-US" sz="28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08" name="Rectangle 148"/>
          <p:cNvSpPr>
            <a:spLocks noChangeArrowheads="1"/>
          </p:cNvSpPr>
          <p:nvPr/>
        </p:nvSpPr>
        <p:spPr bwMode="auto">
          <a:xfrm>
            <a:off x="6677636" y="2650980"/>
            <a:ext cx="1581150" cy="72707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0">
                <a:latin typeface="Times New Roman" pitchFamily="18" charset="0"/>
                <a:cs typeface="Times New Roman" pitchFamily="18" charset="0"/>
              </a:rPr>
              <a:t>1</a:t>
            </a:r>
            <a:endParaRPr lang="en-US" sz="28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509" name="Rectangle 149"/>
          <p:cNvSpPr>
            <a:spLocks noChangeArrowheads="1"/>
          </p:cNvSpPr>
          <p:nvPr/>
        </p:nvSpPr>
        <p:spPr bwMode="auto">
          <a:xfrm>
            <a:off x="6660232" y="3630956"/>
            <a:ext cx="1581150" cy="7239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b="0">
                <a:latin typeface="Times New Roman" pitchFamily="18" charset="0"/>
                <a:cs typeface="Times New Roman" pitchFamily="18" charset="0"/>
              </a:rPr>
              <a:t>-1</a:t>
            </a:r>
            <a:endParaRPr lang="en-US" sz="28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2" name="Rectangle 146"/>
          <p:cNvSpPr>
            <a:spLocks noChangeArrowheads="1"/>
          </p:cNvSpPr>
          <p:nvPr/>
        </p:nvSpPr>
        <p:spPr bwMode="auto">
          <a:xfrm>
            <a:off x="6732240" y="4653136"/>
            <a:ext cx="1554163" cy="7318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Молодец!</a:t>
            </a:r>
            <a:endParaRPr lang="en-US" sz="28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3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53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53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53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5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5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5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5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5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4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54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54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5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5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5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4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4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54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4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4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4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54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54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15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89" dur="2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153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95" dur="2000"/>
                                        <p:tgtEl>
                                          <p:spTgt spid="15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5"/>
                  </p:tgtEl>
                </p:cond>
              </p:nextCondLst>
            </p:seq>
            <p:seq concurrent="1" nextAc="seek">
              <p:cTn id="96" restart="whenNotActive" fill="hold" evtFilter="cancelBubble" nodeType="interactiveSeq">
                <p:stCondLst>
                  <p:cond evt="onClick" delay="0">
                    <p:tgtEl>
                      <p:spTgt spid="153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7" fill="hold">
                      <p:stCondLst>
                        <p:cond delay="0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1" dur="2000"/>
                                        <p:tgtEl>
                                          <p:spTgt spid="15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6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154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17"/>
                  </p:tgtEl>
                </p:cond>
              </p:nextCondLst>
            </p:seq>
            <p:seq concurrent="1" nextAc="seek">
              <p:cTn id="108" restart="whenNotActive" fill="hold" evtFilter="cancelBubble" nodeType="interactiveSeq">
                <p:stCondLst>
                  <p:cond evt="onClick" delay="0">
                    <p:tgtEl>
                      <p:spTgt spid="153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9" fill="hold">
                      <p:stCondLst>
                        <p:cond delay="0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3" dur="2000"/>
                                        <p:tgtEl>
                                          <p:spTgt spid="15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8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153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9" dur="2000"/>
                                        <p:tgtEl>
                                          <p:spTgt spid="15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0"/>
                  </p:tgtEl>
                </p:cond>
              </p:nextCondLst>
            </p:seq>
            <p:seq concurrent="1" nextAc="seek">
              <p:cTn id="120" restart="whenNotActive" fill="hold" evtFilter="cancelBubble" nodeType="interactiveSeq">
                <p:stCondLst>
                  <p:cond evt="onClick" delay="0">
                    <p:tgtEl>
                      <p:spTgt spid="153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1" fill="hold">
                      <p:stCondLst>
                        <p:cond delay="0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5" dur="2000"/>
                                        <p:tgtEl>
                                          <p:spTgt spid="15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1"/>
                  </p:tgtEl>
                </p:cond>
              </p:nextCondLst>
            </p:seq>
            <p:seq concurrent="1" nextAc="seek">
              <p:cTn id="126" restart="whenNotActive" fill="hold" evtFilter="cancelBubble" nodeType="interactiveSeq">
                <p:stCondLst>
                  <p:cond evt="onClick" delay="0">
                    <p:tgtEl>
                      <p:spTgt spid="153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7" fill="hold">
                      <p:stCondLst>
                        <p:cond delay="0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1" dur="2000"/>
                                        <p:tgtEl>
                                          <p:spTgt spid="15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67"/>
                  </p:tgtEl>
                </p:cond>
              </p:nextCondLst>
            </p:seq>
            <p:seq concurrent="1" nextAc="seek">
              <p:cTn id="132" restart="whenNotActive" fill="hold" evtFilter="cancelBubble" nodeType="interactiveSeq">
                <p:stCondLst>
                  <p:cond evt="onClick" delay="0">
                    <p:tgtEl>
                      <p:spTgt spid="153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3" fill="hold">
                      <p:stCondLst>
                        <p:cond delay="0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7" dur="2000"/>
                                        <p:tgtEl>
                                          <p:spTgt spid="15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2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153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3" dur="2000"/>
                                        <p:tgtEl>
                                          <p:spTgt spid="15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73"/>
                  </p:tgtEl>
                </p:cond>
              </p:nextCondLst>
            </p:seq>
            <p:seq concurrent="1" nextAc="seek">
              <p:cTn id="144" restart="whenNotActive" fill="hold" evtFilter="cancelBubble" nodeType="interactiveSeq">
                <p:stCondLst>
                  <p:cond evt="onClick" delay="0">
                    <p:tgtEl>
                      <p:spTgt spid="15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5" fill="hold">
                      <p:stCondLst>
                        <p:cond delay="0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9" dur="2000"/>
                                        <p:tgtEl>
                                          <p:spTgt spid="154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36"/>
                  </p:tgtEl>
                </p:cond>
              </p:nextCondLst>
            </p:seq>
            <p:seq concurrent="1" nextAc="seek">
              <p:cTn id="150" restart="whenNotActive" fill="hold" evtFilter="cancelBubble" nodeType="interactiveSeq">
                <p:stCondLst>
                  <p:cond evt="onClick" delay="0">
                    <p:tgtEl>
                      <p:spTgt spid="154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1" fill="hold">
                      <p:stCondLst>
                        <p:cond delay="0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5" dur="2000"/>
                                        <p:tgtEl>
                                          <p:spTgt spid="15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40"/>
                  </p:tgtEl>
                </p:cond>
              </p:nextCondLst>
            </p:seq>
            <p:seq concurrent="1" nextAc="seek">
              <p:cTn id="156" restart="whenNotActive" fill="hold" evtFilter="cancelBubble" nodeType="interactiveSeq">
                <p:stCondLst>
                  <p:cond evt="onClick" delay="0">
                    <p:tgtEl>
                      <p:spTgt spid="15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7" fill="hold">
                      <p:stCondLst>
                        <p:cond delay="0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1" dur="2000"/>
                                        <p:tgtEl>
                                          <p:spTgt spid="15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37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15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67" dur="2000"/>
                                        <p:tgtEl>
                                          <p:spTgt spid="15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38"/>
                  </p:tgtEl>
                </p:cond>
              </p:nextCondLst>
            </p:seq>
            <p:seq concurrent="1" nextAc="seek">
              <p:cTn id="168" restart="whenNotActive" fill="hold" evtFilter="cancelBubble" nodeType="interactiveSeq">
                <p:stCondLst>
                  <p:cond evt="onClick" delay="0">
                    <p:tgtEl>
                      <p:spTgt spid="154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9" fill="hold">
                      <p:stCondLst>
                        <p:cond delay="0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3" dur="2000"/>
                                        <p:tgtEl>
                                          <p:spTgt spid="15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41"/>
                  </p:tgtEl>
                </p:cond>
              </p:nextCondLst>
            </p:seq>
            <p:seq concurrent="1" nextAc="seek">
              <p:cTn id="174" restart="whenNotActive" fill="hold" evtFilter="cancelBubble" nodeType="interactiveSeq">
                <p:stCondLst>
                  <p:cond evt="onClick" delay="0">
                    <p:tgtEl>
                      <p:spTgt spid="154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5" fill="hold">
                      <p:stCondLst>
                        <p:cond delay="0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9" dur="2000"/>
                                        <p:tgtEl>
                                          <p:spTgt spid="15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42"/>
                  </p:tgtEl>
                </p:cond>
              </p:nextCondLst>
            </p:seq>
            <p:seq concurrent="1" nextAc="seek">
              <p:cTn id="180" restart="whenNotActive" fill="hold" evtFilter="cancelBubble" nodeType="interactiveSeq">
                <p:stCondLst>
                  <p:cond evt="onClick" delay="0">
                    <p:tgtEl>
                      <p:spTgt spid="154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1" fill="hold">
                      <p:stCondLst>
                        <p:cond delay="0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85" dur="2000"/>
                                        <p:tgtEl>
                                          <p:spTgt spid="15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39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1539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1" dur="2000"/>
                                        <p:tgtEl>
                                          <p:spTgt spid="154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399"/>
                  </p:tgtEl>
                </p:cond>
              </p:nextCondLst>
            </p:seq>
            <p:seq concurrent="1" nextAc="seek">
              <p:cTn id="192" restart="whenNotActive" fill="hold" evtFilter="cancelBubble" nodeType="interactiveSeq">
                <p:stCondLst>
                  <p:cond evt="onClick" delay="0">
                    <p:tgtEl>
                      <p:spTgt spid="154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3" fill="hold">
                      <p:stCondLst>
                        <p:cond delay="0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97" dur="2000"/>
                                        <p:tgtEl>
                                          <p:spTgt spid="15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7"/>
                  </p:tgtEl>
                </p:cond>
              </p:nextCondLst>
            </p:seq>
            <p:seq concurrent="1" nextAc="seek">
              <p:cTn id="198" restart="whenNotActive" fill="hold" evtFilter="cancelBubble" nodeType="interactiveSeq">
                <p:stCondLst>
                  <p:cond evt="onClick" delay="0">
                    <p:tgtEl>
                      <p:spTgt spid="154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9" fill="hold">
                      <p:stCondLst>
                        <p:cond delay="0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7"/>
                  </p:tgtEl>
                </p:cond>
              </p:nextCondLst>
            </p:seq>
            <p:seq concurrent="1" nextAc="seek">
              <p:cTn id="204" restart="whenNotActive" fill="hold" evtFilter="cancelBubble" nodeType="interactiveSeq">
                <p:stCondLst>
                  <p:cond evt="onClick" delay="0">
                    <p:tgtEl>
                      <p:spTgt spid="154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5" fill="hold">
                      <p:stCondLst>
                        <p:cond delay="0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09" dur="2000"/>
                                        <p:tgtEl>
                                          <p:spTgt spid="15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8"/>
                  </p:tgtEl>
                </p:cond>
              </p:nextCondLst>
            </p:seq>
            <p:seq concurrent="1" nextAc="seek">
              <p:cTn id="210" restart="whenNotActive" fill="hold" evtFilter="cancelBubble" nodeType="interactiveSeq">
                <p:stCondLst>
                  <p:cond evt="onClick" delay="0">
                    <p:tgtEl>
                      <p:spTgt spid="154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1" fill="hold">
                      <p:stCondLst>
                        <p:cond delay="0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2"/>
                  </p:tgtEl>
                </p:cond>
              </p:nextCondLst>
            </p:seq>
            <p:seq concurrent="1" nextAc="seek">
              <p:cTn id="216" restart="whenNotActive" fill="hold" evtFilter="cancelBubble" nodeType="interactiveSeq">
                <p:stCondLst>
                  <p:cond evt="onClick" delay="0">
                    <p:tgtEl>
                      <p:spTgt spid="154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7" fill="hold">
                      <p:stCondLst>
                        <p:cond delay="0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1" dur="2000"/>
                                        <p:tgtEl>
                                          <p:spTgt spid="15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2"/>
                  </p:tgtEl>
                </p:cond>
              </p:nextCondLst>
            </p:seq>
            <p:seq concurrent="1" nextAc="seek">
              <p:cTn id="222" restart="whenNotActive" fill="hold" evtFilter="cancelBubble" nodeType="interactiveSeq">
                <p:stCondLst>
                  <p:cond evt="onClick" delay="0">
                    <p:tgtEl>
                      <p:spTgt spid="1545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3" fill="hold">
                      <p:stCondLst>
                        <p:cond delay="0"/>
                      </p:stCondLst>
                      <p:childTnLst>
                        <p:par>
                          <p:cTn id="224" fill="hold">
                            <p:stCondLst>
                              <p:cond delay="0"/>
                            </p:stCondLst>
                            <p:childTnLst>
                              <p:par>
                                <p:cTn id="22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8"/>
                  </p:tgtEl>
                </p:cond>
              </p:nextCondLst>
            </p:seq>
            <p:seq concurrent="1" nextAc="seek">
              <p:cTn id="228" restart="whenNotActive" fill="hold" evtFilter="cancelBubble" nodeType="interactiveSeq">
                <p:stCondLst>
                  <p:cond evt="onClick" delay="0">
                    <p:tgtEl>
                      <p:spTgt spid="154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9" fill="hold">
                      <p:stCondLst>
                        <p:cond delay="0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3" dur="2000"/>
                                        <p:tgtEl>
                                          <p:spTgt spid="15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9"/>
                  </p:tgtEl>
                </p:cond>
              </p:nextCondLst>
            </p:seq>
            <p:seq concurrent="1" nextAc="seek">
              <p:cTn id="234" restart="whenNotActive" fill="hold" evtFilter="cancelBubble" nodeType="interactiveSeq">
                <p:stCondLst>
                  <p:cond evt="onClick" delay="0">
                    <p:tgtEl>
                      <p:spTgt spid="154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5" fill="hold">
                      <p:stCondLst>
                        <p:cond delay="0"/>
                      </p:stCondLst>
                      <p:childTnLst>
                        <p:par>
                          <p:cTn id="236" fill="hold">
                            <p:stCondLst>
                              <p:cond delay="0"/>
                            </p:stCondLst>
                            <p:childTnLst>
                              <p:par>
                                <p:cTn id="23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39" dur="2000"/>
                                        <p:tgtEl>
                                          <p:spTgt spid="155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1"/>
                  </p:tgtEl>
                </p:cond>
              </p:nextCondLst>
            </p:seq>
            <p:seq concurrent="1" nextAc="seek">
              <p:cTn id="240" restart="whenNotActive" fill="hold" evtFilter="cancelBubble" nodeType="interactiveSeq">
                <p:stCondLst>
                  <p:cond evt="onClick" delay="0">
                    <p:tgtEl>
                      <p:spTgt spid="154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1" fill="hold">
                      <p:stCondLst>
                        <p:cond delay="0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45" dur="2000"/>
                                        <p:tgtEl>
                                          <p:spTgt spid="15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0"/>
                  </p:tgtEl>
                </p:cond>
              </p:nextCondLst>
            </p:seq>
            <p:seq concurrent="1" nextAc="seek">
              <p:cTn id="246" restart="whenNotActive" fill="hold" evtFilter="cancelBubble" nodeType="interactiveSeq">
                <p:stCondLst>
                  <p:cond evt="onClick" delay="0">
                    <p:tgtEl>
                      <p:spTgt spid="154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7" fill="hold">
                      <p:stCondLst>
                        <p:cond delay="0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1" dur="2000"/>
                                        <p:tgtEl>
                                          <p:spTgt spid="15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56"/>
                  </p:tgtEl>
                </p:cond>
              </p:nextCondLst>
            </p:seq>
            <p:seq concurrent="1" nextAc="seek">
              <p:cTn id="252" restart="whenNotActive" fill="hold" evtFilter="cancelBubble" nodeType="interactiveSeq">
                <p:stCondLst>
                  <p:cond evt="onClick" delay="0">
                    <p:tgtEl>
                      <p:spTgt spid="15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3" fill="hold">
                      <p:stCondLst>
                        <p:cond delay="0"/>
                      </p:stCondLst>
                      <p:childTnLst>
                        <p:par>
                          <p:cTn id="254" fill="hold">
                            <p:stCondLst>
                              <p:cond delay="0"/>
                            </p:stCondLst>
                            <p:childTnLst>
                              <p:par>
                                <p:cTn id="25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57" dur="2000"/>
                                        <p:tgtEl>
                                          <p:spTgt spid="15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66"/>
                  </p:tgtEl>
                </p:cond>
              </p:nextCondLst>
            </p:seq>
            <p:seq concurrent="1" nextAc="seek">
              <p:cTn id="258" restart="whenNotActive" fill="hold" evtFilter="cancelBubble" nodeType="interactiveSeq">
                <p:stCondLst>
                  <p:cond evt="onClick" delay="0">
                    <p:tgtEl>
                      <p:spTgt spid="154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9" fill="hold">
                      <p:stCondLst>
                        <p:cond delay="0"/>
                      </p:stCondLst>
                      <p:childTnLst>
                        <p:par>
                          <p:cTn id="260" fill="hold">
                            <p:stCondLst>
                              <p:cond delay="0"/>
                            </p:stCondLst>
                            <p:childTnLst>
                              <p:par>
                                <p:cTn id="261" presetID="6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3" dur="2000"/>
                                        <p:tgtEl>
                                          <p:spTgt spid="15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2"/>
                  </p:tgtEl>
                </p:cond>
              </p:nextCondLst>
            </p:seq>
            <p:seq concurrent="1" nextAc="seek">
              <p:cTn id="264" restart="whenNotActive" fill="hold" evtFilter="cancelBubble" nodeType="interactiveSeq">
                <p:stCondLst>
                  <p:cond evt="onClick" delay="0">
                    <p:tgtEl>
                      <p:spTgt spid="154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5" fill="hold">
                      <p:stCondLst>
                        <p:cond delay="0"/>
                      </p:stCondLst>
                      <p:childTnLst>
                        <p:par>
                          <p:cTn id="266" fill="hold">
                            <p:stCondLst>
                              <p:cond delay="0"/>
                            </p:stCondLst>
                            <p:childTnLst>
                              <p:par>
                                <p:cTn id="267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9" dur="2000"/>
                                        <p:tgtEl>
                                          <p:spTgt spid="15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473"/>
                  </p:tgtEl>
                </p:cond>
              </p:nextCondLst>
            </p:seq>
          </p:childTnLst>
        </p:cTn>
      </p:par>
    </p:tnLst>
    <p:bldLst>
      <p:bldP spid="15365" grpId="0" animBg="1"/>
      <p:bldP spid="15417" grpId="0" animBg="1"/>
      <p:bldP spid="15462" grpId="0" animBg="1"/>
      <p:bldP spid="15470" grpId="0" animBg="1"/>
      <p:bldP spid="15472" grpId="0" animBg="1"/>
      <p:bldP spid="15505" grpId="0" animBg="1"/>
      <p:bldP spid="15506" grpId="0" animBg="1"/>
      <p:bldP spid="6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19"/>
          <p:cNvGrpSpPr>
            <a:grpSpLocks/>
          </p:cNvGrpSpPr>
          <p:nvPr/>
        </p:nvGrpSpPr>
        <p:grpSpPr bwMode="auto">
          <a:xfrm>
            <a:off x="165100" y="3549650"/>
            <a:ext cx="8826500" cy="2970213"/>
            <a:chOff x="104" y="1356"/>
            <a:chExt cx="5560" cy="1871"/>
          </a:xfrm>
        </p:grpSpPr>
        <p:sp>
          <p:nvSpPr>
            <p:cNvPr id="19876" name="Rectangle 420"/>
            <p:cNvSpPr>
              <a:spLocks noChangeArrowheads="1"/>
            </p:cNvSpPr>
            <p:nvPr/>
          </p:nvSpPr>
          <p:spPr bwMode="auto">
            <a:xfrm>
              <a:off x="128" y="1370"/>
              <a:ext cx="5536" cy="18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421"/>
            <p:cNvGrpSpPr>
              <a:grpSpLocks/>
            </p:cNvGrpSpPr>
            <p:nvPr/>
          </p:nvGrpSpPr>
          <p:grpSpPr bwMode="auto">
            <a:xfrm>
              <a:off x="104" y="1356"/>
              <a:ext cx="5552" cy="1871"/>
              <a:chOff x="-8" y="1202"/>
              <a:chExt cx="5552" cy="1871"/>
            </a:xfrm>
          </p:grpSpPr>
          <p:sp>
            <p:nvSpPr>
              <p:cNvPr id="19878" name="Line 422"/>
              <p:cNvSpPr>
                <a:spLocks noChangeShapeType="1"/>
              </p:cNvSpPr>
              <p:nvPr/>
            </p:nvSpPr>
            <p:spPr bwMode="auto">
              <a:xfrm>
                <a:off x="0" y="2123"/>
                <a:ext cx="308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79" name="Line 423"/>
              <p:cNvSpPr>
                <a:spLocks noChangeShapeType="1"/>
              </p:cNvSpPr>
              <p:nvPr/>
            </p:nvSpPr>
            <p:spPr bwMode="auto">
              <a:xfrm>
                <a:off x="7" y="2743"/>
                <a:ext cx="308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0" name="Line 424"/>
              <p:cNvSpPr>
                <a:spLocks noChangeShapeType="1"/>
              </p:cNvSpPr>
              <p:nvPr/>
            </p:nvSpPr>
            <p:spPr bwMode="auto">
              <a:xfrm>
                <a:off x="12" y="1816"/>
                <a:ext cx="306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1" name="Line 425"/>
              <p:cNvSpPr>
                <a:spLocks noChangeShapeType="1"/>
              </p:cNvSpPr>
              <p:nvPr/>
            </p:nvSpPr>
            <p:spPr bwMode="auto">
              <a:xfrm>
                <a:off x="0" y="1519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2" name="Line 426"/>
              <p:cNvSpPr>
                <a:spLocks noChangeShapeType="1"/>
              </p:cNvSpPr>
              <p:nvPr/>
            </p:nvSpPr>
            <p:spPr bwMode="auto">
              <a:xfrm>
                <a:off x="18" y="3059"/>
                <a:ext cx="307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3" name="Line 427"/>
              <p:cNvSpPr>
                <a:spLocks noChangeShapeType="1"/>
              </p:cNvSpPr>
              <p:nvPr/>
            </p:nvSpPr>
            <p:spPr bwMode="auto">
              <a:xfrm>
                <a:off x="5" y="2438"/>
                <a:ext cx="307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4" name="Line 428"/>
              <p:cNvSpPr>
                <a:spLocks noChangeShapeType="1"/>
              </p:cNvSpPr>
              <p:nvPr/>
            </p:nvSpPr>
            <p:spPr bwMode="auto">
              <a:xfrm rot="16200000" flipH="1">
                <a:off x="-929" y="2144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5" name="Line 429"/>
              <p:cNvSpPr>
                <a:spLocks noChangeShapeType="1"/>
              </p:cNvSpPr>
              <p:nvPr/>
            </p:nvSpPr>
            <p:spPr bwMode="auto">
              <a:xfrm rot="16200000" flipH="1">
                <a:off x="-613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6" name="Line 430"/>
              <p:cNvSpPr>
                <a:spLocks noChangeShapeType="1"/>
              </p:cNvSpPr>
              <p:nvPr/>
            </p:nvSpPr>
            <p:spPr bwMode="auto">
              <a:xfrm rot="5400000">
                <a:off x="-305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7" name="Line 431"/>
              <p:cNvSpPr>
                <a:spLocks noChangeShapeType="1"/>
              </p:cNvSpPr>
              <p:nvPr/>
            </p:nvSpPr>
            <p:spPr bwMode="auto">
              <a:xfrm rot="16200000" flipH="1">
                <a:off x="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8" name="Line 432"/>
              <p:cNvSpPr>
                <a:spLocks noChangeShapeType="1"/>
              </p:cNvSpPr>
              <p:nvPr/>
            </p:nvSpPr>
            <p:spPr bwMode="auto">
              <a:xfrm rot="5400000">
                <a:off x="308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89" name="Line 433"/>
              <p:cNvSpPr>
                <a:spLocks noChangeShapeType="1"/>
              </p:cNvSpPr>
              <p:nvPr/>
            </p:nvSpPr>
            <p:spPr bwMode="auto">
              <a:xfrm rot="5400000">
                <a:off x="618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0" name="Line 434"/>
              <p:cNvSpPr>
                <a:spLocks noChangeShapeType="1"/>
              </p:cNvSpPr>
              <p:nvPr/>
            </p:nvSpPr>
            <p:spPr bwMode="auto">
              <a:xfrm rot="16200000" flipH="1">
                <a:off x="923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1" name="Line 435"/>
              <p:cNvSpPr>
                <a:spLocks noChangeShapeType="1"/>
              </p:cNvSpPr>
              <p:nvPr/>
            </p:nvSpPr>
            <p:spPr bwMode="auto">
              <a:xfrm rot="5400000">
                <a:off x="1210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2" name="Line 436"/>
              <p:cNvSpPr>
                <a:spLocks noChangeShapeType="1"/>
              </p:cNvSpPr>
              <p:nvPr/>
            </p:nvSpPr>
            <p:spPr bwMode="auto">
              <a:xfrm rot="16200000" flipH="1">
                <a:off x="1547" y="2142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3" name="Line 437"/>
              <p:cNvSpPr>
                <a:spLocks noChangeShapeType="1"/>
              </p:cNvSpPr>
              <p:nvPr/>
            </p:nvSpPr>
            <p:spPr bwMode="auto">
              <a:xfrm rot="5400000">
                <a:off x="1847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4" name="Line 438"/>
              <p:cNvSpPr>
                <a:spLocks noChangeShapeType="1"/>
              </p:cNvSpPr>
              <p:nvPr/>
            </p:nvSpPr>
            <p:spPr bwMode="auto">
              <a:xfrm rot="16200000" flipH="1">
                <a:off x="2157" y="2137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5" name="Line 439"/>
              <p:cNvSpPr>
                <a:spLocks noChangeShapeType="1"/>
              </p:cNvSpPr>
              <p:nvPr/>
            </p:nvSpPr>
            <p:spPr bwMode="auto">
              <a:xfrm>
                <a:off x="3072" y="2123"/>
                <a:ext cx="246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6" name="Line 440"/>
              <p:cNvSpPr>
                <a:spLocks noChangeShapeType="1"/>
              </p:cNvSpPr>
              <p:nvPr/>
            </p:nvSpPr>
            <p:spPr bwMode="auto">
              <a:xfrm flipV="1">
                <a:off x="3079" y="2743"/>
                <a:ext cx="245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7" name="Line 441"/>
              <p:cNvSpPr>
                <a:spLocks noChangeShapeType="1"/>
              </p:cNvSpPr>
              <p:nvPr/>
            </p:nvSpPr>
            <p:spPr bwMode="auto">
              <a:xfrm>
                <a:off x="3084" y="1816"/>
                <a:ext cx="245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8" name="Line 442"/>
              <p:cNvSpPr>
                <a:spLocks noChangeShapeType="1"/>
              </p:cNvSpPr>
              <p:nvPr/>
            </p:nvSpPr>
            <p:spPr bwMode="auto">
              <a:xfrm>
                <a:off x="3090" y="3059"/>
                <a:ext cx="245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899" name="Line 443"/>
              <p:cNvSpPr>
                <a:spLocks noChangeShapeType="1"/>
              </p:cNvSpPr>
              <p:nvPr/>
            </p:nvSpPr>
            <p:spPr bwMode="auto">
              <a:xfrm flipV="1">
                <a:off x="3077" y="2438"/>
                <a:ext cx="244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00" name="Line 444"/>
              <p:cNvSpPr>
                <a:spLocks noChangeShapeType="1"/>
              </p:cNvSpPr>
              <p:nvPr/>
            </p:nvSpPr>
            <p:spPr bwMode="auto">
              <a:xfrm rot="16200000" flipH="1">
                <a:off x="2459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01" name="Line 445"/>
              <p:cNvSpPr>
                <a:spLocks noChangeShapeType="1"/>
              </p:cNvSpPr>
              <p:nvPr/>
            </p:nvSpPr>
            <p:spPr bwMode="auto">
              <a:xfrm rot="5400000">
                <a:off x="2763" y="2135"/>
                <a:ext cx="1866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02" name="Line 446"/>
              <p:cNvSpPr>
                <a:spLocks noChangeShapeType="1"/>
              </p:cNvSpPr>
              <p:nvPr/>
            </p:nvSpPr>
            <p:spPr bwMode="auto">
              <a:xfrm rot="16200000" flipH="1">
                <a:off x="307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03" name="Line 447"/>
              <p:cNvSpPr>
                <a:spLocks noChangeShapeType="1"/>
              </p:cNvSpPr>
              <p:nvPr/>
            </p:nvSpPr>
            <p:spPr bwMode="auto">
              <a:xfrm rot="5400000">
                <a:off x="338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04" name="Line 448"/>
              <p:cNvSpPr>
                <a:spLocks noChangeShapeType="1"/>
              </p:cNvSpPr>
              <p:nvPr/>
            </p:nvSpPr>
            <p:spPr bwMode="auto">
              <a:xfrm rot="5400000">
                <a:off x="3690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05" name="Line 449"/>
              <p:cNvSpPr>
                <a:spLocks noChangeShapeType="1"/>
              </p:cNvSpPr>
              <p:nvPr/>
            </p:nvSpPr>
            <p:spPr bwMode="auto">
              <a:xfrm rot="5400000">
                <a:off x="3995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06" name="Line 450"/>
              <p:cNvSpPr>
                <a:spLocks noChangeShapeType="1"/>
              </p:cNvSpPr>
              <p:nvPr/>
            </p:nvSpPr>
            <p:spPr bwMode="auto">
              <a:xfrm rot="16200000" flipH="1">
                <a:off x="430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07" name="Line 451"/>
              <p:cNvSpPr>
                <a:spLocks noChangeShapeType="1"/>
              </p:cNvSpPr>
              <p:nvPr/>
            </p:nvSpPr>
            <p:spPr bwMode="auto">
              <a:xfrm rot="5400000">
                <a:off x="4611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908" name="Line 452"/>
              <p:cNvSpPr>
                <a:spLocks noChangeShapeType="1"/>
              </p:cNvSpPr>
              <p:nvPr/>
            </p:nvSpPr>
            <p:spPr bwMode="auto">
              <a:xfrm>
                <a:off x="-8" y="1215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909" name="Line 453"/>
            <p:cNvSpPr>
              <a:spLocks noChangeShapeType="1"/>
            </p:cNvSpPr>
            <p:nvPr/>
          </p:nvSpPr>
          <p:spPr bwMode="auto">
            <a:xfrm flipH="1" flipV="1">
              <a:off x="2881" y="1373"/>
              <a:ext cx="3" cy="18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910" name="Line 454"/>
            <p:cNvSpPr>
              <a:spLocks noChangeShapeType="1"/>
            </p:cNvSpPr>
            <p:nvPr/>
          </p:nvSpPr>
          <p:spPr bwMode="auto">
            <a:xfrm>
              <a:off x="121" y="2275"/>
              <a:ext cx="54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9911" name="Text Box 455"/>
            <p:cNvSpPr txBox="1">
              <a:spLocks noChangeArrowheads="1"/>
            </p:cNvSpPr>
            <p:nvPr/>
          </p:nvSpPr>
          <p:spPr bwMode="auto">
            <a:xfrm>
              <a:off x="5514" y="2101"/>
              <a:ext cx="118" cy="18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1600" b="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9912" name="Text Box 456"/>
            <p:cNvSpPr txBox="1">
              <a:spLocks noChangeArrowheads="1"/>
            </p:cNvSpPr>
            <p:nvPr/>
          </p:nvSpPr>
          <p:spPr bwMode="auto">
            <a:xfrm>
              <a:off x="3019" y="1369"/>
              <a:ext cx="119" cy="17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1600" b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4" name="Group 457"/>
            <p:cNvGrpSpPr>
              <a:grpSpLocks/>
            </p:cNvGrpSpPr>
            <p:nvPr/>
          </p:nvGrpSpPr>
          <p:grpSpPr bwMode="auto">
            <a:xfrm>
              <a:off x="2862" y="1812"/>
              <a:ext cx="212" cy="895"/>
              <a:chOff x="2862" y="1906"/>
              <a:chExt cx="212" cy="895"/>
            </a:xfrm>
          </p:grpSpPr>
          <p:grpSp>
            <p:nvGrpSpPr>
              <p:cNvPr id="5" name="Group 458"/>
              <p:cNvGrpSpPr>
                <a:grpSpLocks/>
              </p:cNvGrpSpPr>
              <p:nvPr/>
            </p:nvGrpSpPr>
            <p:grpSpPr bwMode="auto">
              <a:xfrm>
                <a:off x="2862" y="1906"/>
                <a:ext cx="177" cy="181"/>
                <a:chOff x="2862" y="1606"/>
                <a:chExt cx="177" cy="181"/>
              </a:xfrm>
            </p:grpSpPr>
            <p:sp>
              <p:nvSpPr>
                <p:cNvPr id="19915" name="Text Box 459"/>
                <p:cNvSpPr txBox="1">
                  <a:spLocks noChangeArrowheads="1"/>
                </p:cNvSpPr>
                <p:nvPr/>
              </p:nvSpPr>
              <p:spPr bwMode="auto">
                <a:xfrm>
                  <a:off x="2884" y="1606"/>
                  <a:ext cx="155" cy="181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>
                      <a:solidFill>
                        <a:srgbClr val="000000"/>
                      </a:solidFill>
                    </a:rPr>
                    <a:t> 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9916" name="Oval 460"/>
                <p:cNvSpPr>
                  <a:spLocks noChangeArrowheads="1"/>
                </p:cNvSpPr>
                <p:nvPr/>
              </p:nvSpPr>
              <p:spPr bwMode="auto">
                <a:xfrm>
                  <a:off x="2862" y="1751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" name="Group 461"/>
              <p:cNvGrpSpPr>
                <a:grpSpLocks/>
              </p:cNvGrpSpPr>
              <p:nvPr/>
            </p:nvGrpSpPr>
            <p:grpSpPr bwMode="auto">
              <a:xfrm>
                <a:off x="2863" y="2655"/>
                <a:ext cx="211" cy="146"/>
                <a:chOff x="2866" y="2649"/>
                <a:chExt cx="211" cy="146"/>
              </a:xfrm>
            </p:grpSpPr>
            <p:sp>
              <p:nvSpPr>
                <p:cNvPr id="19918" name="Text Box 462"/>
                <p:cNvSpPr txBox="1">
                  <a:spLocks noChangeArrowheads="1"/>
                </p:cNvSpPr>
                <p:nvPr/>
              </p:nvSpPr>
              <p:spPr bwMode="auto">
                <a:xfrm>
                  <a:off x="2928" y="2656"/>
                  <a:ext cx="149" cy="139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 b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9919" name="Oval 463"/>
                <p:cNvSpPr>
                  <a:spLocks noChangeArrowheads="1"/>
                </p:cNvSpPr>
                <p:nvPr/>
              </p:nvSpPr>
              <p:spPr bwMode="auto">
                <a:xfrm>
                  <a:off x="2866" y="264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7" name="Group 464"/>
            <p:cNvGrpSpPr>
              <a:grpSpLocks/>
            </p:cNvGrpSpPr>
            <p:nvPr/>
          </p:nvGrpSpPr>
          <p:grpSpPr bwMode="auto">
            <a:xfrm>
              <a:off x="501" y="1919"/>
              <a:ext cx="4818" cy="379"/>
              <a:chOff x="501" y="2013"/>
              <a:chExt cx="4818" cy="379"/>
            </a:xfrm>
          </p:grpSpPr>
          <p:grpSp>
            <p:nvGrpSpPr>
              <p:cNvPr id="8" name="Group 465"/>
              <p:cNvGrpSpPr>
                <a:grpSpLocks/>
              </p:cNvGrpSpPr>
              <p:nvPr/>
            </p:nvGrpSpPr>
            <p:grpSpPr bwMode="auto">
              <a:xfrm>
                <a:off x="3725" y="2142"/>
                <a:ext cx="206" cy="250"/>
                <a:chOff x="5255" y="1883"/>
                <a:chExt cx="206" cy="250"/>
              </a:xfrm>
            </p:grpSpPr>
            <p:sp>
              <p:nvSpPr>
                <p:cNvPr id="19922" name="Text Box 466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19923" name="Oval 467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9" name="Group 468"/>
              <p:cNvGrpSpPr>
                <a:grpSpLocks/>
              </p:cNvGrpSpPr>
              <p:nvPr/>
            </p:nvGrpSpPr>
            <p:grpSpPr bwMode="auto">
              <a:xfrm>
                <a:off x="3317" y="2013"/>
                <a:ext cx="126" cy="373"/>
                <a:chOff x="4382" y="1760"/>
                <a:chExt cx="126" cy="373"/>
              </a:xfrm>
            </p:grpSpPr>
            <p:sp>
              <p:nvSpPr>
                <p:cNvPr id="19925" name="Oval 469"/>
                <p:cNvSpPr>
                  <a:spLocks noChangeArrowheads="1"/>
                </p:cNvSpPr>
                <p:nvPr/>
              </p:nvSpPr>
              <p:spPr bwMode="auto">
                <a:xfrm>
                  <a:off x="440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0" name="Group 470"/>
                <p:cNvGrpSpPr>
                  <a:grpSpLocks/>
                </p:cNvGrpSpPr>
                <p:nvPr/>
              </p:nvGrpSpPr>
              <p:grpSpPr bwMode="auto">
                <a:xfrm>
                  <a:off x="4382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19927" name="Line 471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28" name="Rectangle 472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19929" name="Rectangle 473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sp>
            <p:nvSpPr>
              <p:cNvPr id="19930" name="Text Box 474"/>
              <p:cNvSpPr txBox="1">
                <a:spLocks noChangeArrowheads="1"/>
              </p:cNvSpPr>
              <p:nvPr/>
            </p:nvSpPr>
            <p:spPr bwMode="auto">
              <a:xfrm>
                <a:off x="2864" y="2185"/>
                <a:ext cx="233" cy="202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b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1" name="Group 475"/>
              <p:cNvGrpSpPr>
                <a:grpSpLocks/>
              </p:cNvGrpSpPr>
              <p:nvPr/>
            </p:nvGrpSpPr>
            <p:grpSpPr bwMode="auto">
              <a:xfrm>
                <a:off x="2363" y="2016"/>
                <a:ext cx="126" cy="373"/>
                <a:chOff x="2510" y="1760"/>
                <a:chExt cx="126" cy="373"/>
              </a:xfrm>
            </p:grpSpPr>
            <p:sp>
              <p:nvSpPr>
                <p:cNvPr id="19932" name="Oval 476"/>
                <p:cNvSpPr>
                  <a:spLocks noChangeArrowheads="1"/>
                </p:cNvSpPr>
                <p:nvPr/>
              </p:nvSpPr>
              <p:spPr bwMode="auto">
                <a:xfrm>
                  <a:off x="2554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2" name="Group 477"/>
                <p:cNvGrpSpPr>
                  <a:grpSpLocks/>
                </p:cNvGrpSpPr>
                <p:nvPr/>
              </p:nvGrpSpPr>
              <p:grpSpPr bwMode="auto">
                <a:xfrm>
                  <a:off x="2510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19934" name="Line 478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35" name="Rectangle 479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19936" name="Rectangle 480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3" name="Group 481"/>
              <p:cNvGrpSpPr>
                <a:grpSpLocks/>
              </p:cNvGrpSpPr>
              <p:nvPr/>
            </p:nvGrpSpPr>
            <p:grpSpPr bwMode="auto">
              <a:xfrm>
                <a:off x="1854" y="2124"/>
                <a:ext cx="206" cy="266"/>
                <a:chOff x="1551" y="1859"/>
                <a:chExt cx="206" cy="266"/>
              </a:xfrm>
            </p:grpSpPr>
            <p:sp>
              <p:nvSpPr>
                <p:cNvPr id="19938" name="Oval 482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939" name="Text Box 483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14" name="Group 484"/>
              <p:cNvGrpSpPr>
                <a:grpSpLocks/>
              </p:cNvGrpSpPr>
              <p:nvPr/>
            </p:nvGrpSpPr>
            <p:grpSpPr bwMode="auto">
              <a:xfrm>
                <a:off x="926" y="2121"/>
                <a:ext cx="206" cy="266"/>
                <a:chOff x="1551" y="1859"/>
                <a:chExt cx="206" cy="266"/>
              </a:xfrm>
            </p:grpSpPr>
            <p:sp>
              <p:nvSpPr>
                <p:cNvPr id="19941" name="Oval 485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9942" name="Text Box 486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-2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15" name="Group 487"/>
              <p:cNvGrpSpPr>
                <a:grpSpLocks/>
              </p:cNvGrpSpPr>
              <p:nvPr/>
            </p:nvGrpSpPr>
            <p:grpSpPr bwMode="auto">
              <a:xfrm>
                <a:off x="1417" y="2047"/>
                <a:ext cx="216" cy="339"/>
                <a:chOff x="1437" y="2049"/>
                <a:chExt cx="216" cy="339"/>
              </a:xfrm>
            </p:grpSpPr>
            <p:sp>
              <p:nvSpPr>
                <p:cNvPr id="19944" name="Oval 488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6" name="Group 489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19946" name="Line 4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47" name="Rectangle 491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19948" name="Rectangle 49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7" name="Group 493"/>
              <p:cNvGrpSpPr>
                <a:grpSpLocks/>
              </p:cNvGrpSpPr>
              <p:nvPr/>
            </p:nvGrpSpPr>
            <p:grpSpPr bwMode="auto">
              <a:xfrm>
                <a:off x="501" y="2053"/>
                <a:ext cx="216" cy="339"/>
                <a:chOff x="1437" y="2049"/>
                <a:chExt cx="216" cy="339"/>
              </a:xfrm>
            </p:grpSpPr>
            <p:sp>
              <p:nvSpPr>
                <p:cNvPr id="19950" name="Oval 494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8" name="Group 495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19952" name="Line 4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53" name="Rectangle 497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19954" name="Rectangle 498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9" name="Group 499"/>
              <p:cNvGrpSpPr>
                <a:grpSpLocks/>
              </p:cNvGrpSpPr>
              <p:nvPr/>
            </p:nvGrpSpPr>
            <p:grpSpPr bwMode="auto">
              <a:xfrm>
                <a:off x="4643" y="2136"/>
                <a:ext cx="206" cy="250"/>
                <a:chOff x="5255" y="1883"/>
                <a:chExt cx="206" cy="250"/>
              </a:xfrm>
            </p:grpSpPr>
            <p:sp>
              <p:nvSpPr>
                <p:cNvPr id="19956" name="Text Box 500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2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19957" name="Oval 501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0" name="Group 502"/>
              <p:cNvGrpSpPr>
                <a:grpSpLocks/>
              </p:cNvGrpSpPr>
              <p:nvPr/>
            </p:nvGrpSpPr>
            <p:grpSpPr bwMode="auto">
              <a:xfrm>
                <a:off x="5103" y="2046"/>
                <a:ext cx="216" cy="339"/>
                <a:chOff x="1437" y="2049"/>
                <a:chExt cx="216" cy="339"/>
              </a:xfrm>
            </p:grpSpPr>
            <p:sp>
              <p:nvSpPr>
                <p:cNvPr id="19959" name="Oval 503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1" name="Group 504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19961" name="Line 50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62" name="Rectangle 506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19963" name="Rectangle 50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22" name="Group 508"/>
              <p:cNvGrpSpPr>
                <a:grpSpLocks/>
              </p:cNvGrpSpPr>
              <p:nvPr/>
            </p:nvGrpSpPr>
            <p:grpSpPr bwMode="auto">
              <a:xfrm>
                <a:off x="4189" y="2049"/>
                <a:ext cx="216" cy="339"/>
                <a:chOff x="1437" y="2049"/>
                <a:chExt cx="216" cy="339"/>
              </a:xfrm>
            </p:grpSpPr>
            <p:sp>
              <p:nvSpPr>
                <p:cNvPr id="19965" name="Oval 509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3" name="Group 510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19967" name="Line 5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9968" name="Rectangle 512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19969" name="Rectangle 513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</p:grpSp>
      </p:grpSp>
      <p:grpSp>
        <p:nvGrpSpPr>
          <p:cNvPr id="24" name="Group 412"/>
          <p:cNvGrpSpPr>
            <a:grpSpLocks/>
          </p:cNvGrpSpPr>
          <p:nvPr/>
        </p:nvGrpSpPr>
        <p:grpSpPr bwMode="auto">
          <a:xfrm>
            <a:off x="2987824" y="2348880"/>
            <a:ext cx="2870200" cy="1122362"/>
            <a:chOff x="2344" y="3255"/>
            <a:chExt cx="1888" cy="707"/>
          </a:xfrm>
        </p:grpSpPr>
        <p:grpSp>
          <p:nvGrpSpPr>
            <p:cNvPr id="25" name="Group 406"/>
            <p:cNvGrpSpPr>
              <a:grpSpLocks/>
            </p:cNvGrpSpPr>
            <p:nvPr/>
          </p:nvGrpSpPr>
          <p:grpSpPr bwMode="auto">
            <a:xfrm>
              <a:off x="3721" y="3255"/>
              <a:ext cx="196" cy="707"/>
              <a:chOff x="1609" y="3399"/>
              <a:chExt cx="196" cy="707"/>
            </a:xfrm>
          </p:grpSpPr>
          <p:sp>
            <p:nvSpPr>
              <p:cNvPr id="19854" name="Rectangle 398"/>
              <p:cNvSpPr>
                <a:spLocks noChangeArrowheads="1"/>
              </p:cNvSpPr>
              <p:nvPr/>
            </p:nvSpPr>
            <p:spPr bwMode="auto">
              <a:xfrm>
                <a:off x="1647" y="3741"/>
                <a:ext cx="158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3800" b="0" dirty="0">
                    <a:latin typeface="Times New Roman" pitchFamily="18" charset="0"/>
                  </a:rPr>
                  <a:t>2</a:t>
                </a:r>
                <a:endParaRPr lang="ru-RU" b="0" dirty="0"/>
              </a:p>
            </p:txBody>
          </p:sp>
          <p:sp>
            <p:nvSpPr>
              <p:cNvPr id="19856" name="Rectangle 400"/>
              <p:cNvSpPr>
                <a:spLocks noChangeArrowheads="1"/>
              </p:cNvSpPr>
              <p:nvPr/>
            </p:nvSpPr>
            <p:spPr bwMode="auto">
              <a:xfrm>
                <a:off x="1609" y="3399"/>
                <a:ext cx="174" cy="3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ru-RU" sz="3800" b="0" i="1">
                    <a:latin typeface="Symbol" pitchFamily="18" charset="2"/>
                  </a:rPr>
                  <a:t>p</a:t>
                </a:r>
                <a:endParaRPr lang="ru-RU" b="0"/>
              </a:p>
            </p:txBody>
          </p:sp>
        </p:grpSp>
        <p:grpSp>
          <p:nvGrpSpPr>
            <p:cNvPr id="26" name="Group 408"/>
            <p:cNvGrpSpPr>
              <a:grpSpLocks/>
            </p:cNvGrpSpPr>
            <p:nvPr/>
          </p:nvGrpSpPr>
          <p:grpSpPr bwMode="auto">
            <a:xfrm>
              <a:off x="2344" y="3300"/>
              <a:ext cx="1888" cy="404"/>
              <a:chOff x="2344" y="3300"/>
              <a:chExt cx="1888" cy="404"/>
            </a:xfrm>
          </p:grpSpPr>
          <p:sp>
            <p:nvSpPr>
              <p:cNvPr id="19842" name="Text Box 386"/>
              <p:cNvSpPr txBox="1">
                <a:spLocks noChangeArrowheads="1"/>
              </p:cNvSpPr>
              <p:nvPr/>
            </p:nvSpPr>
            <p:spPr bwMode="auto">
              <a:xfrm>
                <a:off x="2344" y="3300"/>
                <a:ext cx="1888" cy="4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3600" b="0" i="1" dirty="0">
                    <a:latin typeface="Times New Roman" pitchFamily="18" charset="0"/>
                    <a:cs typeface="Times New Roman" pitchFamily="18" charset="0"/>
                  </a:rPr>
                  <a:t>y =</a:t>
                </a:r>
                <a:r>
                  <a:rPr lang="en-US" sz="3600" b="0" i="1" dirty="0">
                    <a:solidFill>
                      <a:srgbClr val="FF33CC"/>
                    </a:solidFill>
                    <a:latin typeface="Times New Roman" pitchFamily="18" charset="0"/>
                    <a:cs typeface="Times New Roman" pitchFamily="18" charset="0"/>
                  </a:rPr>
                  <a:t> </a:t>
                </a:r>
                <a:r>
                  <a:rPr lang="en-US" sz="3600" b="0" i="1" dirty="0" err="1" smtClean="0">
                    <a:latin typeface="Times New Roman" pitchFamily="18" charset="0"/>
                    <a:cs typeface="Times New Roman" pitchFamily="18" charset="0"/>
                  </a:rPr>
                  <a:t>cos</a:t>
                </a:r>
                <a:r>
                  <a:rPr lang="en-US" sz="3600" b="0" i="1" dirty="0" smtClean="0">
                    <a:latin typeface="Times New Roman" pitchFamily="18" charset="0"/>
                    <a:cs typeface="Times New Roman" pitchFamily="18" charset="0"/>
                  </a:rPr>
                  <a:t>(x </a:t>
                </a:r>
                <a:r>
                  <a:rPr lang="en-US" sz="3600" i="1" dirty="0" smtClean="0">
                    <a:latin typeface="Times New Roman" pitchFamily="18" charset="0"/>
                    <a:cs typeface="Times New Roman" pitchFamily="18" charset="0"/>
                  </a:rPr>
                  <a:t>-    </a:t>
                </a:r>
                <a:r>
                  <a:rPr lang="en-US" sz="3600" b="0" i="1" dirty="0">
                    <a:latin typeface="Times New Roman" pitchFamily="18" charset="0"/>
                    <a:cs typeface="Times New Roman" pitchFamily="18" charset="0"/>
                  </a:rPr>
                  <a:t>)</a:t>
                </a:r>
                <a:endParaRPr lang="ru-RU" sz="3600" b="0" i="1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9852" name="Line 396"/>
              <p:cNvSpPr>
                <a:spLocks noChangeShapeType="1"/>
              </p:cNvSpPr>
              <p:nvPr/>
            </p:nvSpPr>
            <p:spPr bwMode="auto">
              <a:xfrm>
                <a:off x="3720" y="3621"/>
                <a:ext cx="21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9678" name="Text Box 222"/>
          <p:cNvSpPr txBox="1">
            <a:spLocks noChangeArrowheads="1"/>
          </p:cNvSpPr>
          <p:nvPr/>
        </p:nvSpPr>
        <p:spPr bwMode="auto">
          <a:xfrm>
            <a:off x="673100" y="0"/>
            <a:ext cx="78232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0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Назовите функции, графики которых изображены на рисунке.</a:t>
            </a:r>
          </a:p>
        </p:txBody>
      </p:sp>
      <p:sp>
        <p:nvSpPr>
          <p:cNvPr id="19682" name="Freeform 226"/>
          <p:cNvSpPr>
            <a:spLocks/>
          </p:cNvSpPr>
          <p:nvPr/>
        </p:nvSpPr>
        <p:spPr bwMode="auto">
          <a:xfrm>
            <a:off x="188913" y="4518025"/>
            <a:ext cx="8289925" cy="97948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42" y="458"/>
              </a:cxn>
              <a:cxn ang="0">
                <a:pos x="298" y="578"/>
              </a:cxn>
              <a:cxn ang="0">
                <a:pos x="468" y="613"/>
              </a:cxn>
              <a:cxn ang="0">
                <a:pos x="616" y="578"/>
              </a:cxn>
              <a:cxn ang="0">
                <a:pos x="757" y="473"/>
              </a:cxn>
              <a:cxn ang="0">
                <a:pos x="922" y="308"/>
              </a:cxn>
              <a:cxn ang="0">
                <a:pos x="1081" y="155"/>
              </a:cxn>
              <a:cxn ang="0">
                <a:pos x="1228" y="41"/>
              </a:cxn>
              <a:cxn ang="0">
                <a:pos x="1400" y="1"/>
              </a:cxn>
              <a:cxn ang="0">
                <a:pos x="1534" y="47"/>
              </a:cxn>
              <a:cxn ang="0">
                <a:pos x="1672" y="149"/>
              </a:cxn>
              <a:cxn ang="0">
                <a:pos x="1836" y="306"/>
              </a:cxn>
              <a:cxn ang="0">
                <a:pos x="1906" y="383"/>
              </a:cxn>
              <a:cxn ang="0">
                <a:pos x="2002" y="479"/>
              </a:cxn>
              <a:cxn ang="0">
                <a:pos x="2133" y="578"/>
              </a:cxn>
              <a:cxn ang="0">
                <a:pos x="2306" y="617"/>
              </a:cxn>
              <a:cxn ang="0">
                <a:pos x="2464" y="577"/>
              </a:cxn>
              <a:cxn ang="0">
                <a:pos x="2591" y="488"/>
              </a:cxn>
              <a:cxn ang="0">
                <a:pos x="2709" y="372"/>
              </a:cxn>
              <a:cxn ang="0">
                <a:pos x="2770" y="305"/>
              </a:cxn>
              <a:cxn ang="0">
                <a:pos x="2930" y="151"/>
              </a:cxn>
              <a:cxn ang="0">
                <a:pos x="3074" y="39"/>
              </a:cxn>
              <a:cxn ang="0">
                <a:pos x="3226" y="3"/>
              </a:cxn>
              <a:cxn ang="0">
                <a:pos x="3378" y="42"/>
              </a:cxn>
              <a:cxn ang="0">
                <a:pos x="3534" y="157"/>
              </a:cxn>
              <a:cxn ang="0">
                <a:pos x="3689" y="312"/>
              </a:cxn>
              <a:cxn ang="0">
                <a:pos x="3747" y="374"/>
              </a:cxn>
              <a:cxn ang="0">
                <a:pos x="3839" y="464"/>
              </a:cxn>
              <a:cxn ang="0">
                <a:pos x="3988" y="577"/>
              </a:cxn>
              <a:cxn ang="0">
                <a:pos x="4140" y="615"/>
              </a:cxn>
              <a:cxn ang="0">
                <a:pos x="4303" y="575"/>
              </a:cxn>
              <a:cxn ang="0">
                <a:pos x="4456" y="461"/>
              </a:cxn>
              <a:cxn ang="0">
                <a:pos x="4609" y="314"/>
              </a:cxn>
              <a:cxn ang="0">
                <a:pos x="4771" y="152"/>
              </a:cxn>
              <a:cxn ang="0">
                <a:pos x="4924" y="38"/>
              </a:cxn>
              <a:cxn ang="0">
                <a:pos x="5076" y="3"/>
              </a:cxn>
              <a:cxn ang="0">
                <a:pos x="5222" y="36"/>
              </a:cxn>
            </a:cxnLst>
            <a:rect l="0" t="0" r="r" b="b"/>
            <a:pathLst>
              <a:path w="5222" h="617">
                <a:moveTo>
                  <a:pt x="0" y="317"/>
                </a:moveTo>
                <a:cubicBezTo>
                  <a:pt x="24" y="340"/>
                  <a:pt x="92" y="414"/>
                  <a:pt x="142" y="458"/>
                </a:cubicBezTo>
                <a:cubicBezTo>
                  <a:pt x="192" y="502"/>
                  <a:pt x="244" y="552"/>
                  <a:pt x="298" y="578"/>
                </a:cubicBezTo>
                <a:cubicBezTo>
                  <a:pt x="352" y="604"/>
                  <a:pt x="415" y="613"/>
                  <a:pt x="468" y="613"/>
                </a:cubicBezTo>
                <a:cubicBezTo>
                  <a:pt x="521" y="613"/>
                  <a:pt x="568" y="601"/>
                  <a:pt x="616" y="578"/>
                </a:cubicBezTo>
                <a:cubicBezTo>
                  <a:pt x="664" y="555"/>
                  <a:pt x="706" y="518"/>
                  <a:pt x="757" y="473"/>
                </a:cubicBezTo>
                <a:cubicBezTo>
                  <a:pt x="808" y="428"/>
                  <a:pt x="868" y="361"/>
                  <a:pt x="922" y="308"/>
                </a:cubicBezTo>
                <a:cubicBezTo>
                  <a:pt x="976" y="255"/>
                  <a:pt x="1030" y="200"/>
                  <a:pt x="1081" y="155"/>
                </a:cubicBezTo>
                <a:cubicBezTo>
                  <a:pt x="1132" y="110"/>
                  <a:pt x="1175" y="67"/>
                  <a:pt x="1228" y="41"/>
                </a:cubicBezTo>
                <a:cubicBezTo>
                  <a:pt x="1281" y="15"/>
                  <a:pt x="1349" y="0"/>
                  <a:pt x="1400" y="1"/>
                </a:cubicBezTo>
                <a:cubicBezTo>
                  <a:pt x="1451" y="2"/>
                  <a:pt x="1489" y="22"/>
                  <a:pt x="1534" y="47"/>
                </a:cubicBezTo>
                <a:cubicBezTo>
                  <a:pt x="1579" y="72"/>
                  <a:pt x="1622" y="106"/>
                  <a:pt x="1672" y="149"/>
                </a:cubicBezTo>
                <a:cubicBezTo>
                  <a:pt x="1722" y="192"/>
                  <a:pt x="1797" y="267"/>
                  <a:pt x="1836" y="306"/>
                </a:cubicBezTo>
                <a:cubicBezTo>
                  <a:pt x="1875" y="345"/>
                  <a:pt x="1878" y="354"/>
                  <a:pt x="1906" y="383"/>
                </a:cubicBezTo>
                <a:cubicBezTo>
                  <a:pt x="1934" y="412"/>
                  <a:pt x="1964" y="447"/>
                  <a:pt x="2002" y="479"/>
                </a:cubicBezTo>
                <a:cubicBezTo>
                  <a:pt x="2040" y="511"/>
                  <a:pt x="2082" y="555"/>
                  <a:pt x="2133" y="578"/>
                </a:cubicBezTo>
                <a:cubicBezTo>
                  <a:pt x="2184" y="601"/>
                  <a:pt x="2251" y="617"/>
                  <a:pt x="2306" y="617"/>
                </a:cubicBezTo>
                <a:cubicBezTo>
                  <a:pt x="2361" y="617"/>
                  <a:pt x="2417" y="598"/>
                  <a:pt x="2464" y="577"/>
                </a:cubicBezTo>
                <a:cubicBezTo>
                  <a:pt x="2511" y="556"/>
                  <a:pt x="2550" y="522"/>
                  <a:pt x="2591" y="488"/>
                </a:cubicBezTo>
                <a:cubicBezTo>
                  <a:pt x="2632" y="454"/>
                  <a:pt x="2679" y="402"/>
                  <a:pt x="2709" y="372"/>
                </a:cubicBezTo>
                <a:cubicBezTo>
                  <a:pt x="2739" y="342"/>
                  <a:pt x="2733" y="342"/>
                  <a:pt x="2770" y="305"/>
                </a:cubicBezTo>
                <a:cubicBezTo>
                  <a:pt x="2807" y="268"/>
                  <a:pt x="2879" y="195"/>
                  <a:pt x="2930" y="151"/>
                </a:cubicBezTo>
                <a:cubicBezTo>
                  <a:pt x="2981" y="107"/>
                  <a:pt x="3025" y="64"/>
                  <a:pt x="3074" y="39"/>
                </a:cubicBezTo>
                <a:cubicBezTo>
                  <a:pt x="3123" y="14"/>
                  <a:pt x="3175" y="3"/>
                  <a:pt x="3226" y="3"/>
                </a:cubicBezTo>
                <a:cubicBezTo>
                  <a:pt x="3277" y="3"/>
                  <a:pt x="3327" y="16"/>
                  <a:pt x="3378" y="42"/>
                </a:cubicBezTo>
                <a:cubicBezTo>
                  <a:pt x="3429" y="68"/>
                  <a:pt x="3482" y="112"/>
                  <a:pt x="3534" y="157"/>
                </a:cubicBezTo>
                <a:cubicBezTo>
                  <a:pt x="3586" y="202"/>
                  <a:pt x="3653" y="276"/>
                  <a:pt x="3689" y="312"/>
                </a:cubicBezTo>
                <a:cubicBezTo>
                  <a:pt x="3725" y="348"/>
                  <a:pt x="3722" y="349"/>
                  <a:pt x="3747" y="374"/>
                </a:cubicBezTo>
                <a:cubicBezTo>
                  <a:pt x="3772" y="399"/>
                  <a:pt x="3799" y="430"/>
                  <a:pt x="3839" y="464"/>
                </a:cubicBezTo>
                <a:cubicBezTo>
                  <a:pt x="3879" y="498"/>
                  <a:pt x="3938" y="552"/>
                  <a:pt x="3988" y="577"/>
                </a:cubicBezTo>
                <a:cubicBezTo>
                  <a:pt x="4038" y="602"/>
                  <a:pt x="4088" y="615"/>
                  <a:pt x="4140" y="615"/>
                </a:cubicBezTo>
                <a:cubicBezTo>
                  <a:pt x="4192" y="615"/>
                  <a:pt x="4250" y="601"/>
                  <a:pt x="4303" y="575"/>
                </a:cubicBezTo>
                <a:cubicBezTo>
                  <a:pt x="4356" y="549"/>
                  <a:pt x="4405" y="504"/>
                  <a:pt x="4456" y="461"/>
                </a:cubicBezTo>
                <a:cubicBezTo>
                  <a:pt x="4507" y="418"/>
                  <a:pt x="4557" y="365"/>
                  <a:pt x="4609" y="314"/>
                </a:cubicBezTo>
                <a:cubicBezTo>
                  <a:pt x="4661" y="263"/>
                  <a:pt x="4719" y="198"/>
                  <a:pt x="4771" y="152"/>
                </a:cubicBezTo>
                <a:cubicBezTo>
                  <a:pt x="4823" y="106"/>
                  <a:pt x="4873" y="63"/>
                  <a:pt x="4924" y="38"/>
                </a:cubicBezTo>
                <a:cubicBezTo>
                  <a:pt x="4975" y="13"/>
                  <a:pt x="5026" y="3"/>
                  <a:pt x="5076" y="3"/>
                </a:cubicBezTo>
                <a:cubicBezTo>
                  <a:pt x="5126" y="3"/>
                  <a:pt x="5192" y="29"/>
                  <a:pt x="5222" y="36"/>
                </a:cubicBezTo>
              </a:path>
            </a:pathLst>
          </a:custGeom>
          <a:noFill/>
          <a:ln w="28575" cmpd="sng">
            <a:solidFill>
              <a:srgbClr val="35A135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840" name="Freeform 384"/>
          <p:cNvSpPr>
            <a:spLocks/>
          </p:cNvSpPr>
          <p:nvPr/>
        </p:nvSpPr>
        <p:spPr bwMode="auto">
          <a:xfrm>
            <a:off x="434975" y="4522788"/>
            <a:ext cx="8048625" cy="981075"/>
          </a:xfrm>
          <a:custGeom>
            <a:avLst/>
            <a:gdLst/>
            <a:ahLst/>
            <a:cxnLst>
              <a:cxn ang="0">
                <a:pos x="0" y="579"/>
              </a:cxn>
              <a:cxn ang="0">
                <a:pos x="141" y="474"/>
              </a:cxn>
              <a:cxn ang="0">
                <a:pos x="307" y="309"/>
              </a:cxn>
              <a:cxn ang="0">
                <a:pos x="467" y="156"/>
              </a:cxn>
              <a:cxn ang="0">
                <a:pos x="615" y="42"/>
              </a:cxn>
              <a:cxn ang="0">
                <a:pos x="787" y="2"/>
              </a:cxn>
              <a:cxn ang="0">
                <a:pos x="921" y="48"/>
              </a:cxn>
              <a:cxn ang="0">
                <a:pos x="1061" y="150"/>
              </a:cxn>
              <a:cxn ang="0">
                <a:pos x="1225" y="307"/>
              </a:cxn>
              <a:cxn ang="0">
                <a:pos x="1392" y="480"/>
              </a:cxn>
              <a:cxn ang="0">
                <a:pos x="1523" y="579"/>
              </a:cxn>
              <a:cxn ang="0">
                <a:pos x="1697" y="618"/>
              </a:cxn>
              <a:cxn ang="0">
                <a:pos x="1856" y="578"/>
              </a:cxn>
              <a:cxn ang="0">
                <a:pos x="1983" y="489"/>
              </a:cxn>
              <a:cxn ang="0">
                <a:pos x="2101" y="373"/>
              </a:cxn>
              <a:cxn ang="0">
                <a:pos x="2163" y="306"/>
              </a:cxn>
              <a:cxn ang="0">
                <a:pos x="2323" y="152"/>
              </a:cxn>
              <a:cxn ang="0">
                <a:pos x="2468" y="40"/>
              </a:cxn>
              <a:cxn ang="0">
                <a:pos x="2621" y="4"/>
              </a:cxn>
              <a:cxn ang="0">
                <a:pos x="2773" y="43"/>
              </a:cxn>
              <a:cxn ang="0">
                <a:pos x="2930" y="158"/>
              </a:cxn>
              <a:cxn ang="0">
                <a:pos x="3086" y="313"/>
              </a:cxn>
              <a:cxn ang="0">
                <a:pos x="3144" y="375"/>
              </a:cxn>
              <a:cxn ang="0">
                <a:pos x="3236" y="465"/>
              </a:cxn>
              <a:cxn ang="0">
                <a:pos x="3386" y="578"/>
              </a:cxn>
              <a:cxn ang="0">
                <a:pos x="3538" y="616"/>
              </a:cxn>
              <a:cxn ang="0">
                <a:pos x="3698" y="571"/>
              </a:cxn>
              <a:cxn ang="0">
                <a:pos x="3846" y="467"/>
              </a:cxn>
              <a:cxn ang="0">
                <a:pos x="4002" y="311"/>
              </a:cxn>
              <a:cxn ang="0">
                <a:pos x="4154" y="159"/>
              </a:cxn>
              <a:cxn ang="0">
                <a:pos x="4326" y="39"/>
              </a:cxn>
              <a:cxn ang="0">
                <a:pos x="4466" y="3"/>
              </a:cxn>
              <a:cxn ang="0">
                <a:pos x="4618" y="55"/>
              </a:cxn>
              <a:cxn ang="0">
                <a:pos x="4830" y="227"/>
              </a:cxn>
              <a:cxn ang="0">
                <a:pos x="4998" y="403"/>
              </a:cxn>
              <a:cxn ang="0">
                <a:pos x="5070" y="479"/>
              </a:cxn>
            </a:cxnLst>
            <a:rect l="0" t="0" r="r" b="b"/>
            <a:pathLst>
              <a:path w="5070" h="618">
                <a:moveTo>
                  <a:pt x="0" y="579"/>
                </a:moveTo>
                <a:cubicBezTo>
                  <a:pt x="23" y="562"/>
                  <a:pt x="90" y="519"/>
                  <a:pt x="141" y="474"/>
                </a:cubicBezTo>
                <a:cubicBezTo>
                  <a:pt x="192" y="429"/>
                  <a:pt x="253" y="362"/>
                  <a:pt x="307" y="309"/>
                </a:cubicBezTo>
                <a:cubicBezTo>
                  <a:pt x="361" y="256"/>
                  <a:pt x="416" y="201"/>
                  <a:pt x="467" y="156"/>
                </a:cubicBezTo>
                <a:cubicBezTo>
                  <a:pt x="518" y="111"/>
                  <a:pt x="561" y="68"/>
                  <a:pt x="615" y="42"/>
                </a:cubicBezTo>
                <a:cubicBezTo>
                  <a:pt x="668" y="16"/>
                  <a:pt x="736" y="1"/>
                  <a:pt x="787" y="2"/>
                </a:cubicBezTo>
                <a:cubicBezTo>
                  <a:pt x="838" y="3"/>
                  <a:pt x="876" y="23"/>
                  <a:pt x="921" y="48"/>
                </a:cubicBezTo>
                <a:cubicBezTo>
                  <a:pt x="967" y="73"/>
                  <a:pt x="1010" y="107"/>
                  <a:pt x="1061" y="150"/>
                </a:cubicBezTo>
                <a:cubicBezTo>
                  <a:pt x="1111" y="193"/>
                  <a:pt x="1170" y="252"/>
                  <a:pt x="1225" y="307"/>
                </a:cubicBezTo>
                <a:cubicBezTo>
                  <a:pt x="1280" y="362"/>
                  <a:pt x="1341" y="435"/>
                  <a:pt x="1392" y="480"/>
                </a:cubicBezTo>
                <a:cubicBezTo>
                  <a:pt x="1442" y="525"/>
                  <a:pt x="1472" y="556"/>
                  <a:pt x="1523" y="579"/>
                </a:cubicBezTo>
                <a:cubicBezTo>
                  <a:pt x="1574" y="602"/>
                  <a:pt x="1641" y="618"/>
                  <a:pt x="1697" y="618"/>
                </a:cubicBezTo>
                <a:cubicBezTo>
                  <a:pt x="1753" y="618"/>
                  <a:pt x="1809" y="599"/>
                  <a:pt x="1856" y="578"/>
                </a:cubicBezTo>
                <a:cubicBezTo>
                  <a:pt x="1903" y="557"/>
                  <a:pt x="1942" y="523"/>
                  <a:pt x="1983" y="489"/>
                </a:cubicBezTo>
                <a:cubicBezTo>
                  <a:pt x="2024" y="455"/>
                  <a:pt x="2071" y="403"/>
                  <a:pt x="2101" y="373"/>
                </a:cubicBezTo>
                <a:cubicBezTo>
                  <a:pt x="2132" y="343"/>
                  <a:pt x="2126" y="343"/>
                  <a:pt x="2163" y="306"/>
                </a:cubicBezTo>
                <a:cubicBezTo>
                  <a:pt x="2200" y="269"/>
                  <a:pt x="2272" y="196"/>
                  <a:pt x="2323" y="152"/>
                </a:cubicBezTo>
                <a:cubicBezTo>
                  <a:pt x="2375" y="108"/>
                  <a:pt x="2419" y="65"/>
                  <a:pt x="2468" y="40"/>
                </a:cubicBezTo>
                <a:cubicBezTo>
                  <a:pt x="2518" y="15"/>
                  <a:pt x="2570" y="4"/>
                  <a:pt x="2621" y="4"/>
                </a:cubicBezTo>
                <a:cubicBezTo>
                  <a:pt x="2672" y="4"/>
                  <a:pt x="2722" y="17"/>
                  <a:pt x="2773" y="43"/>
                </a:cubicBezTo>
                <a:cubicBezTo>
                  <a:pt x="2824" y="69"/>
                  <a:pt x="2877" y="113"/>
                  <a:pt x="2930" y="158"/>
                </a:cubicBezTo>
                <a:cubicBezTo>
                  <a:pt x="2982" y="203"/>
                  <a:pt x="3050" y="277"/>
                  <a:pt x="3086" y="313"/>
                </a:cubicBezTo>
                <a:cubicBezTo>
                  <a:pt x="3122" y="349"/>
                  <a:pt x="3119" y="350"/>
                  <a:pt x="3144" y="375"/>
                </a:cubicBezTo>
                <a:cubicBezTo>
                  <a:pt x="3169" y="400"/>
                  <a:pt x="3196" y="431"/>
                  <a:pt x="3236" y="465"/>
                </a:cubicBezTo>
                <a:cubicBezTo>
                  <a:pt x="3277" y="499"/>
                  <a:pt x="3336" y="553"/>
                  <a:pt x="3386" y="578"/>
                </a:cubicBezTo>
                <a:cubicBezTo>
                  <a:pt x="3436" y="603"/>
                  <a:pt x="3486" y="617"/>
                  <a:pt x="3538" y="616"/>
                </a:cubicBezTo>
                <a:cubicBezTo>
                  <a:pt x="3590" y="615"/>
                  <a:pt x="3647" y="596"/>
                  <a:pt x="3698" y="571"/>
                </a:cubicBezTo>
                <a:cubicBezTo>
                  <a:pt x="3749" y="546"/>
                  <a:pt x="3795" y="510"/>
                  <a:pt x="3846" y="467"/>
                </a:cubicBezTo>
                <a:cubicBezTo>
                  <a:pt x="3897" y="424"/>
                  <a:pt x="3951" y="362"/>
                  <a:pt x="4002" y="311"/>
                </a:cubicBezTo>
                <a:cubicBezTo>
                  <a:pt x="4053" y="260"/>
                  <a:pt x="4100" y="204"/>
                  <a:pt x="4154" y="159"/>
                </a:cubicBezTo>
                <a:cubicBezTo>
                  <a:pt x="4208" y="114"/>
                  <a:pt x="4274" y="65"/>
                  <a:pt x="4326" y="39"/>
                </a:cubicBezTo>
                <a:cubicBezTo>
                  <a:pt x="4378" y="13"/>
                  <a:pt x="4417" y="0"/>
                  <a:pt x="4466" y="3"/>
                </a:cubicBezTo>
                <a:cubicBezTo>
                  <a:pt x="4515" y="6"/>
                  <a:pt x="4557" y="18"/>
                  <a:pt x="4618" y="55"/>
                </a:cubicBezTo>
                <a:cubicBezTo>
                  <a:pt x="4679" y="92"/>
                  <a:pt x="4767" y="169"/>
                  <a:pt x="4830" y="227"/>
                </a:cubicBezTo>
                <a:cubicBezTo>
                  <a:pt x="4893" y="285"/>
                  <a:pt x="4958" y="361"/>
                  <a:pt x="4998" y="403"/>
                </a:cubicBezTo>
                <a:cubicBezTo>
                  <a:pt x="5038" y="445"/>
                  <a:pt x="5055" y="463"/>
                  <a:pt x="5070" y="479"/>
                </a:cubicBezTo>
              </a:path>
            </a:pathLst>
          </a:custGeom>
          <a:noFill/>
          <a:ln w="28575" cmpd="sng">
            <a:solidFill>
              <a:srgbClr val="0000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9841" name="Text Box 385"/>
          <p:cNvSpPr txBox="1">
            <a:spLocks noChangeArrowheads="1"/>
          </p:cNvSpPr>
          <p:nvPr/>
        </p:nvSpPr>
        <p:spPr bwMode="auto">
          <a:xfrm>
            <a:off x="520700" y="2387600"/>
            <a:ext cx="1955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0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3600" b="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cosx</a:t>
            </a:r>
            <a:endParaRPr lang="ru-RU" sz="3600" b="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865" name="Oval 409"/>
          <p:cNvSpPr>
            <a:spLocks noChangeArrowheads="1"/>
          </p:cNvSpPr>
          <p:nvPr/>
        </p:nvSpPr>
        <p:spPr bwMode="auto">
          <a:xfrm>
            <a:off x="279400" y="2641600"/>
            <a:ext cx="193675" cy="207963"/>
          </a:xfrm>
          <a:prstGeom prst="ellipse">
            <a:avLst/>
          </a:prstGeom>
          <a:solidFill>
            <a:srgbClr val="0070C0"/>
          </a:solidFill>
          <a:ln w="9525">
            <a:solidFill>
              <a:srgbClr val="0070C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867" name="Oval 411"/>
          <p:cNvSpPr>
            <a:spLocks noChangeArrowheads="1"/>
          </p:cNvSpPr>
          <p:nvPr/>
        </p:nvSpPr>
        <p:spPr bwMode="auto">
          <a:xfrm>
            <a:off x="2590800" y="2679700"/>
            <a:ext cx="193675" cy="207963"/>
          </a:xfrm>
          <a:prstGeom prst="ellipse">
            <a:avLst/>
          </a:prstGeom>
          <a:solidFill>
            <a:srgbClr val="00B050"/>
          </a:solidFill>
          <a:ln w="9525">
            <a:solidFill>
              <a:srgbClr val="00B05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9871" name="WordArt 415"/>
          <p:cNvSpPr>
            <a:spLocks noChangeArrowheads="1" noChangeShapeType="1" noTextEdit="1"/>
          </p:cNvSpPr>
          <p:nvPr/>
        </p:nvSpPr>
        <p:spPr bwMode="auto">
          <a:xfrm>
            <a:off x="323528" y="188640"/>
            <a:ext cx="8445500" cy="790575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0"/>
              </a:avLst>
            </a:prstTxWarp>
            <a:scene3d>
              <a:camera prst="legacyObliqueTopLeft"/>
              <a:lightRig rig="legacyNormal3" dir="r"/>
            </a:scene3d>
            <a:sp3d extrusionH="1000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4800" i="1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Построение графика  </a:t>
            </a:r>
            <a:r>
              <a:rPr lang="ru-RU" sz="4800" i="1" kern="10" dirty="0" err="1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y</a:t>
            </a:r>
            <a:r>
              <a:rPr lang="ru-RU" sz="4800" i="1" kern="10" dirty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 = </a:t>
            </a:r>
            <a:r>
              <a:rPr lang="ru-RU" sz="4800" i="1" kern="10" dirty="0" err="1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s</a:t>
            </a:r>
            <a:r>
              <a:rPr lang="en-US" sz="4800" i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in</a:t>
            </a:r>
            <a:r>
              <a:rPr lang="ru-RU" sz="4800" i="1" kern="10" dirty="0" smtClean="0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 </a:t>
            </a:r>
            <a:r>
              <a:rPr lang="ru-RU" sz="4800" i="1" kern="10" dirty="0" err="1">
                <a:ln w="9525">
                  <a:round/>
                  <a:headEnd/>
                  <a:tailEnd/>
                </a:ln>
                <a:gradFill rotWithShape="0">
                  <a:gsLst>
                    <a:gs pos="0">
                      <a:srgbClr val="FFFFCC"/>
                    </a:gs>
                    <a:gs pos="100000">
                      <a:schemeClr val="folHlink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x</a:t>
            </a:r>
            <a:endParaRPr lang="ru-RU" sz="4800" i="1" kern="10" dirty="0">
              <a:ln w="9525">
                <a:round/>
                <a:headEnd/>
                <a:tailEnd/>
              </a:ln>
              <a:gradFill rotWithShape="0">
                <a:gsLst>
                  <a:gs pos="0">
                    <a:srgbClr val="FFFFCC"/>
                  </a:gs>
                  <a:gs pos="100000">
                    <a:schemeClr val="folHlink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19872" name="Text Box 416"/>
          <p:cNvSpPr txBox="1">
            <a:spLocks noChangeArrowheads="1"/>
          </p:cNvSpPr>
          <p:nvPr/>
        </p:nvSpPr>
        <p:spPr bwMode="auto">
          <a:xfrm>
            <a:off x="251520" y="836712"/>
            <a:ext cx="86995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0" i="1" dirty="0" smtClean="0">
                <a:solidFill>
                  <a:srgbClr val="EE0000"/>
                </a:solidFill>
                <a:latin typeface="Tahoma" pitchFamily="34" charset="0"/>
              </a:rPr>
              <a:t> </a:t>
            </a:r>
            <a:r>
              <a:rPr lang="ru-RU" sz="2800" b="0" i="1" dirty="0" smtClean="0">
                <a:latin typeface="Tahoma" pitchFamily="34" charset="0"/>
              </a:rPr>
              <a:t>График </a:t>
            </a:r>
            <a:r>
              <a:rPr lang="ru-RU" sz="2800" b="0" i="1" dirty="0">
                <a:latin typeface="Tahoma" pitchFamily="34" charset="0"/>
              </a:rPr>
              <a:t>функции</a:t>
            </a:r>
            <a:r>
              <a:rPr lang="ru-RU" sz="2800" b="0" i="1" dirty="0">
                <a:solidFill>
                  <a:srgbClr val="EE0000"/>
                </a:solidFill>
                <a:latin typeface="Tahoma" pitchFamily="34" charset="0"/>
              </a:rPr>
              <a:t> </a:t>
            </a:r>
            <a:r>
              <a:rPr lang="en-US" sz="3600" b="0" i="1" dirty="0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3600" b="0" i="1" dirty="0" err="1" smtClean="0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rPr>
              <a:t>sinx</a:t>
            </a:r>
            <a:r>
              <a:rPr lang="ru-RU" sz="3600" b="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i="1" dirty="0" smtClean="0">
                <a:latin typeface="Tahoma" pitchFamily="34" charset="0"/>
              </a:rPr>
              <a:t>можно получить сдвигом графика функции </a:t>
            </a:r>
            <a:r>
              <a:rPr lang="ru-RU" sz="2800" i="1" dirty="0" err="1" smtClean="0">
                <a:latin typeface="Tahoma" pitchFamily="34" charset="0"/>
              </a:rPr>
              <a:t>у=</a:t>
            </a:r>
            <a:r>
              <a:rPr lang="ru-RU" sz="2800" i="1" dirty="0" smtClean="0">
                <a:latin typeface="Tahoma" pitchFamily="34" charset="0"/>
              </a:rPr>
              <a:t> </a:t>
            </a:r>
            <a:r>
              <a:rPr lang="en-US" sz="2800" i="1" dirty="0" err="1" smtClean="0">
                <a:latin typeface="Tahoma" pitchFamily="34" charset="0"/>
              </a:rPr>
              <a:t>cos</a:t>
            </a:r>
            <a:r>
              <a:rPr lang="ru-RU" sz="2800" i="1" dirty="0" err="1" smtClean="0">
                <a:latin typeface="Tahoma" pitchFamily="34" charset="0"/>
              </a:rPr>
              <a:t>х</a:t>
            </a:r>
            <a:r>
              <a:rPr lang="ru-RU" sz="2800" i="1" dirty="0" smtClean="0">
                <a:latin typeface="Tahoma" pitchFamily="34" charset="0"/>
              </a:rPr>
              <a:t> вдоль оси абсцисс вправо на  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единиц</a:t>
            </a:r>
            <a:endParaRPr lang="ru-RU" sz="3200" b="0" i="1" dirty="0">
              <a:latin typeface="Tahoma" pitchFamily="34" charset="0"/>
            </a:endParaRPr>
          </a:p>
        </p:txBody>
      </p:sp>
      <p:sp>
        <p:nvSpPr>
          <p:cNvPr id="19869" name="Text Box 413"/>
          <p:cNvSpPr txBox="1">
            <a:spLocks noChangeArrowheads="1"/>
          </p:cNvSpPr>
          <p:nvPr/>
        </p:nvSpPr>
        <p:spPr bwMode="auto">
          <a:xfrm>
            <a:off x="2987824" y="2420888"/>
            <a:ext cx="4648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y</a:t>
            </a:r>
            <a:r>
              <a:rPr lang="en-US" sz="3600" b="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0" i="1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600" b="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600" b="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3600" b="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600" b="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0" i="1" dirty="0" err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sinx</a:t>
            </a:r>
            <a:endParaRPr lang="ru-RU" sz="3600" b="0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228184" y="2204864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6" name="TextBox 115"/>
          <p:cNvSpPr txBox="1"/>
          <p:nvPr/>
        </p:nvSpPr>
        <p:spPr>
          <a:xfrm>
            <a:off x="5364088" y="1772816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/>
              <a:t>π</a:t>
            </a:r>
            <a:endParaRPr lang="ru-RU" sz="2400" dirty="0"/>
          </a:p>
        </p:txBody>
      </p:sp>
      <p:sp>
        <p:nvSpPr>
          <p:cNvPr id="117" name="Line 396"/>
          <p:cNvSpPr>
            <a:spLocks noChangeShapeType="1"/>
          </p:cNvSpPr>
          <p:nvPr/>
        </p:nvSpPr>
        <p:spPr bwMode="auto">
          <a:xfrm>
            <a:off x="5364088" y="2132856"/>
            <a:ext cx="32381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18" name="TextBox 117"/>
          <p:cNvSpPr txBox="1"/>
          <p:nvPr/>
        </p:nvSpPr>
        <p:spPr>
          <a:xfrm>
            <a:off x="5364088" y="2060848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8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8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8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8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8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8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678" grpId="0"/>
      <p:bldP spid="19841" grpId="0"/>
      <p:bldP spid="19871" grpId="0"/>
      <p:bldP spid="19872" grpId="0"/>
      <p:bldP spid="19869" grpId="0"/>
      <p:bldP spid="116" grpId="0"/>
      <p:bldP spid="117" grpId="0" animBg="1"/>
      <p:bldP spid="1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770"/>
          <p:cNvGrpSpPr>
            <a:grpSpLocks/>
          </p:cNvGrpSpPr>
          <p:nvPr/>
        </p:nvGrpSpPr>
        <p:grpSpPr bwMode="auto">
          <a:xfrm>
            <a:off x="165100" y="2293938"/>
            <a:ext cx="8813800" cy="2978150"/>
            <a:chOff x="104" y="1445"/>
            <a:chExt cx="5552" cy="1876"/>
          </a:xfrm>
        </p:grpSpPr>
        <p:grpSp>
          <p:nvGrpSpPr>
            <p:cNvPr id="3" name="Group 771"/>
            <p:cNvGrpSpPr>
              <a:grpSpLocks/>
            </p:cNvGrpSpPr>
            <p:nvPr/>
          </p:nvGrpSpPr>
          <p:grpSpPr bwMode="auto">
            <a:xfrm>
              <a:off x="104" y="1450"/>
              <a:ext cx="5552" cy="1871"/>
              <a:chOff x="104" y="1194"/>
              <a:chExt cx="5552" cy="1871"/>
            </a:xfrm>
          </p:grpSpPr>
          <p:sp>
            <p:nvSpPr>
              <p:cNvPr id="18180" name="Rectangle 772"/>
              <p:cNvSpPr>
                <a:spLocks noChangeArrowheads="1"/>
              </p:cNvSpPr>
              <p:nvPr/>
            </p:nvSpPr>
            <p:spPr bwMode="auto">
              <a:xfrm>
                <a:off x="112" y="1200"/>
                <a:ext cx="5536" cy="18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4" name="Group 773"/>
              <p:cNvGrpSpPr>
                <a:grpSpLocks/>
              </p:cNvGrpSpPr>
              <p:nvPr/>
            </p:nvGrpSpPr>
            <p:grpSpPr bwMode="auto">
              <a:xfrm>
                <a:off x="104" y="1194"/>
                <a:ext cx="5552" cy="1871"/>
                <a:chOff x="-8" y="1202"/>
                <a:chExt cx="5552" cy="1871"/>
              </a:xfrm>
            </p:grpSpPr>
            <p:sp>
              <p:nvSpPr>
                <p:cNvPr id="18182" name="Line 774"/>
                <p:cNvSpPr>
                  <a:spLocks noChangeShapeType="1"/>
                </p:cNvSpPr>
                <p:nvPr/>
              </p:nvSpPr>
              <p:spPr bwMode="auto">
                <a:xfrm>
                  <a:off x="0" y="2123"/>
                  <a:ext cx="3083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83" name="Line 775"/>
                <p:cNvSpPr>
                  <a:spLocks noChangeShapeType="1"/>
                </p:cNvSpPr>
                <p:nvPr/>
              </p:nvSpPr>
              <p:spPr bwMode="auto">
                <a:xfrm>
                  <a:off x="7" y="2743"/>
                  <a:ext cx="3081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84" name="Line 776"/>
                <p:cNvSpPr>
                  <a:spLocks noChangeShapeType="1"/>
                </p:cNvSpPr>
                <p:nvPr/>
              </p:nvSpPr>
              <p:spPr bwMode="auto">
                <a:xfrm>
                  <a:off x="12" y="1816"/>
                  <a:ext cx="3060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85" name="Line 777"/>
                <p:cNvSpPr>
                  <a:spLocks noChangeShapeType="1"/>
                </p:cNvSpPr>
                <p:nvPr/>
              </p:nvSpPr>
              <p:spPr bwMode="auto">
                <a:xfrm>
                  <a:off x="0" y="1519"/>
                  <a:ext cx="5534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86" name="Line 778"/>
                <p:cNvSpPr>
                  <a:spLocks noChangeShapeType="1"/>
                </p:cNvSpPr>
                <p:nvPr/>
              </p:nvSpPr>
              <p:spPr bwMode="auto">
                <a:xfrm>
                  <a:off x="18" y="3059"/>
                  <a:ext cx="3070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87" name="Line 779"/>
                <p:cNvSpPr>
                  <a:spLocks noChangeShapeType="1"/>
                </p:cNvSpPr>
                <p:nvPr/>
              </p:nvSpPr>
              <p:spPr bwMode="auto">
                <a:xfrm>
                  <a:off x="5" y="2438"/>
                  <a:ext cx="3072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88" name="Line 780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-929" y="2144"/>
                  <a:ext cx="1858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89" name="Line 781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-613" y="2134"/>
                  <a:ext cx="1859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90" name="Line 782"/>
                <p:cNvSpPr>
                  <a:spLocks noChangeShapeType="1"/>
                </p:cNvSpPr>
                <p:nvPr/>
              </p:nvSpPr>
              <p:spPr bwMode="auto">
                <a:xfrm rot="5400000">
                  <a:off x="-305" y="2139"/>
                  <a:ext cx="1858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91" name="Line 783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0" y="2138"/>
                  <a:ext cx="1851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92" name="Line 784"/>
                <p:cNvSpPr>
                  <a:spLocks noChangeShapeType="1"/>
                </p:cNvSpPr>
                <p:nvPr/>
              </p:nvSpPr>
              <p:spPr bwMode="auto">
                <a:xfrm rot="5400000">
                  <a:off x="308" y="2138"/>
                  <a:ext cx="1851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93" name="Line 785"/>
                <p:cNvSpPr>
                  <a:spLocks noChangeShapeType="1"/>
                </p:cNvSpPr>
                <p:nvPr/>
              </p:nvSpPr>
              <p:spPr bwMode="auto">
                <a:xfrm rot="5400000">
                  <a:off x="618" y="2139"/>
                  <a:ext cx="1858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94" name="Line 786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923" y="2131"/>
                  <a:ext cx="1850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95" name="Line 787"/>
                <p:cNvSpPr>
                  <a:spLocks noChangeShapeType="1"/>
                </p:cNvSpPr>
                <p:nvPr/>
              </p:nvSpPr>
              <p:spPr bwMode="auto">
                <a:xfrm rot="5400000">
                  <a:off x="1210" y="2134"/>
                  <a:ext cx="1859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96" name="Line 78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1547" y="2142"/>
                  <a:ext cx="1843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97" name="Line 789"/>
                <p:cNvSpPr>
                  <a:spLocks noChangeShapeType="1"/>
                </p:cNvSpPr>
                <p:nvPr/>
              </p:nvSpPr>
              <p:spPr bwMode="auto">
                <a:xfrm rot="5400000">
                  <a:off x="1847" y="2139"/>
                  <a:ext cx="1858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98" name="Line 790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157" y="2137"/>
                  <a:ext cx="1843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199" name="Line 791"/>
                <p:cNvSpPr>
                  <a:spLocks noChangeShapeType="1"/>
                </p:cNvSpPr>
                <p:nvPr/>
              </p:nvSpPr>
              <p:spPr bwMode="auto">
                <a:xfrm>
                  <a:off x="3072" y="2123"/>
                  <a:ext cx="2467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00" name="Line 792"/>
                <p:cNvSpPr>
                  <a:spLocks noChangeShapeType="1"/>
                </p:cNvSpPr>
                <p:nvPr/>
              </p:nvSpPr>
              <p:spPr bwMode="auto">
                <a:xfrm flipV="1">
                  <a:off x="3079" y="2743"/>
                  <a:ext cx="2457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01" name="Line 793"/>
                <p:cNvSpPr>
                  <a:spLocks noChangeShapeType="1"/>
                </p:cNvSpPr>
                <p:nvPr/>
              </p:nvSpPr>
              <p:spPr bwMode="auto">
                <a:xfrm>
                  <a:off x="3084" y="1816"/>
                  <a:ext cx="2452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02" name="Line 794"/>
                <p:cNvSpPr>
                  <a:spLocks noChangeShapeType="1"/>
                </p:cNvSpPr>
                <p:nvPr/>
              </p:nvSpPr>
              <p:spPr bwMode="auto">
                <a:xfrm>
                  <a:off x="3090" y="3059"/>
                  <a:ext cx="2454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03" name="Line 795"/>
                <p:cNvSpPr>
                  <a:spLocks noChangeShapeType="1"/>
                </p:cNvSpPr>
                <p:nvPr/>
              </p:nvSpPr>
              <p:spPr bwMode="auto">
                <a:xfrm flipV="1">
                  <a:off x="3077" y="2438"/>
                  <a:ext cx="2448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04" name="Line 796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2459" y="2134"/>
                  <a:ext cx="1859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05" name="Line 797"/>
                <p:cNvSpPr>
                  <a:spLocks noChangeShapeType="1"/>
                </p:cNvSpPr>
                <p:nvPr/>
              </p:nvSpPr>
              <p:spPr bwMode="auto">
                <a:xfrm rot="5400000">
                  <a:off x="2763" y="2135"/>
                  <a:ext cx="1866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06" name="Line 798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3072" y="2138"/>
                  <a:ext cx="1851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07" name="Line 799"/>
                <p:cNvSpPr>
                  <a:spLocks noChangeShapeType="1"/>
                </p:cNvSpPr>
                <p:nvPr/>
              </p:nvSpPr>
              <p:spPr bwMode="auto">
                <a:xfrm rot="5400000">
                  <a:off x="3380" y="2138"/>
                  <a:ext cx="1851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08" name="Line 800"/>
                <p:cNvSpPr>
                  <a:spLocks noChangeShapeType="1"/>
                </p:cNvSpPr>
                <p:nvPr/>
              </p:nvSpPr>
              <p:spPr bwMode="auto">
                <a:xfrm rot="5400000">
                  <a:off x="3690" y="2139"/>
                  <a:ext cx="1858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09" name="Line 801"/>
                <p:cNvSpPr>
                  <a:spLocks noChangeShapeType="1"/>
                </p:cNvSpPr>
                <p:nvPr/>
              </p:nvSpPr>
              <p:spPr bwMode="auto">
                <a:xfrm rot="5400000">
                  <a:off x="3995" y="2131"/>
                  <a:ext cx="1850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10" name="Line 802"/>
                <p:cNvSpPr>
                  <a:spLocks noChangeShapeType="1"/>
                </p:cNvSpPr>
                <p:nvPr/>
              </p:nvSpPr>
              <p:spPr bwMode="auto">
                <a:xfrm rot="16200000" flipH="1">
                  <a:off x="4302" y="2138"/>
                  <a:ext cx="1851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11" name="Line 803"/>
                <p:cNvSpPr>
                  <a:spLocks noChangeShapeType="1"/>
                </p:cNvSpPr>
                <p:nvPr/>
              </p:nvSpPr>
              <p:spPr bwMode="auto">
                <a:xfrm rot="5400000">
                  <a:off x="4611" y="2134"/>
                  <a:ext cx="1859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8212" name="Line 804"/>
                <p:cNvSpPr>
                  <a:spLocks noChangeShapeType="1"/>
                </p:cNvSpPr>
                <p:nvPr/>
              </p:nvSpPr>
              <p:spPr bwMode="auto">
                <a:xfrm>
                  <a:off x="-8" y="1215"/>
                  <a:ext cx="5534" cy="0"/>
                </a:xfrm>
                <a:prstGeom prst="line">
                  <a:avLst/>
                </a:prstGeom>
                <a:noFill/>
                <a:ln w="12700">
                  <a:solidFill>
                    <a:srgbClr val="333399"/>
                  </a:solidFill>
                  <a:prstDash val="dash"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18213" name="Text Box 805"/>
            <p:cNvSpPr txBox="1">
              <a:spLocks noChangeArrowheads="1"/>
            </p:cNvSpPr>
            <p:nvPr/>
          </p:nvSpPr>
          <p:spPr bwMode="auto">
            <a:xfrm>
              <a:off x="3635" y="1455"/>
              <a:ext cx="119" cy="17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1600" b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5" name="Group 806"/>
            <p:cNvGrpSpPr>
              <a:grpSpLocks/>
            </p:cNvGrpSpPr>
            <p:nvPr/>
          </p:nvGrpSpPr>
          <p:grpSpPr bwMode="auto">
            <a:xfrm>
              <a:off x="3484" y="1598"/>
              <a:ext cx="222" cy="1415"/>
              <a:chOff x="3484" y="1598"/>
              <a:chExt cx="222" cy="1415"/>
            </a:xfrm>
          </p:grpSpPr>
          <p:sp>
            <p:nvSpPr>
              <p:cNvPr id="18215" name="Text Box 807"/>
              <p:cNvSpPr txBox="1">
                <a:spLocks noChangeArrowheads="1"/>
              </p:cNvSpPr>
              <p:nvPr/>
            </p:nvSpPr>
            <p:spPr bwMode="auto">
              <a:xfrm>
                <a:off x="3536" y="2832"/>
                <a:ext cx="149" cy="181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r>
                  <a:rPr lang="ru-RU" sz="14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 -</a:t>
                </a:r>
                <a:r>
                  <a:rPr lang="ru-RU" sz="1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800" b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16" name="Text Box 808"/>
              <p:cNvSpPr txBox="1">
                <a:spLocks noChangeArrowheads="1"/>
              </p:cNvSpPr>
              <p:nvPr/>
            </p:nvSpPr>
            <p:spPr bwMode="auto">
              <a:xfrm>
                <a:off x="3500" y="1598"/>
                <a:ext cx="206" cy="181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r>
                  <a:rPr lang="ru-RU" sz="1400">
                    <a:solidFill>
                      <a:srgbClr val="000000"/>
                    </a:solidFill>
                  </a:rPr>
                  <a:t> </a:t>
                </a:r>
                <a:r>
                  <a:rPr lang="ru-RU" sz="14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1</a:t>
                </a:r>
                <a:endParaRPr lang="ru-RU" sz="800" b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17" name="Oval 809"/>
              <p:cNvSpPr>
                <a:spLocks noChangeArrowheads="1"/>
              </p:cNvSpPr>
              <p:nvPr/>
            </p:nvSpPr>
            <p:spPr bwMode="auto">
              <a:xfrm>
                <a:off x="3486" y="1753"/>
                <a:ext cx="37" cy="3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8218" name="Oval 810"/>
              <p:cNvSpPr>
                <a:spLocks noChangeArrowheads="1"/>
              </p:cNvSpPr>
              <p:nvPr/>
            </p:nvSpPr>
            <p:spPr bwMode="auto">
              <a:xfrm>
                <a:off x="3484" y="2967"/>
                <a:ext cx="37" cy="3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18219" name="Line 811"/>
            <p:cNvSpPr>
              <a:spLocks noChangeShapeType="1"/>
            </p:cNvSpPr>
            <p:nvPr/>
          </p:nvSpPr>
          <p:spPr bwMode="auto">
            <a:xfrm flipV="1">
              <a:off x="3503" y="1445"/>
              <a:ext cx="0" cy="184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812"/>
            <p:cNvGrpSpPr>
              <a:grpSpLocks/>
            </p:cNvGrpSpPr>
            <p:nvPr/>
          </p:nvGrpSpPr>
          <p:grpSpPr bwMode="auto">
            <a:xfrm>
              <a:off x="118" y="2014"/>
              <a:ext cx="5514" cy="375"/>
              <a:chOff x="118" y="2014"/>
              <a:chExt cx="5514" cy="375"/>
            </a:xfrm>
          </p:grpSpPr>
          <p:sp>
            <p:nvSpPr>
              <p:cNvPr id="18221" name="Line 813"/>
              <p:cNvSpPr>
                <a:spLocks noChangeShapeType="1"/>
              </p:cNvSpPr>
              <p:nvPr/>
            </p:nvSpPr>
            <p:spPr bwMode="auto">
              <a:xfrm>
                <a:off x="118" y="2369"/>
                <a:ext cx="5436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22" name="Text Box 814"/>
              <p:cNvSpPr txBox="1">
                <a:spLocks noChangeArrowheads="1"/>
              </p:cNvSpPr>
              <p:nvPr/>
            </p:nvSpPr>
            <p:spPr bwMode="auto">
              <a:xfrm>
                <a:off x="3480" y="2177"/>
                <a:ext cx="233" cy="202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b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18223" name="Text Box 815"/>
              <p:cNvSpPr txBox="1">
                <a:spLocks noChangeArrowheads="1"/>
              </p:cNvSpPr>
              <p:nvPr/>
            </p:nvSpPr>
            <p:spPr bwMode="auto">
              <a:xfrm>
                <a:off x="5514" y="2195"/>
                <a:ext cx="118" cy="186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r>
                  <a:rPr lang="en-US" sz="1600" i="1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x</a:t>
                </a:r>
                <a:endParaRPr lang="ru-RU" sz="1600" b="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7" name="Group 816"/>
              <p:cNvGrpSpPr>
                <a:grpSpLocks/>
              </p:cNvGrpSpPr>
              <p:nvPr/>
            </p:nvGrpSpPr>
            <p:grpSpPr bwMode="auto">
              <a:xfrm>
                <a:off x="5255" y="2139"/>
                <a:ext cx="206" cy="250"/>
                <a:chOff x="5255" y="1883"/>
                <a:chExt cx="206" cy="250"/>
              </a:xfrm>
            </p:grpSpPr>
            <p:sp>
              <p:nvSpPr>
                <p:cNvPr id="18225" name="Text Box 817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r>
                    <a:rPr lang="ru-RU" sz="1600" i="1">
                      <a:solidFill>
                        <a:srgbClr val="000000"/>
                      </a:solidFill>
                      <a:latin typeface="Symbol" pitchFamily="18" charset="2"/>
                    </a:rPr>
                    <a:t>p</a:t>
                  </a:r>
                  <a:endParaRPr lang="el-GR" sz="160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18226" name="Oval 818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8" name="Group 819"/>
              <p:cNvGrpSpPr>
                <a:grpSpLocks/>
              </p:cNvGrpSpPr>
              <p:nvPr/>
            </p:nvGrpSpPr>
            <p:grpSpPr bwMode="auto">
              <a:xfrm>
                <a:off x="1551" y="2115"/>
                <a:ext cx="206" cy="266"/>
                <a:chOff x="1551" y="1859"/>
                <a:chExt cx="206" cy="266"/>
              </a:xfrm>
            </p:grpSpPr>
            <p:sp>
              <p:nvSpPr>
                <p:cNvPr id="18228" name="Oval 820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18229" name="Text Box 821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ru-RU" sz="1600" i="1">
                      <a:solidFill>
                        <a:srgbClr val="000000"/>
                      </a:solidFill>
                      <a:latin typeface="Symbol" pitchFamily="18" charset="2"/>
                    </a:rPr>
                    <a:t>p</a:t>
                  </a:r>
                  <a:endParaRPr lang="el-GR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</p:grpSp>
          <p:grpSp>
            <p:nvGrpSpPr>
              <p:cNvPr id="9" name="Group 822"/>
              <p:cNvGrpSpPr>
                <a:grpSpLocks/>
              </p:cNvGrpSpPr>
              <p:nvPr/>
            </p:nvGrpSpPr>
            <p:grpSpPr bwMode="auto">
              <a:xfrm>
                <a:off x="4377" y="2015"/>
                <a:ext cx="126" cy="373"/>
                <a:chOff x="4382" y="1760"/>
                <a:chExt cx="126" cy="373"/>
              </a:xfrm>
            </p:grpSpPr>
            <p:sp>
              <p:nvSpPr>
                <p:cNvPr id="18231" name="Oval 823"/>
                <p:cNvSpPr>
                  <a:spLocks noChangeArrowheads="1"/>
                </p:cNvSpPr>
                <p:nvPr/>
              </p:nvSpPr>
              <p:spPr bwMode="auto">
                <a:xfrm>
                  <a:off x="440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0" name="Group 824"/>
                <p:cNvGrpSpPr>
                  <a:grpSpLocks/>
                </p:cNvGrpSpPr>
                <p:nvPr/>
              </p:nvGrpSpPr>
              <p:grpSpPr bwMode="auto">
                <a:xfrm>
                  <a:off x="4382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18233" name="Line 825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34" name="Rectangle 826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18235" name="Rectangle 827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1" name="Group 828"/>
              <p:cNvGrpSpPr>
                <a:grpSpLocks/>
              </p:cNvGrpSpPr>
              <p:nvPr/>
            </p:nvGrpSpPr>
            <p:grpSpPr bwMode="auto">
              <a:xfrm>
                <a:off x="2517" y="2014"/>
                <a:ext cx="126" cy="373"/>
                <a:chOff x="2510" y="1760"/>
                <a:chExt cx="126" cy="373"/>
              </a:xfrm>
            </p:grpSpPr>
            <p:sp>
              <p:nvSpPr>
                <p:cNvPr id="18237" name="Oval 829"/>
                <p:cNvSpPr>
                  <a:spLocks noChangeArrowheads="1"/>
                </p:cNvSpPr>
                <p:nvPr/>
              </p:nvSpPr>
              <p:spPr bwMode="auto">
                <a:xfrm>
                  <a:off x="2554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2" name="Group 830"/>
                <p:cNvGrpSpPr>
                  <a:grpSpLocks/>
                </p:cNvGrpSpPr>
                <p:nvPr/>
              </p:nvGrpSpPr>
              <p:grpSpPr bwMode="auto">
                <a:xfrm>
                  <a:off x="2510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18239" name="Line 831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18240" name="Rectangle 832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18241" name="Rectangle 833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</p:grpSp>
      </p:grpSp>
      <p:sp>
        <p:nvSpPr>
          <p:cNvPr id="18246" name="Arc 838"/>
          <p:cNvSpPr>
            <a:spLocks/>
          </p:cNvSpPr>
          <p:nvPr/>
        </p:nvSpPr>
        <p:spPr bwMode="auto">
          <a:xfrm rot="10800000">
            <a:off x="187325" y="3768725"/>
            <a:ext cx="965200" cy="958850"/>
          </a:xfrm>
          <a:custGeom>
            <a:avLst/>
            <a:gdLst>
              <a:gd name="G0" fmla="+- 1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420 h 21600"/>
              <a:gd name="T4" fmla="*/ 1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0"/>
                </a:moveTo>
                <a:cubicBezTo>
                  <a:pt x="0" y="0"/>
                  <a:pt x="0" y="-1"/>
                  <a:pt x="1" y="0"/>
                </a:cubicBezTo>
                <a:cubicBezTo>
                  <a:pt x="11860" y="0"/>
                  <a:pt x="21501" y="9561"/>
                  <a:pt x="21600" y="21419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0" y="0"/>
                  <a:pt x="0" y="-1"/>
                  <a:pt x="1" y="0"/>
                </a:cubicBezTo>
                <a:cubicBezTo>
                  <a:pt x="11860" y="0"/>
                  <a:pt x="21501" y="9561"/>
                  <a:pt x="21600" y="21419"/>
                </a:cubicBezTo>
                <a:lnTo>
                  <a:pt x="1" y="21600"/>
                </a:lnTo>
                <a:close/>
              </a:path>
            </a:pathLst>
          </a:custGeom>
          <a:gradFill rotWithShape="1">
            <a:gsLst>
              <a:gs pos="0">
                <a:srgbClr val="0000CC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0" dirty="0">
                <a:latin typeface="Times New Roman" pitchFamily="18" charset="0"/>
                <a:cs typeface="Times New Roman" pitchFamily="18" charset="0"/>
              </a:rPr>
              <a:t>III </a:t>
            </a:r>
            <a:endParaRPr lang="ru-RU" sz="4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44" name="Arc 836"/>
          <p:cNvSpPr>
            <a:spLocks/>
          </p:cNvSpPr>
          <p:nvPr/>
        </p:nvSpPr>
        <p:spPr bwMode="auto">
          <a:xfrm rot="10800000" flipV="1">
            <a:off x="193675" y="2813050"/>
            <a:ext cx="958850" cy="946150"/>
          </a:xfrm>
          <a:custGeom>
            <a:avLst/>
            <a:gdLst>
              <a:gd name="G0" fmla="+- 1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420 h 21600"/>
              <a:gd name="T4" fmla="*/ 1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0"/>
                </a:moveTo>
                <a:cubicBezTo>
                  <a:pt x="0" y="0"/>
                  <a:pt x="0" y="-1"/>
                  <a:pt x="1" y="0"/>
                </a:cubicBezTo>
                <a:cubicBezTo>
                  <a:pt x="11860" y="0"/>
                  <a:pt x="21501" y="9561"/>
                  <a:pt x="21600" y="21419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0" y="0"/>
                  <a:pt x="0" y="-1"/>
                  <a:pt x="1" y="0"/>
                </a:cubicBezTo>
                <a:cubicBezTo>
                  <a:pt x="11860" y="0"/>
                  <a:pt x="21501" y="9561"/>
                  <a:pt x="21600" y="21419"/>
                </a:cubicBezTo>
                <a:lnTo>
                  <a:pt x="1" y="21600"/>
                </a:lnTo>
                <a:close/>
              </a:path>
            </a:pathLst>
          </a:custGeom>
          <a:gradFill rotWithShape="1">
            <a:gsLst>
              <a:gs pos="0">
                <a:srgbClr val="00CC00"/>
              </a:gs>
              <a:gs pos="100000">
                <a:schemeClr val="bg1">
                  <a:alpha val="32001"/>
                </a:schemeClr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0">
                <a:latin typeface="Times New Roman" pitchFamily="18" charset="0"/>
                <a:cs typeface="Times New Roman" pitchFamily="18" charset="0"/>
              </a:rPr>
              <a:t>II</a:t>
            </a:r>
            <a:endParaRPr lang="ru-RU" sz="40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42" name="Arc 834"/>
          <p:cNvSpPr>
            <a:spLocks/>
          </p:cNvSpPr>
          <p:nvPr/>
        </p:nvSpPr>
        <p:spPr bwMode="auto">
          <a:xfrm rot="10800000" flipH="1" flipV="1">
            <a:off x="1168400" y="2813050"/>
            <a:ext cx="958850" cy="946150"/>
          </a:xfrm>
          <a:custGeom>
            <a:avLst/>
            <a:gdLst>
              <a:gd name="G0" fmla="+- 1 0 0"/>
              <a:gd name="G1" fmla="+- 21600 0 0"/>
              <a:gd name="G2" fmla="+- 21600 0 0"/>
              <a:gd name="T0" fmla="*/ 0 w 21600"/>
              <a:gd name="T1" fmla="*/ 0 h 21600"/>
              <a:gd name="T2" fmla="*/ 21600 w 21600"/>
              <a:gd name="T3" fmla="*/ 21420 h 21600"/>
              <a:gd name="T4" fmla="*/ 1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0" y="0"/>
                </a:moveTo>
                <a:cubicBezTo>
                  <a:pt x="0" y="0"/>
                  <a:pt x="0" y="-1"/>
                  <a:pt x="1" y="0"/>
                </a:cubicBezTo>
                <a:cubicBezTo>
                  <a:pt x="11860" y="0"/>
                  <a:pt x="21501" y="9561"/>
                  <a:pt x="21600" y="21419"/>
                </a:cubicBezTo>
              </a:path>
              <a:path w="21600" h="21600" stroke="0" extrusionOk="0">
                <a:moveTo>
                  <a:pt x="0" y="0"/>
                </a:moveTo>
                <a:cubicBezTo>
                  <a:pt x="0" y="0"/>
                  <a:pt x="0" y="-1"/>
                  <a:pt x="1" y="0"/>
                </a:cubicBezTo>
                <a:cubicBezTo>
                  <a:pt x="11860" y="0"/>
                  <a:pt x="21501" y="9561"/>
                  <a:pt x="21600" y="21419"/>
                </a:cubicBezTo>
                <a:lnTo>
                  <a:pt x="1" y="21600"/>
                </a:ln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4000" b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40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49" name="Arc 841"/>
          <p:cNvSpPr>
            <a:spLocks/>
          </p:cNvSpPr>
          <p:nvPr/>
        </p:nvSpPr>
        <p:spPr bwMode="auto">
          <a:xfrm flipV="1">
            <a:off x="1177925" y="3771900"/>
            <a:ext cx="949325" cy="965200"/>
          </a:xfrm>
          <a:custGeom>
            <a:avLst/>
            <a:gdLst>
              <a:gd name="G0" fmla="+- 0 0 0"/>
              <a:gd name="G1" fmla="+- 21600 0 0"/>
              <a:gd name="G2" fmla="+- 21600 0 0"/>
              <a:gd name="T0" fmla="*/ 143 w 21600"/>
              <a:gd name="T1" fmla="*/ 0 h 21600"/>
              <a:gd name="T2" fmla="*/ 21600 w 21600"/>
              <a:gd name="T3" fmla="*/ 21600 h 21600"/>
              <a:gd name="T4" fmla="*/ 0 w 21600"/>
              <a:gd name="T5" fmla="*/ 216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600" h="21600" fill="none" extrusionOk="0">
                <a:moveTo>
                  <a:pt x="142" y="0"/>
                </a:moveTo>
                <a:cubicBezTo>
                  <a:pt x="12016" y="79"/>
                  <a:pt x="21600" y="9726"/>
                  <a:pt x="21600" y="21600"/>
                </a:cubicBezTo>
              </a:path>
              <a:path w="21600" h="21600" stroke="0" extrusionOk="0">
                <a:moveTo>
                  <a:pt x="142" y="0"/>
                </a:moveTo>
                <a:cubicBezTo>
                  <a:pt x="12016" y="79"/>
                  <a:pt x="21600" y="9726"/>
                  <a:pt x="21600" y="21600"/>
                </a:cubicBezTo>
                <a:lnTo>
                  <a:pt x="0" y="21600"/>
                </a:lnTo>
                <a:close/>
              </a:path>
            </a:pathLst>
          </a:custGeom>
          <a:gradFill rotWithShape="1">
            <a:gsLst>
              <a:gs pos="0">
                <a:srgbClr val="FF5050"/>
              </a:gs>
              <a:gs pos="100000">
                <a:schemeClr val="bg1"/>
              </a:gs>
            </a:gsLst>
            <a:path path="rect">
              <a:fillToRect t="100000" r="10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wrap="none" tIns="144000" anchor="ctr"/>
          <a:lstStyle/>
          <a:p>
            <a:pPr algn="ctr"/>
            <a:r>
              <a:rPr lang="en-US" sz="4000" b="0">
                <a:latin typeface="Times New Roman" pitchFamily="18" charset="0"/>
                <a:cs typeface="Times New Roman" pitchFamily="18" charset="0"/>
              </a:rPr>
              <a:t>IY </a:t>
            </a:r>
            <a:endParaRPr lang="ru-RU" sz="40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50" name="AutoShape 842"/>
          <p:cNvSpPr>
            <a:spLocks noChangeArrowheads="1"/>
          </p:cNvSpPr>
          <p:nvPr/>
        </p:nvSpPr>
        <p:spPr bwMode="auto">
          <a:xfrm>
            <a:off x="2627784" y="2420888"/>
            <a:ext cx="1463675" cy="2768600"/>
          </a:xfrm>
          <a:prstGeom prst="doubleWave">
            <a:avLst>
              <a:gd name="adj1" fmla="val 6500"/>
              <a:gd name="adj2" fmla="val 0"/>
            </a:avLst>
          </a:prstGeom>
          <a:gradFill rotWithShape="1">
            <a:gsLst>
              <a:gs pos="0">
                <a:srgbClr val="0000CC">
                  <a:alpha val="58000"/>
                </a:srgbClr>
              </a:gs>
              <a:gs pos="50000">
                <a:schemeClr val="bg1">
                  <a:alpha val="21001"/>
                </a:schemeClr>
              </a:gs>
              <a:gs pos="100000">
                <a:srgbClr val="0000CC">
                  <a:alpha val="58000"/>
                </a:srgbClr>
              </a:gs>
            </a:gsLst>
            <a:lin ang="5400000" scaled="1"/>
          </a:gradFill>
          <a:ln w="9525" cap="rnd">
            <a:solidFill>
              <a:srgbClr val="0000CC"/>
            </a:solidFill>
            <a:prstDash val="sysDot"/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 sz="4000" b="0">
                <a:latin typeface="Times New Roman" pitchFamily="18" charset="0"/>
                <a:cs typeface="Times New Roman" pitchFamily="18" charset="0"/>
              </a:rPr>
              <a:t>III</a:t>
            </a:r>
            <a:endParaRPr lang="ru-RU" sz="40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47" name="AutoShape 839"/>
          <p:cNvSpPr>
            <a:spLocks noChangeArrowheads="1"/>
          </p:cNvSpPr>
          <p:nvPr/>
        </p:nvSpPr>
        <p:spPr bwMode="auto">
          <a:xfrm>
            <a:off x="4079519" y="2420888"/>
            <a:ext cx="1450975" cy="2768600"/>
          </a:xfrm>
          <a:prstGeom prst="doubleWave">
            <a:avLst>
              <a:gd name="adj1" fmla="val 6500"/>
              <a:gd name="adj2" fmla="val 0"/>
            </a:avLst>
          </a:prstGeom>
          <a:gradFill rotWithShape="1">
            <a:gsLst>
              <a:gs pos="0">
                <a:srgbClr val="FF5050">
                  <a:alpha val="59000"/>
                </a:srgbClr>
              </a:gs>
              <a:gs pos="50000">
                <a:schemeClr val="bg1">
                  <a:alpha val="23000"/>
                </a:schemeClr>
              </a:gs>
              <a:gs pos="100000">
                <a:srgbClr val="FF5050">
                  <a:alpha val="59000"/>
                </a:srgbClr>
              </a:gs>
            </a:gsLst>
            <a:lin ang="5400000" scaled="1"/>
          </a:gradFill>
          <a:ln w="9525" cap="rnd">
            <a:solidFill>
              <a:srgbClr val="FF5050"/>
            </a:solidFill>
            <a:prstDash val="sysDot"/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 sz="4000" b="0">
                <a:latin typeface="Times New Roman" pitchFamily="18" charset="0"/>
                <a:cs typeface="Times New Roman" pitchFamily="18" charset="0"/>
              </a:rPr>
              <a:t>IY</a:t>
            </a:r>
            <a:endParaRPr lang="ru-RU" sz="40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43" name="AutoShape 835"/>
          <p:cNvSpPr>
            <a:spLocks noChangeArrowheads="1"/>
          </p:cNvSpPr>
          <p:nvPr/>
        </p:nvSpPr>
        <p:spPr bwMode="auto">
          <a:xfrm>
            <a:off x="5580112" y="2420888"/>
            <a:ext cx="1457325" cy="2768600"/>
          </a:xfrm>
          <a:prstGeom prst="doubleWave">
            <a:avLst>
              <a:gd name="adj1" fmla="val 6500"/>
              <a:gd name="adj2" fmla="val 0"/>
            </a:avLst>
          </a:prstGeom>
          <a:gradFill rotWithShape="1">
            <a:gsLst>
              <a:gs pos="0">
                <a:srgbClr val="FFFF00">
                  <a:alpha val="59000"/>
                </a:srgbClr>
              </a:gs>
              <a:gs pos="50000">
                <a:schemeClr val="bg1">
                  <a:alpha val="23000"/>
                </a:schemeClr>
              </a:gs>
              <a:gs pos="100000">
                <a:srgbClr val="FFFF00">
                  <a:alpha val="59000"/>
                </a:srgbClr>
              </a:gs>
            </a:gsLst>
            <a:lin ang="5400000" scaled="1"/>
          </a:gradFill>
          <a:ln w="9525" cap="rnd">
            <a:solidFill>
              <a:srgbClr val="FFFF00"/>
            </a:solidFill>
            <a:prstDash val="sysDot"/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 sz="4000" b="0">
                <a:latin typeface="Times New Roman" pitchFamily="18" charset="0"/>
                <a:cs typeface="Times New Roman" pitchFamily="18" charset="0"/>
              </a:rPr>
              <a:t>I</a:t>
            </a:r>
            <a:endParaRPr lang="ru-RU" sz="4000" b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245" name="AutoShape 837"/>
          <p:cNvSpPr>
            <a:spLocks noChangeArrowheads="1"/>
          </p:cNvSpPr>
          <p:nvPr/>
        </p:nvSpPr>
        <p:spPr bwMode="auto">
          <a:xfrm>
            <a:off x="7013575" y="2451100"/>
            <a:ext cx="1460500" cy="2768600"/>
          </a:xfrm>
          <a:prstGeom prst="doubleWave">
            <a:avLst>
              <a:gd name="adj1" fmla="val 6500"/>
              <a:gd name="adj2" fmla="val 0"/>
            </a:avLst>
          </a:prstGeom>
          <a:gradFill rotWithShape="1">
            <a:gsLst>
              <a:gs pos="0">
                <a:srgbClr val="00CC00">
                  <a:alpha val="59000"/>
                </a:srgbClr>
              </a:gs>
              <a:gs pos="50000">
                <a:schemeClr val="bg1">
                  <a:alpha val="23000"/>
                </a:schemeClr>
              </a:gs>
              <a:gs pos="100000">
                <a:srgbClr val="00CC00">
                  <a:alpha val="59000"/>
                </a:srgbClr>
              </a:gs>
            </a:gsLst>
            <a:lin ang="5400000" scaled="1"/>
          </a:gradFill>
          <a:ln w="9525" cap="rnd">
            <a:solidFill>
              <a:srgbClr val="00CC00"/>
            </a:solidFill>
            <a:prstDash val="sysDot"/>
            <a:miter lim="800000"/>
            <a:headEnd/>
            <a:tailEnd/>
          </a:ln>
          <a:effectLst/>
        </p:spPr>
        <p:txBody>
          <a:bodyPr wrap="none" anchor="b" anchorCtr="1"/>
          <a:lstStyle/>
          <a:p>
            <a:pPr algn="ctr"/>
            <a:r>
              <a:rPr lang="en-US" sz="4000" b="0">
                <a:latin typeface="Times New Roman" pitchFamily="18" charset="0"/>
                <a:cs typeface="Times New Roman" pitchFamily="18" charset="0"/>
              </a:rPr>
              <a:t>II</a:t>
            </a:r>
            <a:endParaRPr lang="ru-RU" sz="4000" b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3" name="Group 321"/>
          <p:cNvGrpSpPr>
            <a:grpSpLocks/>
          </p:cNvGrpSpPr>
          <p:nvPr/>
        </p:nvGrpSpPr>
        <p:grpSpPr bwMode="auto">
          <a:xfrm>
            <a:off x="152400" y="2247900"/>
            <a:ext cx="1981200" cy="2949575"/>
            <a:chOff x="96" y="1416"/>
            <a:chExt cx="1248" cy="1858"/>
          </a:xfrm>
        </p:grpSpPr>
        <p:sp>
          <p:nvSpPr>
            <p:cNvPr id="17713" name="Oval 305"/>
            <p:cNvSpPr>
              <a:spLocks noChangeArrowheads="1"/>
            </p:cNvSpPr>
            <p:nvPr/>
          </p:nvSpPr>
          <p:spPr bwMode="auto">
            <a:xfrm>
              <a:off x="112" y="1768"/>
              <a:ext cx="1232" cy="1216"/>
            </a:xfrm>
            <a:prstGeom prst="ellipse">
              <a:avLst/>
            </a:prstGeom>
            <a:noFill/>
            <a:ln w="28575">
              <a:solidFill>
                <a:srgbClr val="35A13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714" name="Line 306"/>
            <p:cNvSpPr>
              <a:spLocks noChangeShapeType="1"/>
            </p:cNvSpPr>
            <p:nvPr/>
          </p:nvSpPr>
          <p:spPr bwMode="auto">
            <a:xfrm flipV="1">
              <a:off x="736" y="1600"/>
              <a:ext cx="0" cy="16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" name="Group 309"/>
            <p:cNvGrpSpPr>
              <a:grpSpLocks/>
            </p:cNvGrpSpPr>
            <p:nvPr/>
          </p:nvGrpSpPr>
          <p:grpSpPr bwMode="auto">
            <a:xfrm>
              <a:off x="96" y="2203"/>
              <a:ext cx="206" cy="196"/>
              <a:chOff x="1672" y="3531"/>
              <a:chExt cx="206" cy="196"/>
            </a:xfrm>
          </p:grpSpPr>
          <p:sp>
            <p:nvSpPr>
              <p:cNvPr id="17708" name="Text Box 300"/>
              <p:cNvSpPr txBox="1">
                <a:spLocks noChangeArrowheads="1"/>
              </p:cNvSpPr>
              <p:nvPr/>
            </p:nvSpPr>
            <p:spPr bwMode="auto">
              <a:xfrm>
                <a:off x="1672" y="3531"/>
                <a:ext cx="206" cy="196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 lIns="0" tIns="0" rIns="0" bIns="0"/>
              <a:lstStyle/>
              <a:p>
                <a:r>
                  <a:rPr lang="ru-RU" sz="1600" i="1">
                    <a:solidFill>
                      <a:srgbClr val="000000"/>
                    </a:solidFill>
                  </a:rPr>
                  <a:t> </a:t>
                </a:r>
                <a:r>
                  <a:rPr lang="ru-RU" sz="1600" i="1">
                    <a:solidFill>
                      <a:srgbClr val="000000"/>
                    </a:solidFill>
                    <a:latin typeface="Symbol" pitchFamily="18" charset="2"/>
                  </a:rPr>
                  <a:t>p</a:t>
                </a:r>
                <a:endParaRPr lang="ru-RU" sz="1600" i="1">
                  <a:solidFill>
                    <a:srgbClr val="000000"/>
                  </a:solidFill>
                </a:endParaRPr>
              </a:p>
              <a:p>
                <a:endParaRPr lang="el-GR">
                  <a:solidFill>
                    <a:srgbClr val="000000"/>
                  </a:solidFill>
                  <a:cs typeface="Times New Roman" pitchFamily="18" charset="0"/>
                </a:endParaRPr>
              </a:p>
            </p:txBody>
          </p:sp>
          <p:sp>
            <p:nvSpPr>
              <p:cNvPr id="17709" name="Oval 301"/>
              <p:cNvSpPr>
                <a:spLocks noChangeArrowheads="1"/>
              </p:cNvSpPr>
              <p:nvPr/>
            </p:nvSpPr>
            <p:spPr bwMode="auto">
              <a:xfrm>
                <a:off x="1691" y="3681"/>
                <a:ext cx="37" cy="3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5" name="Group 310"/>
            <p:cNvGrpSpPr>
              <a:grpSpLocks/>
            </p:cNvGrpSpPr>
            <p:nvPr/>
          </p:nvGrpSpPr>
          <p:grpSpPr bwMode="auto">
            <a:xfrm>
              <a:off x="722" y="1416"/>
              <a:ext cx="178" cy="373"/>
              <a:chOff x="858" y="3584"/>
              <a:chExt cx="178" cy="373"/>
            </a:xfrm>
          </p:grpSpPr>
          <p:sp>
            <p:nvSpPr>
              <p:cNvPr id="17702" name="Oval 294"/>
              <p:cNvSpPr>
                <a:spLocks noChangeArrowheads="1"/>
              </p:cNvSpPr>
              <p:nvPr/>
            </p:nvSpPr>
            <p:spPr bwMode="auto">
              <a:xfrm>
                <a:off x="858" y="3921"/>
                <a:ext cx="37" cy="3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6" name="Group 295"/>
              <p:cNvGrpSpPr>
                <a:grpSpLocks/>
              </p:cNvGrpSpPr>
              <p:nvPr/>
            </p:nvGrpSpPr>
            <p:grpSpPr bwMode="auto">
              <a:xfrm>
                <a:off x="910" y="3584"/>
                <a:ext cx="126" cy="314"/>
                <a:chOff x="4666" y="3280"/>
                <a:chExt cx="126" cy="314"/>
              </a:xfrm>
            </p:grpSpPr>
            <p:sp>
              <p:nvSpPr>
                <p:cNvPr id="17704" name="Line 296"/>
                <p:cNvSpPr>
                  <a:spLocks noChangeShapeType="1"/>
                </p:cNvSpPr>
                <p:nvPr/>
              </p:nvSpPr>
              <p:spPr bwMode="auto">
                <a:xfrm>
                  <a:off x="4666" y="3436"/>
                  <a:ext cx="112" cy="1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705" name="Rectangle 297"/>
                <p:cNvSpPr>
                  <a:spLocks noChangeArrowheads="1"/>
                </p:cNvSpPr>
                <p:nvPr/>
              </p:nvSpPr>
              <p:spPr bwMode="auto">
                <a:xfrm>
                  <a:off x="4693" y="3440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</a:rPr>
                    <a:t>2</a:t>
                  </a:r>
                  <a:endParaRPr lang="ru-RU" sz="1600"/>
                </a:p>
              </p:txBody>
            </p:sp>
            <p:sp>
              <p:nvSpPr>
                <p:cNvPr id="17706" name="Rectangle 298"/>
                <p:cNvSpPr>
                  <a:spLocks noChangeArrowheads="1"/>
                </p:cNvSpPr>
                <p:nvPr/>
              </p:nvSpPr>
              <p:spPr bwMode="auto">
                <a:xfrm>
                  <a:off x="4667" y="3280"/>
                  <a:ext cx="125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000000"/>
                      </a:solidFill>
                      <a:latin typeface="Symbol" pitchFamily="18" charset="2"/>
                    </a:rPr>
                    <a:t>p</a:t>
                  </a:r>
                  <a:endParaRPr lang="ru-RU" sz="1600"/>
                </a:p>
              </p:txBody>
            </p:sp>
          </p:grpSp>
        </p:grpSp>
        <p:grpSp>
          <p:nvGrpSpPr>
            <p:cNvPr id="17" name="Group 314"/>
            <p:cNvGrpSpPr>
              <a:grpSpLocks/>
            </p:cNvGrpSpPr>
            <p:nvPr/>
          </p:nvGrpSpPr>
          <p:grpSpPr bwMode="auto">
            <a:xfrm>
              <a:off x="590" y="2960"/>
              <a:ext cx="161" cy="314"/>
              <a:chOff x="478" y="3856"/>
              <a:chExt cx="161" cy="314"/>
            </a:xfrm>
          </p:grpSpPr>
          <p:sp>
            <p:nvSpPr>
              <p:cNvPr id="17696" name="Oval 288"/>
              <p:cNvSpPr>
                <a:spLocks noChangeArrowheads="1"/>
              </p:cNvSpPr>
              <p:nvPr/>
            </p:nvSpPr>
            <p:spPr bwMode="auto">
              <a:xfrm>
                <a:off x="602" y="3865"/>
                <a:ext cx="37" cy="3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8" name="Group 289"/>
              <p:cNvGrpSpPr>
                <a:grpSpLocks/>
              </p:cNvGrpSpPr>
              <p:nvPr/>
            </p:nvGrpSpPr>
            <p:grpSpPr bwMode="auto">
              <a:xfrm>
                <a:off x="478" y="3856"/>
                <a:ext cx="126" cy="314"/>
                <a:chOff x="4666" y="3280"/>
                <a:chExt cx="126" cy="314"/>
              </a:xfrm>
            </p:grpSpPr>
            <p:sp>
              <p:nvSpPr>
                <p:cNvPr id="17698" name="Line 290"/>
                <p:cNvSpPr>
                  <a:spLocks noChangeShapeType="1"/>
                </p:cNvSpPr>
                <p:nvPr/>
              </p:nvSpPr>
              <p:spPr bwMode="auto">
                <a:xfrm>
                  <a:off x="4666" y="3436"/>
                  <a:ext cx="112" cy="1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7699" name="Rectangle 291"/>
                <p:cNvSpPr>
                  <a:spLocks noChangeArrowheads="1"/>
                </p:cNvSpPr>
                <p:nvPr/>
              </p:nvSpPr>
              <p:spPr bwMode="auto">
                <a:xfrm>
                  <a:off x="4693" y="3440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</a:rPr>
                    <a:t>2</a:t>
                  </a:r>
                  <a:endParaRPr lang="ru-RU" sz="1600"/>
                </a:p>
              </p:txBody>
            </p:sp>
            <p:sp>
              <p:nvSpPr>
                <p:cNvPr id="17700" name="Rectangle 292"/>
                <p:cNvSpPr>
                  <a:spLocks noChangeArrowheads="1"/>
                </p:cNvSpPr>
                <p:nvPr/>
              </p:nvSpPr>
              <p:spPr bwMode="auto">
                <a:xfrm>
                  <a:off x="4667" y="3280"/>
                  <a:ext cx="125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000000"/>
                      </a:solidFill>
                    </a:rPr>
                    <a:t>-</a:t>
                  </a:r>
                  <a:r>
                    <a:rPr lang="ru-RU" sz="1600" i="1">
                      <a:solidFill>
                        <a:srgbClr val="000000"/>
                      </a:solidFill>
                      <a:latin typeface="Symbol" pitchFamily="18" charset="2"/>
                    </a:rPr>
                    <a:t>p</a:t>
                  </a:r>
                  <a:endParaRPr lang="ru-RU" sz="1600"/>
                </a:p>
              </p:txBody>
            </p:sp>
          </p:grpSp>
        </p:grpSp>
      </p:grpSp>
      <p:grpSp>
        <p:nvGrpSpPr>
          <p:cNvPr id="19" name="Group 312"/>
          <p:cNvGrpSpPr>
            <a:grpSpLocks/>
          </p:cNvGrpSpPr>
          <p:nvPr/>
        </p:nvGrpSpPr>
        <p:grpSpPr bwMode="auto">
          <a:xfrm>
            <a:off x="2100263" y="3405188"/>
            <a:ext cx="373062" cy="396875"/>
            <a:chOff x="1450" y="3515"/>
            <a:chExt cx="235" cy="250"/>
          </a:xfrm>
        </p:grpSpPr>
        <p:sp>
          <p:nvSpPr>
            <p:cNvPr id="17693" name="Oval 285"/>
            <p:cNvSpPr>
              <a:spLocks noChangeArrowheads="1"/>
            </p:cNvSpPr>
            <p:nvPr/>
          </p:nvSpPr>
          <p:spPr bwMode="auto">
            <a:xfrm>
              <a:off x="1450" y="3729"/>
              <a:ext cx="37" cy="3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694" name="Text Box 286"/>
            <p:cNvSpPr txBox="1">
              <a:spLocks noChangeArrowheads="1"/>
            </p:cNvSpPr>
            <p:nvPr/>
          </p:nvSpPr>
          <p:spPr bwMode="auto">
            <a:xfrm>
              <a:off x="1479" y="3515"/>
              <a:ext cx="206" cy="19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ru-RU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l-GR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7759" name="Line 351"/>
          <p:cNvSpPr>
            <a:spLocks noChangeShapeType="1"/>
          </p:cNvSpPr>
          <p:nvPr/>
        </p:nvSpPr>
        <p:spPr bwMode="auto">
          <a:xfrm flipH="1">
            <a:off x="1115616" y="3759200"/>
            <a:ext cx="52784" cy="29840"/>
          </a:xfrm>
          <a:prstGeom prst="line">
            <a:avLst/>
          </a:prstGeom>
          <a:noFill/>
          <a:ln w="38100">
            <a:solidFill>
              <a:srgbClr val="EE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712" name="Text Box 304"/>
          <p:cNvSpPr txBox="1">
            <a:spLocks noChangeArrowheads="1"/>
          </p:cNvSpPr>
          <p:nvPr/>
        </p:nvSpPr>
        <p:spPr bwMode="auto">
          <a:xfrm>
            <a:off x="5575300" y="1397000"/>
            <a:ext cx="35687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4800" i="1" dirty="0" err="1">
                <a:solidFill>
                  <a:srgbClr val="EE0000"/>
                </a:solidFill>
                <a:latin typeface="Symbol" pitchFamily="18" charset="2"/>
              </a:rPr>
              <a:t>p</a:t>
            </a:r>
            <a:r>
              <a:rPr lang="ru-RU" sz="4800" dirty="0">
                <a:solidFill>
                  <a:srgbClr val="EE0000"/>
                </a:solidFill>
              </a:rPr>
              <a:t> </a:t>
            </a:r>
            <a:r>
              <a:rPr lang="ru-RU" sz="2800" b="0" i="1" dirty="0">
                <a:solidFill>
                  <a:srgbClr val="EE0000"/>
                </a:solidFill>
                <a:latin typeface="Tahoma" pitchFamily="34" charset="0"/>
              </a:rPr>
              <a:t>- шесть клеток</a:t>
            </a:r>
          </a:p>
        </p:txBody>
      </p:sp>
      <p:sp>
        <p:nvSpPr>
          <p:cNvPr id="17730" name="Line 322"/>
          <p:cNvSpPr>
            <a:spLocks noChangeShapeType="1"/>
          </p:cNvSpPr>
          <p:nvPr/>
        </p:nvSpPr>
        <p:spPr bwMode="auto">
          <a:xfrm flipH="1">
            <a:off x="2400300" y="1854200"/>
            <a:ext cx="0" cy="3835400"/>
          </a:xfrm>
          <a:prstGeom prst="line">
            <a:avLst/>
          </a:prstGeom>
          <a:noFill/>
          <a:ln w="38100">
            <a:solidFill>
              <a:srgbClr val="35A135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731" name="Text Box 323"/>
          <p:cNvSpPr txBox="1">
            <a:spLocks noChangeArrowheads="1"/>
          </p:cNvSpPr>
          <p:nvPr/>
        </p:nvSpPr>
        <p:spPr bwMode="auto">
          <a:xfrm>
            <a:off x="755576" y="2204864"/>
            <a:ext cx="360040" cy="3216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400" b="1" i="1" dirty="0" smtClean="0">
                <a:solidFill>
                  <a:srgbClr val="EE0000"/>
                </a:solidFill>
                <a:latin typeface="Tahoma" pitchFamily="34" charset="0"/>
              </a:rPr>
              <a:t>О</a:t>
            </a:r>
          </a:p>
          <a:p>
            <a:pPr>
              <a:spcBef>
                <a:spcPct val="50000"/>
              </a:spcBef>
            </a:pPr>
            <a:r>
              <a:rPr lang="ru-RU" sz="1400" b="1" i="1" dirty="0" smtClean="0">
                <a:solidFill>
                  <a:srgbClr val="EE0000"/>
                </a:solidFill>
                <a:latin typeface="Tahoma" pitchFamily="34" charset="0"/>
              </a:rPr>
              <a:t>с</a:t>
            </a:r>
          </a:p>
          <a:p>
            <a:pPr>
              <a:spcBef>
                <a:spcPct val="50000"/>
              </a:spcBef>
            </a:pPr>
            <a:r>
              <a:rPr lang="ru-RU" sz="1400" b="1" i="1" dirty="0" err="1" smtClean="0">
                <a:solidFill>
                  <a:srgbClr val="EE0000"/>
                </a:solidFill>
                <a:latin typeface="Tahoma" pitchFamily="34" charset="0"/>
              </a:rPr>
              <a:t>ь</a:t>
            </a:r>
            <a:r>
              <a:rPr lang="ru-RU" sz="1400" b="1" i="1" dirty="0" smtClean="0">
                <a:solidFill>
                  <a:srgbClr val="EE0000"/>
                </a:solidFill>
                <a:latin typeface="Tahoma" pitchFamily="34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ru-RU" sz="1400" b="1" i="1" dirty="0" smtClean="0">
                <a:solidFill>
                  <a:srgbClr val="EE0000"/>
                </a:solidFill>
                <a:latin typeface="Tahoma" pitchFamily="34" charset="0"/>
              </a:rPr>
              <a:t>С</a:t>
            </a:r>
          </a:p>
          <a:p>
            <a:pPr>
              <a:spcBef>
                <a:spcPct val="50000"/>
              </a:spcBef>
            </a:pPr>
            <a:r>
              <a:rPr lang="ru-RU" sz="1400" b="1" i="1" dirty="0" smtClean="0">
                <a:solidFill>
                  <a:srgbClr val="EE0000"/>
                </a:solidFill>
                <a:latin typeface="Tahoma" pitchFamily="34" charset="0"/>
              </a:rPr>
              <a:t>и</a:t>
            </a:r>
          </a:p>
          <a:p>
            <a:pPr>
              <a:spcBef>
                <a:spcPct val="50000"/>
              </a:spcBef>
            </a:pPr>
            <a:r>
              <a:rPr lang="ru-RU" sz="1400" b="1" i="1" dirty="0" err="1" smtClean="0">
                <a:solidFill>
                  <a:srgbClr val="EE0000"/>
                </a:solidFill>
                <a:latin typeface="Tahoma" pitchFamily="34" charset="0"/>
              </a:rPr>
              <a:t>н</a:t>
            </a:r>
            <a:endParaRPr lang="ru-RU" sz="1400" b="1" i="1" dirty="0" smtClean="0">
              <a:solidFill>
                <a:srgbClr val="EE0000"/>
              </a:solidFill>
              <a:latin typeface="Tahoma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1400" b="1" i="1" dirty="0" smtClean="0">
                <a:solidFill>
                  <a:srgbClr val="EE0000"/>
                </a:solidFill>
                <a:latin typeface="Tahoma" pitchFamily="34" charset="0"/>
              </a:rPr>
              <a:t>у</a:t>
            </a:r>
          </a:p>
          <a:p>
            <a:pPr>
              <a:spcBef>
                <a:spcPct val="50000"/>
              </a:spcBef>
            </a:pPr>
            <a:r>
              <a:rPr lang="ru-RU" sz="1400" b="1" i="1" dirty="0" smtClean="0">
                <a:solidFill>
                  <a:srgbClr val="EE0000"/>
                </a:solidFill>
                <a:latin typeface="Tahoma" pitchFamily="34" charset="0"/>
              </a:rPr>
              <a:t>с</a:t>
            </a:r>
          </a:p>
          <a:p>
            <a:pPr>
              <a:spcBef>
                <a:spcPct val="50000"/>
              </a:spcBef>
            </a:pPr>
            <a:r>
              <a:rPr lang="ru-RU" sz="1400" b="1" i="1" dirty="0" smtClean="0">
                <a:solidFill>
                  <a:srgbClr val="EE0000"/>
                </a:solidFill>
                <a:latin typeface="Tahoma" pitchFamily="34" charset="0"/>
              </a:rPr>
              <a:t>о</a:t>
            </a:r>
          </a:p>
          <a:p>
            <a:pPr>
              <a:spcBef>
                <a:spcPct val="50000"/>
              </a:spcBef>
            </a:pPr>
            <a:r>
              <a:rPr lang="ru-RU" sz="1400" b="1" i="1" dirty="0" smtClean="0">
                <a:solidFill>
                  <a:srgbClr val="EE0000"/>
                </a:solidFill>
                <a:latin typeface="Tahoma" pitchFamily="34" charset="0"/>
              </a:rPr>
              <a:t>в</a:t>
            </a:r>
            <a:endParaRPr lang="ru-RU" sz="1400" b="1" i="1" dirty="0">
              <a:solidFill>
                <a:srgbClr val="EE0000"/>
              </a:solidFill>
              <a:latin typeface="Tahoma" pitchFamily="34" charset="0"/>
            </a:endParaRPr>
          </a:p>
        </p:txBody>
      </p:sp>
      <p:sp>
        <p:nvSpPr>
          <p:cNvPr id="17942" name="Line 534"/>
          <p:cNvSpPr>
            <a:spLocks noChangeShapeType="1"/>
          </p:cNvSpPr>
          <p:nvPr/>
        </p:nvSpPr>
        <p:spPr bwMode="auto">
          <a:xfrm>
            <a:off x="1187624" y="3284984"/>
            <a:ext cx="792088" cy="0"/>
          </a:xfrm>
          <a:prstGeom prst="line">
            <a:avLst/>
          </a:prstGeom>
          <a:noFill/>
          <a:ln w="19050">
            <a:solidFill>
              <a:srgbClr val="EE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0" name="Group 535"/>
          <p:cNvGrpSpPr>
            <a:grpSpLocks/>
          </p:cNvGrpSpPr>
          <p:nvPr/>
        </p:nvGrpSpPr>
        <p:grpSpPr bwMode="auto">
          <a:xfrm>
            <a:off x="5065713" y="2514600"/>
            <a:ext cx="981075" cy="2438400"/>
            <a:chOff x="3184" y="1576"/>
            <a:chExt cx="624" cy="1536"/>
          </a:xfrm>
        </p:grpSpPr>
        <p:sp>
          <p:nvSpPr>
            <p:cNvPr id="17944" name="Line 536"/>
            <p:cNvSpPr>
              <a:spLocks noChangeShapeType="1"/>
            </p:cNvSpPr>
            <p:nvPr/>
          </p:nvSpPr>
          <p:spPr bwMode="auto">
            <a:xfrm>
              <a:off x="3184" y="1576"/>
              <a:ext cx="0" cy="1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7945" name="Line 537"/>
            <p:cNvSpPr>
              <a:spLocks noChangeShapeType="1"/>
            </p:cNvSpPr>
            <p:nvPr/>
          </p:nvSpPr>
          <p:spPr bwMode="auto">
            <a:xfrm>
              <a:off x="3808" y="1584"/>
              <a:ext cx="0" cy="1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946" name="Line 538"/>
          <p:cNvSpPr>
            <a:spLocks noChangeShapeType="1"/>
          </p:cNvSpPr>
          <p:nvPr/>
        </p:nvSpPr>
        <p:spPr bwMode="auto">
          <a:xfrm flipV="1">
            <a:off x="1187624" y="2924944"/>
            <a:ext cx="0" cy="864096"/>
          </a:xfrm>
          <a:prstGeom prst="line">
            <a:avLst/>
          </a:prstGeom>
          <a:noFill/>
          <a:ln w="38100">
            <a:solidFill>
              <a:srgbClr val="EE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1" name="Group 539"/>
          <p:cNvGrpSpPr>
            <a:grpSpLocks/>
          </p:cNvGrpSpPr>
          <p:nvPr/>
        </p:nvGrpSpPr>
        <p:grpSpPr bwMode="auto">
          <a:xfrm>
            <a:off x="4941888" y="3705225"/>
            <a:ext cx="1190625" cy="541338"/>
            <a:chOff x="3110" y="2349"/>
            <a:chExt cx="750" cy="341"/>
          </a:xfrm>
        </p:grpSpPr>
        <p:grpSp>
          <p:nvGrpSpPr>
            <p:cNvPr id="22" name="Group 540"/>
            <p:cNvGrpSpPr>
              <a:grpSpLocks/>
            </p:cNvGrpSpPr>
            <p:nvPr/>
          </p:nvGrpSpPr>
          <p:grpSpPr bwMode="auto">
            <a:xfrm>
              <a:off x="3110" y="2349"/>
              <a:ext cx="126" cy="341"/>
              <a:chOff x="2814" y="3645"/>
              <a:chExt cx="126" cy="341"/>
            </a:xfrm>
          </p:grpSpPr>
          <p:grpSp>
            <p:nvGrpSpPr>
              <p:cNvPr id="23" name="Group 541"/>
              <p:cNvGrpSpPr>
                <a:grpSpLocks/>
              </p:cNvGrpSpPr>
              <p:nvPr/>
            </p:nvGrpSpPr>
            <p:grpSpPr bwMode="auto">
              <a:xfrm>
                <a:off x="2814" y="3672"/>
                <a:ext cx="126" cy="314"/>
                <a:chOff x="3166" y="3568"/>
                <a:chExt cx="126" cy="314"/>
              </a:xfrm>
            </p:grpSpPr>
            <p:sp>
              <p:nvSpPr>
                <p:cNvPr id="17950" name="Rectangle 542"/>
                <p:cNvSpPr>
                  <a:spLocks noChangeArrowheads="1"/>
                </p:cNvSpPr>
                <p:nvPr/>
              </p:nvSpPr>
              <p:spPr bwMode="auto">
                <a:xfrm>
                  <a:off x="3193" y="3728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  <a:latin typeface="Times New Roman" pitchFamily="18" charset="0"/>
                    </a:rPr>
                    <a:t>6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951" name="Rectangle 543"/>
                <p:cNvSpPr>
                  <a:spLocks noChangeArrowheads="1"/>
                </p:cNvSpPr>
                <p:nvPr/>
              </p:nvSpPr>
              <p:spPr bwMode="auto">
                <a:xfrm>
                  <a:off x="3167" y="3568"/>
                  <a:ext cx="125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</a:rPr>
                    <a:t>-</a:t>
                  </a:r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952" name="Line 544"/>
                <p:cNvSpPr>
                  <a:spLocks noChangeShapeType="1"/>
                </p:cNvSpPr>
                <p:nvPr/>
              </p:nvSpPr>
              <p:spPr bwMode="auto">
                <a:xfrm>
                  <a:off x="3166" y="3724"/>
                  <a:ext cx="112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953" name="Oval 545"/>
              <p:cNvSpPr>
                <a:spLocks noChangeArrowheads="1"/>
              </p:cNvSpPr>
              <p:nvPr/>
            </p:nvSpPr>
            <p:spPr bwMode="auto">
              <a:xfrm>
                <a:off x="2861" y="3645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24" name="Group 546"/>
            <p:cNvGrpSpPr>
              <a:grpSpLocks/>
            </p:cNvGrpSpPr>
            <p:nvPr/>
          </p:nvGrpSpPr>
          <p:grpSpPr bwMode="auto">
            <a:xfrm>
              <a:off x="3734" y="2349"/>
              <a:ext cx="126" cy="341"/>
              <a:chOff x="2814" y="3645"/>
              <a:chExt cx="126" cy="341"/>
            </a:xfrm>
          </p:grpSpPr>
          <p:grpSp>
            <p:nvGrpSpPr>
              <p:cNvPr id="25" name="Group 547"/>
              <p:cNvGrpSpPr>
                <a:grpSpLocks/>
              </p:cNvGrpSpPr>
              <p:nvPr/>
            </p:nvGrpSpPr>
            <p:grpSpPr bwMode="auto">
              <a:xfrm>
                <a:off x="2814" y="3672"/>
                <a:ext cx="126" cy="314"/>
                <a:chOff x="3166" y="3568"/>
                <a:chExt cx="126" cy="314"/>
              </a:xfrm>
            </p:grpSpPr>
            <p:sp>
              <p:nvSpPr>
                <p:cNvPr id="17956" name="Rectangle 548"/>
                <p:cNvSpPr>
                  <a:spLocks noChangeArrowheads="1"/>
                </p:cNvSpPr>
                <p:nvPr/>
              </p:nvSpPr>
              <p:spPr bwMode="auto">
                <a:xfrm>
                  <a:off x="3193" y="3728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dirty="0">
                      <a:solidFill>
                        <a:srgbClr val="EE0000"/>
                      </a:solidFill>
                      <a:latin typeface="Times New Roman" pitchFamily="18" charset="0"/>
                    </a:rPr>
                    <a:t>6</a:t>
                  </a:r>
                  <a:endParaRPr lang="ru-RU" sz="1600" dirty="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957" name="Rectangle 549"/>
                <p:cNvSpPr>
                  <a:spLocks noChangeArrowheads="1"/>
                </p:cNvSpPr>
                <p:nvPr/>
              </p:nvSpPr>
              <p:spPr bwMode="auto">
                <a:xfrm>
                  <a:off x="3167" y="3568"/>
                  <a:ext cx="125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958" name="Line 550"/>
                <p:cNvSpPr>
                  <a:spLocks noChangeShapeType="1"/>
                </p:cNvSpPr>
                <p:nvPr/>
              </p:nvSpPr>
              <p:spPr bwMode="auto">
                <a:xfrm>
                  <a:off x="3166" y="3724"/>
                  <a:ext cx="112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959" name="Oval 551"/>
              <p:cNvSpPr>
                <a:spLocks noChangeArrowheads="1"/>
              </p:cNvSpPr>
              <p:nvPr/>
            </p:nvSpPr>
            <p:spPr bwMode="auto">
              <a:xfrm>
                <a:off x="2861" y="3645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7960" name="Line 552"/>
          <p:cNvSpPr>
            <a:spLocks noChangeShapeType="1"/>
          </p:cNvSpPr>
          <p:nvPr/>
        </p:nvSpPr>
        <p:spPr bwMode="auto">
          <a:xfrm flipH="1" flipV="1">
            <a:off x="1187624" y="3284984"/>
            <a:ext cx="0" cy="432048"/>
          </a:xfrm>
          <a:prstGeom prst="line">
            <a:avLst/>
          </a:prstGeom>
          <a:noFill/>
          <a:ln w="38100">
            <a:solidFill>
              <a:srgbClr val="EE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26" name="Group 348"/>
          <p:cNvGrpSpPr>
            <a:grpSpLocks/>
          </p:cNvGrpSpPr>
          <p:nvPr/>
        </p:nvGrpSpPr>
        <p:grpSpPr bwMode="auto">
          <a:xfrm>
            <a:off x="1187451" y="2852740"/>
            <a:ext cx="301625" cy="1895476"/>
            <a:chOff x="748" y="1797"/>
            <a:chExt cx="190" cy="1194"/>
          </a:xfrm>
        </p:grpSpPr>
        <p:sp>
          <p:nvSpPr>
            <p:cNvPr id="17719" name="Text Box 311"/>
            <p:cNvSpPr txBox="1">
              <a:spLocks noChangeArrowheads="1"/>
            </p:cNvSpPr>
            <p:nvPr/>
          </p:nvSpPr>
          <p:spPr bwMode="auto">
            <a:xfrm>
              <a:off x="748" y="1797"/>
              <a:ext cx="102" cy="19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ru-RU" dirty="0">
                  <a:solidFill>
                    <a:srgbClr val="EE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l-GR" dirty="0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754" name="Text Box 346"/>
            <p:cNvSpPr txBox="1">
              <a:spLocks noChangeArrowheads="1"/>
            </p:cNvSpPr>
            <p:nvPr/>
          </p:nvSpPr>
          <p:spPr bwMode="auto">
            <a:xfrm>
              <a:off x="748" y="2795"/>
              <a:ext cx="190" cy="19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ru-RU" dirty="0">
                  <a:solidFill>
                    <a:srgbClr val="EE0000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el-GR" dirty="0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755" name="Text Box 347"/>
            <p:cNvSpPr txBox="1">
              <a:spLocks noChangeArrowheads="1"/>
            </p:cNvSpPr>
            <p:nvPr/>
          </p:nvSpPr>
          <p:spPr bwMode="auto">
            <a:xfrm>
              <a:off x="759" y="2363"/>
              <a:ext cx="102" cy="19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ru-RU">
                  <a:solidFill>
                    <a:srgbClr val="EE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l-GR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27" name="Group 600"/>
          <p:cNvGrpSpPr>
            <a:grpSpLocks/>
          </p:cNvGrpSpPr>
          <p:nvPr/>
        </p:nvGrpSpPr>
        <p:grpSpPr bwMode="auto">
          <a:xfrm>
            <a:off x="4584700" y="2501900"/>
            <a:ext cx="1939925" cy="2476500"/>
            <a:chOff x="2888" y="1576"/>
            <a:chExt cx="1216" cy="1560"/>
          </a:xfrm>
        </p:grpSpPr>
        <p:sp>
          <p:nvSpPr>
            <p:cNvPr id="18009" name="Line 601"/>
            <p:cNvSpPr>
              <a:spLocks noChangeShapeType="1"/>
            </p:cNvSpPr>
            <p:nvPr/>
          </p:nvSpPr>
          <p:spPr bwMode="auto">
            <a:xfrm>
              <a:off x="2888" y="1608"/>
              <a:ext cx="0" cy="1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010" name="Line 602"/>
            <p:cNvSpPr>
              <a:spLocks noChangeShapeType="1"/>
            </p:cNvSpPr>
            <p:nvPr/>
          </p:nvSpPr>
          <p:spPr bwMode="auto">
            <a:xfrm>
              <a:off x="4104" y="1576"/>
              <a:ext cx="0" cy="1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8" name="Group 570"/>
          <p:cNvGrpSpPr>
            <a:grpSpLocks/>
          </p:cNvGrpSpPr>
          <p:nvPr/>
        </p:nvGrpSpPr>
        <p:grpSpPr bwMode="auto">
          <a:xfrm>
            <a:off x="1527175" y="2393950"/>
            <a:ext cx="307975" cy="2708275"/>
            <a:chOff x="962" y="1508"/>
            <a:chExt cx="194" cy="1706"/>
          </a:xfrm>
        </p:grpSpPr>
        <p:grpSp>
          <p:nvGrpSpPr>
            <p:cNvPr id="29" name="Group 558"/>
            <p:cNvGrpSpPr>
              <a:grpSpLocks/>
            </p:cNvGrpSpPr>
            <p:nvPr/>
          </p:nvGrpSpPr>
          <p:grpSpPr bwMode="auto">
            <a:xfrm>
              <a:off x="1005" y="1508"/>
              <a:ext cx="151" cy="373"/>
              <a:chOff x="3141" y="3568"/>
              <a:chExt cx="151" cy="373"/>
            </a:xfrm>
          </p:grpSpPr>
          <p:grpSp>
            <p:nvGrpSpPr>
              <p:cNvPr id="30" name="Group 559"/>
              <p:cNvGrpSpPr>
                <a:grpSpLocks/>
              </p:cNvGrpSpPr>
              <p:nvPr/>
            </p:nvGrpSpPr>
            <p:grpSpPr bwMode="auto">
              <a:xfrm>
                <a:off x="3166" y="3568"/>
                <a:ext cx="126" cy="314"/>
                <a:chOff x="3166" y="3568"/>
                <a:chExt cx="126" cy="314"/>
              </a:xfrm>
            </p:grpSpPr>
            <p:sp>
              <p:nvSpPr>
                <p:cNvPr id="17968" name="Rectangle 560"/>
                <p:cNvSpPr>
                  <a:spLocks noChangeArrowheads="1"/>
                </p:cNvSpPr>
                <p:nvPr/>
              </p:nvSpPr>
              <p:spPr bwMode="auto">
                <a:xfrm>
                  <a:off x="3193" y="3728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  <a:latin typeface="Times New Roman" pitchFamily="18" charset="0"/>
                    </a:rPr>
                    <a:t>3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969" name="Rectangle 561"/>
                <p:cNvSpPr>
                  <a:spLocks noChangeArrowheads="1"/>
                </p:cNvSpPr>
                <p:nvPr/>
              </p:nvSpPr>
              <p:spPr bwMode="auto">
                <a:xfrm>
                  <a:off x="3167" y="3568"/>
                  <a:ext cx="125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970" name="Line 562"/>
                <p:cNvSpPr>
                  <a:spLocks noChangeShapeType="1"/>
                </p:cNvSpPr>
                <p:nvPr/>
              </p:nvSpPr>
              <p:spPr bwMode="auto">
                <a:xfrm>
                  <a:off x="3166" y="3724"/>
                  <a:ext cx="112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971" name="Oval 563"/>
              <p:cNvSpPr>
                <a:spLocks noChangeArrowheads="1"/>
              </p:cNvSpPr>
              <p:nvPr/>
            </p:nvSpPr>
            <p:spPr bwMode="auto">
              <a:xfrm>
                <a:off x="3141" y="3885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31" name="Group 564"/>
            <p:cNvGrpSpPr>
              <a:grpSpLocks/>
            </p:cNvGrpSpPr>
            <p:nvPr/>
          </p:nvGrpSpPr>
          <p:grpSpPr bwMode="auto">
            <a:xfrm>
              <a:off x="962" y="2873"/>
              <a:ext cx="126" cy="341"/>
              <a:chOff x="2814" y="3645"/>
              <a:chExt cx="126" cy="341"/>
            </a:xfrm>
          </p:grpSpPr>
          <p:grpSp>
            <p:nvGrpSpPr>
              <p:cNvPr id="17664" name="Group 565"/>
              <p:cNvGrpSpPr>
                <a:grpSpLocks/>
              </p:cNvGrpSpPr>
              <p:nvPr/>
            </p:nvGrpSpPr>
            <p:grpSpPr bwMode="auto">
              <a:xfrm>
                <a:off x="2814" y="3672"/>
                <a:ext cx="126" cy="314"/>
                <a:chOff x="3166" y="3568"/>
                <a:chExt cx="126" cy="314"/>
              </a:xfrm>
            </p:grpSpPr>
            <p:sp>
              <p:nvSpPr>
                <p:cNvPr id="17974" name="Rectangle 566"/>
                <p:cNvSpPr>
                  <a:spLocks noChangeArrowheads="1"/>
                </p:cNvSpPr>
                <p:nvPr/>
              </p:nvSpPr>
              <p:spPr bwMode="auto">
                <a:xfrm>
                  <a:off x="3193" y="3728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dirty="0">
                      <a:solidFill>
                        <a:srgbClr val="EE0000"/>
                      </a:solidFill>
                      <a:latin typeface="Times New Roman" pitchFamily="18" charset="0"/>
                    </a:rPr>
                    <a:t>3</a:t>
                  </a:r>
                  <a:endParaRPr lang="ru-RU" sz="1600" dirty="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975" name="Rectangle 567"/>
                <p:cNvSpPr>
                  <a:spLocks noChangeArrowheads="1"/>
                </p:cNvSpPr>
                <p:nvPr/>
              </p:nvSpPr>
              <p:spPr bwMode="auto">
                <a:xfrm>
                  <a:off x="3167" y="3568"/>
                  <a:ext cx="125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</a:rPr>
                    <a:t>-</a:t>
                  </a:r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976" name="Line 568"/>
                <p:cNvSpPr>
                  <a:spLocks noChangeShapeType="1"/>
                </p:cNvSpPr>
                <p:nvPr/>
              </p:nvSpPr>
              <p:spPr bwMode="auto">
                <a:xfrm>
                  <a:off x="3166" y="3724"/>
                  <a:ext cx="112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977" name="Oval 569"/>
              <p:cNvSpPr>
                <a:spLocks noChangeArrowheads="1"/>
              </p:cNvSpPr>
              <p:nvPr/>
            </p:nvSpPr>
            <p:spPr bwMode="auto">
              <a:xfrm>
                <a:off x="2861" y="3645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7665" name="Group 398"/>
          <p:cNvGrpSpPr>
            <a:grpSpLocks/>
          </p:cNvGrpSpPr>
          <p:nvPr/>
        </p:nvGrpSpPr>
        <p:grpSpPr bwMode="auto">
          <a:xfrm>
            <a:off x="1876425" y="2717800"/>
            <a:ext cx="314325" cy="2047875"/>
            <a:chOff x="1174" y="1720"/>
            <a:chExt cx="198" cy="1290"/>
          </a:xfrm>
        </p:grpSpPr>
        <p:grpSp>
          <p:nvGrpSpPr>
            <p:cNvPr id="17666" name="Group 379"/>
            <p:cNvGrpSpPr>
              <a:grpSpLocks/>
            </p:cNvGrpSpPr>
            <p:nvPr/>
          </p:nvGrpSpPr>
          <p:grpSpPr bwMode="auto">
            <a:xfrm>
              <a:off x="1221" y="1720"/>
              <a:ext cx="151" cy="373"/>
              <a:chOff x="3141" y="3568"/>
              <a:chExt cx="151" cy="373"/>
            </a:xfrm>
          </p:grpSpPr>
          <p:grpSp>
            <p:nvGrpSpPr>
              <p:cNvPr id="17667" name="Group 380"/>
              <p:cNvGrpSpPr>
                <a:grpSpLocks/>
              </p:cNvGrpSpPr>
              <p:nvPr/>
            </p:nvGrpSpPr>
            <p:grpSpPr bwMode="auto">
              <a:xfrm>
                <a:off x="3166" y="3568"/>
                <a:ext cx="126" cy="314"/>
                <a:chOff x="3166" y="3568"/>
                <a:chExt cx="126" cy="314"/>
              </a:xfrm>
            </p:grpSpPr>
            <p:sp>
              <p:nvSpPr>
                <p:cNvPr id="17789" name="Rectangle 381"/>
                <p:cNvSpPr>
                  <a:spLocks noChangeArrowheads="1"/>
                </p:cNvSpPr>
                <p:nvPr/>
              </p:nvSpPr>
              <p:spPr bwMode="auto">
                <a:xfrm>
                  <a:off x="3193" y="3728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dirty="0">
                      <a:solidFill>
                        <a:srgbClr val="EE0000"/>
                      </a:solidFill>
                      <a:latin typeface="Times New Roman" pitchFamily="18" charset="0"/>
                    </a:rPr>
                    <a:t>6</a:t>
                  </a:r>
                  <a:endParaRPr lang="ru-RU" sz="1600" dirty="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790" name="Rectangle 382"/>
                <p:cNvSpPr>
                  <a:spLocks noChangeArrowheads="1"/>
                </p:cNvSpPr>
                <p:nvPr/>
              </p:nvSpPr>
              <p:spPr bwMode="auto">
                <a:xfrm>
                  <a:off x="3167" y="3568"/>
                  <a:ext cx="125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791" name="Line 383"/>
                <p:cNvSpPr>
                  <a:spLocks noChangeShapeType="1"/>
                </p:cNvSpPr>
                <p:nvPr/>
              </p:nvSpPr>
              <p:spPr bwMode="auto">
                <a:xfrm>
                  <a:off x="3166" y="3724"/>
                  <a:ext cx="112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792" name="Oval 384"/>
              <p:cNvSpPr>
                <a:spLocks noChangeArrowheads="1"/>
              </p:cNvSpPr>
              <p:nvPr/>
            </p:nvSpPr>
            <p:spPr bwMode="auto">
              <a:xfrm>
                <a:off x="3141" y="3885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668" name="Group 392"/>
            <p:cNvGrpSpPr>
              <a:grpSpLocks/>
            </p:cNvGrpSpPr>
            <p:nvPr/>
          </p:nvGrpSpPr>
          <p:grpSpPr bwMode="auto">
            <a:xfrm>
              <a:off x="1174" y="2669"/>
              <a:ext cx="126" cy="341"/>
              <a:chOff x="2814" y="3645"/>
              <a:chExt cx="126" cy="341"/>
            </a:xfrm>
          </p:grpSpPr>
          <p:grpSp>
            <p:nvGrpSpPr>
              <p:cNvPr id="17669" name="Group 393"/>
              <p:cNvGrpSpPr>
                <a:grpSpLocks/>
              </p:cNvGrpSpPr>
              <p:nvPr/>
            </p:nvGrpSpPr>
            <p:grpSpPr bwMode="auto">
              <a:xfrm>
                <a:off x="2814" y="3672"/>
                <a:ext cx="126" cy="314"/>
                <a:chOff x="3166" y="3568"/>
                <a:chExt cx="126" cy="314"/>
              </a:xfrm>
            </p:grpSpPr>
            <p:sp>
              <p:nvSpPr>
                <p:cNvPr id="17802" name="Rectangle 394"/>
                <p:cNvSpPr>
                  <a:spLocks noChangeArrowheads="1"/>
                </p:cNvSpPr>
                <p:nvPr/>
              </p:nvSpPr>
              <p:spPr bwMode="auto">
                <a:xfrm>
                  <a:off x="3193" y="3728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  <a:latin typeface="Times New Roman" pitchFamily="18" charset="0"/>
                    </a:rPr>
                    <a:t>6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803" name="Rectangle 395"/>
                <p:cNvSpPr>
                  <a:spLocks noChangeArrowheads="1"/>
                </p:cNvSpPr>
                <p:nvPr/>
              </p:nvSpPr>
              <p:spPr bwMode="auto">
                <a:xfrm>
                  <a:off x="3167" y="3568"/>
                  <a:ext cx="125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</a:rPr>
                    <a:t>-</a:t>
                  </a:r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804" name="Line 396"/>
                <p:cNvSpPr>
                  <a:spLocks noChangeShapeType="1"/>
                </p:cNvSpPr>
                <p:nvPr/>
              </p:nvSpPr>
              <p:spPr bwMode="auto">
                <a:xfrm>
                  <a:off x="3166" y="3724"/>
                  <a:ext cx="112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805" name="Oval 397"/>
              <p:cNvSpPr>
                <a:spLocks noChangeArrowheads="1"/>
              </p:cNvSpPr>
              <p:nvPr/>
            </p:nvSpPr>
            <p:spPr bwMode="auto">
              <a:xfrm>
                <a:off x="2861" y="3645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7670" name="Group 584"/>
          <p:cNvGrpSpPr>
            <a:grpSpLocks/>
          </p:cNvGrpSpPr>
          <p:nvPr/>
        </p:nvGrpSpPr>
        <p:grpSpPr bwMode="auto">
          <a:xfrm>
            <a:off x="4473575" y="3713163"/>
            <a:ext cx="2133600" cy="544512"/>
            <a:chOff x="2818" y="2339"/>
            <a:chExt cx="1344" cy="343"/>
          </a:xfrm>
        </p:grpSpPr>
        <p:grpSp>
          <p:nvGrpSpPr>
            <p:cNvPr id="17671" name="Group 585"/>
            <p:cNvGrpSpPr>
              <a:grpSpLocks/>
            </p:cNvGrpSpPr>
            <p:nvPr/>
          </p:nvGrpSpPr>
          <p:grpSpPr bwMode="auto">
            <a:xfrm>
              <a:off x="2818" y="2339"/>
              <a:ext cx="126" cy="341"/>
              <a:chOff x="2814" y="3645"/>
              <a:chExt cx="126" cy="341"/>
            </a:xfrm>
          </p:grpSpPr>
          <p:grpSp>
            <p:nvGrpSpPr>
              <p:cNvPr id="17672" name="Group 586"/>
              <p:cNvGrpSpPr>
                <a:grpSpLocks/>
              </p:cNvGrpSpPr>
              <p:nvPr/>
            </p:nvGrpSpPr>
            <p:grpSpPr bwMode="auto">
              <a:xfrm>
                <a:off x="2814" y="3672"/>
                <a:ext cx="126" cy="314"/>
                <a:chOff x="3166" y="3568"/>
                <a:chExt cx="126" cy="314"/>
              </a:xfrm>
            </p:grpSpPr>
            <p:sp>
              <p:nvSpPr>
                <p:cNvPr id="17995" name="Rectangle 587"/>
                <p:cNvSpPr>
                  <a:spLocks noChangeArrowheads="1"/>
                </p:cNvSpPr>
                <p:nvPr/>
              </p:nvSpPr>
              <p:spPr bwMode="auto">
                <a:xfrm>
                  <a:off x="3193" y="3728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  <a:latin typeface="Times New Roman" pitchFamily="18" charset="0"/>
                    </a:rPr>
                    <a:t>3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996" name="Rectangle 588"/>
                <p:cNvSpPr>
                  <a:spLocks noChangeArrowheads="1"/>
                </p:cNvSpPr>
                <p:nvPr/>
              </p:nvSpPr>
              <p:spPr bwMode="auto">
                <a:xfrm>
                  <a:off x="3167" y="3568"/>
                  <a:ext cx="125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</a:rPr>
                    <a:t>-</a:t>
                  </a:r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7997" name="Line 589"/>
                <p:cNvSpPr>
                  <a:spLocks noChangeShapeType="1"/>
                </p:cNvSpPr>
                <p:nvPr/>
              </p:nvSpPr>
              <p:spPr bwMode="auto">
                <a:xfrm>
                  <a:off x="3166" y="3724"/>
                  <a:ext cx="112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7998" name="Oval 590"/>
              <p:cNvSpPr>
                <a:spLocks noChangeArrowheads="1"/>
              </p:cNvSpPr>
              <p:nvPr/>
            </p:nvSpPr>
            <p:spPr bwMode="auto">
              <a:xfrm>
                <a:off x="2861" y="3645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673" name="Group 591"/>
            <p:cNvGrpSpPr>
              <a:grpSpLocks/>
            </p:cNvGrpSpPr>
            <p:nvPr/>
          </p:nvGrpSpPr>
          <p:grpSpPr bwMode="auto">
            <a:xfrm>
              <a:off x="4036" y="2341"/>
              <a:ext cx="126" cy="341"/>
              <a:chOff x="2814" y="3645"/>
              <a:chExt cx="126" cy="341"/>
            </a:xfrm>
          </p:grpSpPr>
          <p:grpSp>
            <p:nvGrpSpPr>
              <p:cNvPr id="17674" name="Group 592"/>
              <p:cNvGrpSpPr>
                <a:grpSpLocks/>
              </p:cNvGrpSpPr>
              <p:nvPr/>
            </p:nvGrpSpPr>
            <p:grpSpPr bwMode="auto">
              <a:xfrm>
                <a:off x="2814" y="3672"/>
                <a:ext cx="126" cy="314"/>
                <a:chOff x="3166" y="3568"/>
                <a:chExt cx="126" cy="314"/>
              </a:xfrm>
            </p:grpSpPr>
            <p:sp>
              <p:nvSpPr>
                <p:cNvPr id="18001" name="Rectangle 593"/>
                <p:cNvSpPr>
                  <a:spLocks noChangeArrowheads="1"/>
                </p:cNvSpPr>
                <p:nvPr/>
              </p:nvSpPr>
              <p:spPr bwMode="auto">
                <a:xfrm>
                  <a:off x="3193" y="3728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  <a:latin typeface="Times New Roman" pitchFamily="18" charset="0"/>
                    </a:rPr>
                    <a:t>3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002" name="Rectangle 594"/>
                <p:cNvSpPr>
                  <a:spLocks noChangeArrowheads="1"/>
                </p:cNvSpPr>
                <p:nvPr/>
              </p:nvSpPr>
              <p:spPr bwMode="auto">
                <a:xfrm>
                  <a:off x="3167" y="3568"/>
                  <a:ext cx="125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003" name="Line 595"/>
                <p:cNvSpPr>
                  <a:spLocks noChangeShapeType="1"/>
                </p:cNvSpPr>
                <p:nvPr/>
              </p:nvSpPr>
              <p:spPr bwMode="auto">
                <a:xfrm>
                  <a:off x="3166" y="3724"/>
                  <a:ext cx="112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8004" name="Oval 596"/>
              <p:cNvSpPr>
                <a:spLocks noChangeArrowheads="1"/>
              </p:cNvSpPr>
              <p:nvPr/>
            </p:nvSpPr>
            <p:spPr bwMode="auto">
              <a:xfrm>
                <a:off x="2861" y="3645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grpSp>
        <p:nvGrpSpPr>
          <p:cNvPr id="17675" name="Group 610"/>
          <p:cNvGrpSpPr>
            <a:grpSpLocks/>
          </p:cNvGrpSpPr>
          <p:nvPr/>
        </p:nvGrpSpPr>
        <p:grpSpPr bwMode="auto">
          <a:xfrm>
            <a:off x="1119188" y="2770188"/>
            <a:ext cx="93662" cy="2025650"/>
            <a:chOff x="705" y="1745"/>
            <a:chExt cx="59" cy="1276"/>
          </a:xfrm>
        </p:grpSpPr>
        <p:sp>
          <p:nvSpPr>
            <p:cNvPr id="18019" name="Oval 611"/>
            <p:cNvSpPr>
              <a:spLocks noChangeArrowheads="1"/>
            </p:cNvSpPr>
            <p:nvPr/>
          </p:nvSpPr>
          <p:spPr bwMode="auto">
            <a:xfrm>
              <a:off x="705" y="1745"/>
              <a:ext cx="59" cy="5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020" name="Oval 612"/>
            <p:cNvSpPr>
              <a:spLocks noChangeArrowheads="1"/>
            </p:cNvSpPr>
            <p:nvPr/>
          </p:nvSpPr>
          <p:spPr bwMode="auto">
            <a:xfrm>
              <a:off x="705" y="2965"/>
              <a:ext cx="59" cy="5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092" name="Line 684"/>
          <p:cNvSpPr>
            <a:spLocks noChangeShapeType="1"/>
          </p:cNvSpPr>
          <p:nvPr/>
        </p:nvSpPr>
        <p:spPr bwMode="auto">
          <a:xfrm flipH="1">
            <a:off x="683568" y="2924944"/>
            <a:ext cx="432048" cy="0"/>
          </a:xfrm>
          <a:prstGeom prst="line">
            <a:avLst/>
          </a:prstGeom>
          <a:noFill/>
          <a:ln w="19050">
            <a:solidFill>
              <a:srgbClr val="EE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7676" name="Group 683"/>
          <p:cNvGrpSpPr>
            <a:grpSpLocks/>
          </p:cNvGrpSpPr>
          <p:nvPr/>
        </p:nvGrpSpPr>
        <p:grpSpPr bwMode="auto">
          <a:xfrm>
            <a:off x="522288" y="2349500"/>
            <a:ext cx="373062" cy="2828925"/>
            <a:chOff x="329" y="1480"/>
            <a:chExt cx="235" cy="1782"/>
          </a:xfrm>
        </p:grpSpPr>
        <p:grpSp>
          <p:nvGrpSpPr>
            <p:cNvPr id="17677" name="Group 680"/>
            <p:cNvGrpSpPr>
              <a:grpSpLocks/>
            </p:cNvGrpSpPr>
            <p:nvPr/>
          </p:nvGrpSpPr>
          <p:grpSpPr bwMode="auto">
            <a:xfrm>
              <a:off x="329" y="2877"/>
              <a:ext cx="215" cy="385"/>
              <a:chOff x="325" y="2873"/>
              <a:chExt cx="215" cy="385"/>
            </a:xfrm>
          </p:grpSpPr>
          <p:sp>
            <p:nvSpPr>
              <p:cNvPr id="18074" name="Oval 666"/>
              <p:cNvSpPr>
                <a:spLocks noChangeArrowheads="1"/>
              </p:cNvSpPr>
              <p:nvPr/>
            </p:nvSpPr>
            <p:spPr bwMode="auto">
              <a:xfrm>
                <a:off x="393" y="2873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7678" name="Group 669"/>
              <p:cNvGrpSpPr>
                <a:grpSpLocks/>
              </p:cNvGrpSpPr>
              <p:nvPr/>
            </p:nvGrpSpPr>
            <p:grpSpPr bwMode="auto">
              <a:xfrm>
                <a:off x="325" y="2944"/>
                <a:ext cx="215" cy="314"/>
                <a:chOff x="4637" y="2384"/>
                <a:chExt cx="215" cy="314"/>
              </a:xfrm>
            </p:grpSpPr>
            <p:sp>
              <p:nvSpPr>
                <p:cNvPr id="18078" name="Rectangle 670"/>
                <p:cNvSpPr>
                  <a:spLocks noChangeArrowheads="1"/>
                </p:cNvSpPr>
                <p:nvPr/>
              </p:nvSpPr>
              <p:spPr bwMode="auto">
                <a:xfrm>
                  <a:off x="4637" y="2384"/>
                  <a:ext cx="213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</a:rPr>
                    <a:t>-2</a:t>
                  </a:r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079" name="Rectangle 671"/>
                <p:cNvSpPr>
                  <a:spLocks noChangeArrowheads="1"/>
                </p:cNvSpPr>
                <p:nvPr/>
              </p:nvSpPr>
              <p:spPr bwMode="auto">
                <a:xfrm>
                  <a:off x="4695" y="2544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dirty="0">
                      <a:solidFill>
                        <a:srgbClr val="EE0000"/>
                      </a:solidFill>
                      <a:latin typeface="Times New Roman" pitchFamily="18" charset="0"/>
                    </a:rPr>
                    <a:t>3</a:t>
                  </a:r>
                  <a:endParaRPr lang="ru-RU" sz="1600" dirty="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080" name="Line 672"/>
                <p:cNvSpPr>
                  <a:spLocks noChangeShapeType="1"/>
                </p:cNvSpPr>
                <p:nvPr/>
              </p:nvSpPr>
              <p:spPr bwMode="auto">
                <a:xfrm>
                  <a:off x="4652" y="2548"/>
                  <a:ext cx="200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7679" name="Group 681"/>
            <p:cNvGrpSpPr>
              <a:grpSpLocks/>
            </p:cNvGrpSpPr>
            <p:nvPr/>
          </p:nvGrpSpPr>
          <p:grpSpPr bwMode="auto">
            <a:xfrm>
              <a:off x="349" y="1480"/>
              <a:ext cx="215" cy="393"/>
              <a:chOff x="341" y="1488"/>
              <a:chExt cx="215" cy="393"/>
            </a:xfrm>
          </p:grpSpPr>
          <p:sp>
            <p:nvSpPr>
              <p:cNvPr id="18068" name="Oval 660"/>
              <p:cNvSpPr>
                <a:spLocks noChangeArrowheads="1"/>
              </p:cNvSpPr>
              <p:nvPr/>
            </p:nvSpPr>
            <p:spPr bwMode="auto">
              <a:xfrm>
                <a:off x="389" y="1825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7680" name="Group 675"/>
              <p:cNvGrpSpPr>
                <a:grpSpLocks/>
              </p:cNvGrpSpPr>
              <p:nvPr/>
            </p:nvGrpSpPr>
            <p:grpSpPr bwMode="auto">
              <a:xfrm>
                <a:off x="341" y="1488"/>
                <a:ext cx="215" cy="314"/>
                <a:chOff x="4637" y="2384"/>
                <a:chExt cx="215" cy="314"/>
              </a:xfrm>
            </p:grpSpPr>
            <p:sp>
              <p:nvSpPr>
                <p:cNvPr id="18084" name="Rectangle 676"/>
                <p:cNvSpPr>
                  <a:spLocks noChangeArrowheads="1"/>
                </p:cNvSpPr>
                <p:nvPr/>
              </p:nvSpPr>
              <p:spPr bwMode="auto">
                <a:xfrm>
                  <a:off x="4637" y="2384"/>
                  <a:ext cx="213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</a:rPr>
                    <a:t> 2</a:t>
                  </a:r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085" name="Rectangle 677"/>
                <p:cNvSpPr>
                  <a:spLocks noChangeArrowheads="1"/>
                </p:cNvSpPr>
                <p:nvPr/>
              </p:nvSpPr>
              <p:spPr bwMode="auto">
                <a:xfrm>
                  <a:off x="4695" y="2544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  <a:latin typeface="Times New Roman" pitchFamily="18" charset="0"/>
                    </a:rPr>
                    <a:t>3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086" name="Line 678"/>
                <p:cNvSpPr>
                  <a:spLocks noChangeShapeType="1"/>
                </p:cNvSpPr>
                <p:nvPr/>
              </p:nvSpPr>
              <p:spPr bwMode="auto">
                <a:xfrm>
                  <a:off x="4652" y="2548"/>
                  <a:ext cx="200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18158" name="Line 750"/>
          <p:cNvSpPr>
            <a:spLocks noChangeShapeType="1"/>
          </p:cNvSpPr>
          <p:nvPr/>
        </p:nvSpPr>
        <p:spPr bwMode="auto">
          <a:xfrm>
            <a:off x="323528" y="3284984"/>
            <a:ext cx="792088" cy="0"/>
          </a:xfrm>
          <a:prstGeom prst="line">
            <a:avLst/>
          </a:prstGeom>
          <a:noFill/>
          <a:ln w="19050">
            <a:solidFill>
              <a:srgbClr val="EE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grpSp>
        <p:nvGrpSpPr>
          <p:cNvPr id="17681" name="Group 709"/>
          <p:cNvGrpSpPr>
            <a:grpSpLocks/>
          </p:cNvGrpSpPr>
          <p:nvPr/>
        </p:nvGrpSpPr>
        <p:grpSpPr bwMode="auto">
          <a:xfrm>
            <a:off x="166688" y="2692400"/>
            <a:ext cx="373062" cy="2143125"/>
            <a:chOff x="105" y="1696"/>
            <a:chExt cx="235" cy="1350"/>
          </a:xfrm>
        </p:grpSpPr>
        <p:grpSp>
          <p:nvGrpSpPr>
            <p:cNvPr id="17682" name="Group 696"/>
            <p:cNvGrpSpPr>
              <a:grpSpLocks/>
            </p:cNvGrpSpPr>
            <p:nvPr/>
          </p:nvGrpSpPr>
          <p:grpSpPr bwMode="auto">
            <a:xfrm>
              <a:off x="105" y="2661"/>
              <a:ext cx="215" cy="385"/>
              <a:chOff x="325" y="2873"/>
              <a:chExt cx="215" cy="385"/>
            </a:xfrm>
          </p:grpSpPr>
          <p:sp>
            <p:nvSpPr>
              <p:cNvPr id="18105" name="Oval 697"/>
              <p:cNvSpPr>
                <a:spLocks noChangeArrowheads="1"/>
              </p:cNvSpPr>
              <p:nvPr/>
            </p:nvSpPr>
            <p:spPr bwMode="auto">
              <a:xfrm>
                <a:off x="393" y="2873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7683" name="Group 698"/>
              <p:cNvGrpSpPr>
                <a:grpSpLocks/>
              </p:cNvGrpSpPr>
              <p:nvPr/>
            </p:nvGrpSpPr>
            <p:grpSpPr bwMode="auto">
              <a:xfrm>
                <a:off x="325" y="2944"/>
                <a:ext cx="215" cy="314"/>
                <a:chOff x="4637" y="2384"/>
                <a:chExt cx="215" cy="314"/>
              </a:xfrm>
            </p:grpSpPr>
            <p:sp>
              <p:nvSpPr>
                <p:cNvPr id="18107" name="Rectangle 699"/>
                <p:cNvSpPr>
                  <a:spLocks noChangeArrowheads="1"/>
                </p:cNvSpPr>
                <p:nvPr/>
              </p:nvSpPr>
              <p:spPr bwMode="auto">
                <a:xfrm>
                  <a:off x="4637" y="2384"/>
                  <a:ext cx="213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 dirty="0">
                      <a:solidFill>
                        <a:srgbClr val="EE0000"/>
                      </a:solidFill>
                    </a:rPr>
                    <a:t>-5</a:t>
                  </a:r>
                  <a:r>
                    <a:rPr lang="ru-RU" sz="1600" i="1" dirty="0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 dirty="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108" name="Rectangle 700"/>
                <p:cNvSpPr>
                  <a:spLocks noChangeArrowheads="1"/>
                </p:cNvSpPr>
                <p:nvPr/>
              </p:nvSpPr>
              <p:spPr bwMode="auto">
                <a:xfrm>
                  <a:off x="4695" y="2544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  <a:latin typeface="Times New Roman" pitchFamily="18" charset="0"/>
                    </a:rPr>
                    <a:t>6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109" name="Line 701"/>
                <p:cNvSpPr>
                  <a:spLocks noChangeShapeType="1"/>
                </p:cNvSpPr>
                <p:nvPr/>
              </p:nvSpPr>
              <p:spPr bwMode="auto">
                <a:xfrm>
                  <a:off x="4652" y="2548"/>
                  <a:ext cx="200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7684" name="Group 702"/>
            <p:cNvGrpSpPr>
              <a:grpSpLocks/>
            </p:cNvGrpSpPr>
            <p:nvPr/>
          </p:nvGrpSpPr>
          <p:grpSpPr bwMode="auto">
            <a:xfrm>
              <a:off x="125" y="1696"/>
              <a:ext cx="215" cy="393"/>
              <a:chOff x="341" y="1488"/>
              <a:chExt cx="215" cy="393"/>
            </a:xfrm>
          </p:grpSpPr>
          <p:sp>
            <p:nvSpPr>
              <p:cNvPr id="18111" name="Oval 703"/>
              <p:cNvSpPr>
                <a:spLocks noChangeArrowheads="1"/>
              </p:cNvSpPr>
              <p:nvPr/>
            </p:nvSpPr>
            <p:spPr bwMode="auto">
              <a:xfrm>
                <a:off x="389" y="1825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17685" name="Group 704"/>
              <p:cNvGrpSpPr>
                <a:grpSpLocks/>
              </p:cNvGrpSpPr>
              <p:nvPr/>
            </p:nvGrpSpPr>
            <p:grpSpPr bwMode="auto">
              <a:xfrm>
                <a:off x="341" y="1488"/>
                <a:ext cx="215" cy="314"/>
                <a:chOff x="4637" y="2384"/>
                <a:chExt cx="215" cy="314"/>
              </a:xfrm>
            </p:grpSpPr>
            <p:sp>
              <p:nvSpPr>
                <p:cNvPr id="18113" name="Rectangle 705"/>
                <p:cNvSpPr>
                  <a:spLocks noChangeArrowheads="1"/>
                </p:cNvSpPr>
                <p:nvPr/>
              </p:nvSpPr>
              <p:spPr bwMode="auto">
                <a:xfrm>
                  <a:off x="4637" y="2384"/>
                  <a:ext cx="213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</a:rPr>
                    <a:t> 5</a:t>
                  </a:r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114" name="Rectangle 706"/>
                <p:cNvSpPr>
                  <a:spLocks noChangeArrowheads="1"/>
                </p:cNvSpPr>
                <p:nvPr/>
              </p:nvSpPr>
              <p:spPr bwMode="auto">
                <a:xfrm>
                  <a:off x="4695" y="2544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  <a:latin typeface="Times New Roman" pitchFamily="18" charset="0"/>
                    </a:rPr>
                    <a:t>6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115" name="Line 707"/>
                <p:cNvSpPr>
                  <a:spLocks noChangeShapeType="1"/>
                </p:cNvSpPr>
                <p:nvPr/>
              </p:nvSpPr>
              <p:spPr bwMode="auto">
                <a:xfrm>
                  <a:off x="4652" y="2548"/>
                  <a:ext cx="200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17686" name="Group 751"/>
          <p:cNvGrpSpPr>
            <a:grpSpLocks/>
          </p:cNvGrpSpPr>
          <p:nvPr/>
        </p:nvGrpSpPr>
        <p:grpSpPr bwMode="auto">
          <a:xfrm>
            <a:off x="3111500" y="2768600"/>
            <a:ext cx="4876800" cy="2463800"/>
            <a:chOff x="1960" y="1744"/>
            <a:chExt cx="3072" cy="1552"/>
          </a:xfrm>
        </p:grpSpPr>
        <p:sp>
          <p:nvSpPr>
            <p:cNvPr id="18160" name="Line 752"/>
            <p:cNvSpPr>
              <a:spLocks noChangeShapeType="1"/>
            </p:cNvSpPr>
            <p:nvPr/>
          </p:nvSpPr>
          <p:spPr bwMode="auto">
            <a:xfrm>
              <a:off x="5032" y="1768"/>
              <a:ext cx="0" cy="1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161" name="Line 753"/>
            <p:cNvSpPr>
              <a:spLocks noChangeShapeType="1"/>
            </p:cNvSpPr>
            <p:nvPr/>
          </p:nvSpPr>
          <p:spPr bwMode="auto">
            <a:xfrm>
              <a:off x="1960" y="1744"/>
              <a:ext cx="0" cy="1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687" name="Group 757"/>
          <p:cNvGrpSpPr>
            <a:grpSpLocks/>
          </p:cNvGrpSpPr>
          <p:nvPr/>
        </p:nvGrpSpPr>
        <p:grpSpPr bwMode="auto">
          <a:xfrm>
            <a:off x="3575050" y="2609850"/>
            <a:ext cx="3935413" cy="2470150"/>
            <a:chOff x="2252" y="1636"/>
            <a:chExt cx="2476" cy="1556"/>
          </a:xfrm>
        </p:grpSpPr>
        <p:sp>
          <p:nvSpPr>
            <p:cNvPr id="18166" name="Line 758"/>
            <p:cNvSpPr>
              <a:spLocks noChangeShapeType="1"/>
            </p:cNvSpPr>
            <p:nvPr/>
          </p:nvSpPr>
          <p:spPr bwMode="auto">
            <a:xfrm>
              <a:off x="4728" y="1664"/>
              <a:ext cx="0" cy="1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8167" name="Line 759"/>
            <p:cNvSpPr>
              <a:spLocks noChangeShapeType="1"/>
            </p:cNvSpPr>
            <p:nvPr/>
          </p:nvSpPr>
          <p:spPr bwMode="auto">
            <a:xfrm>
              <a:off x="2252" y="1636"/>
              <a:ext cx="0" cy="1528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7688" name="Group 641"/>
          <p:cNvGrpSpPr>
            <a:grpSpLocks/>
          </p:cNvGrpSpPr>
          <p:nvPr/>
        </p:nvGrpSpPr>
        <p:grpSpPr bwMode="auto">
          <a:xfrm>
            <a:off x="3449638" y="3703638"/>
            <a:ext cx="4265612" cy="579437"/>
            <a:chOff x="2165" y="2333"/>
            <a:chExt cx="2687" cy="365"/>
          </a:xfrm>
        </p:grpSpPr>
        <p:grpSp>
          <p:nvGrpSpPr>
            <p:cNvPr id="17689" name="Group 642"/>
            <p:cNvGrpSpPr>
              <a:grpSpLocks/>
            </p:cNvGrpSpPr>
            <p:nvPr/>
          </p:nvGrpSpPr>
          <p:grpSpPr bwMode="auto">
            <a:xfrm>
              <a:off x="2165" y="2333"/>
              <a:ext cx="215" cy="357"/>
              <a:chOff x="4637" y="2341"/>
              <a:chExt cx="215" cy="357"/>
            </a:xfrm>
          </p:grpSpPr>
          <p:grpSp>
            <p:nvGrpSpPr>
              <p:cNvPr id="17690" name="Group 643"/>
              <p:cNvGrpSpPr>
                <a:grpSpLocks/>
              </p:cNvGrpSpPr>
              <p:nvPr/>
            </p:nvGrpSpPr>
            <p:grpSpPr bwMode="auto">
              <a:xfrm>
                <a:off x="4637" y="2384"/>
                <a:ext cx="215" cy="314"/>
                <a:chOff x="4637" y="2384"/>
                <a:chExt cx="215" cy="314"/>
              </a:xfrm>
            </p:grpSpPr>
            <p:sp>
              <p:nvSpPr>
                <p:cNvPr id="18052" name="Rectangle 644"/>
                <p:cNvSpPr>
                  <a:spLocks noChangeArrowheads="1"/>
                </p:cNvSpPr>
                <p:nvPr/>
              </p:nvSpPr>
              <p:spPr bwMode="auto">
                <a:xfrm>
                  <a:off x="4637" y="2384"/>
                  <a:ext cx="213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</a:rPr>
                    <a:t>-2</a:t>
                  </a:r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053" name="Rectangle 645"/>
                <p:cNvSpPr>
                  <a:spLocks noChangeArrowheads="1"/>
                </p:cNvSpPr>
                <p:nvPr/>
              </p:nvSpPr>
              <p:spPr bwMode="auto">
                <a:xfrm>
                  <a:off x="4695" y="2544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  <a:latin typeface="Times New Roman" pitchFamily="18" charset="0"/>
                    </a:rPr>
                    <a:t>3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054" name="Line 646"/>
                <p:cNvSpPr>
                  <a:spLocks noChangeShapeType="1"/>
                </p:cNvSpPr>
                <p:nvPr/>
              </p:nvSpPr>
              <p:spPr bwMode="auto">
                <a:xfrm>
                  <a:off x="4652" y="2548"/>
                  <a:ext cx="200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8055" name="Oval 647"/>
              <p:cNvSpPr>
                <a:spLocks noChangeArrowheads="1"/>
              </p:cNvSpPr>
              <p:nvPr/>
            </p:nvSpPr>
            <p:spPr bwMode="auto">
              <a:xfrm>
                <a:off x="4699" y="2341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691" name="Group 648"/>
            <p:cNvGrpSpPr>
              <a:grpSpLocks/>
            </p:cNvGrpSpPr>
            <p:nvPr/>
          </p:nvGrpSpPr>
          <p:grpSpPr bwMode="auto">
            <a:xfrm>
              <a:off x="4637" y="2341"/>
              <a:ext cx="215" cy="357"/>
              <a:chOff x="4637" y="2341"/>
              <a:chExt cx="215" cy="357"/>
            </a:xfrm>
          </p:grpSpPr>
          <p:grpSp>
            <p:nvGrpSpPr>
              <p:cNvPr id="17692" name="Group 649"/>
              <p:cNvGrpSpPr>
                <a:grpSpLocks/>
              </p:cNvGrpSpPr>
              <p:nvPr/>
            </p:nvGrpSpPr>
            <p:grpSpPr bwMode="auto">
              <a:xfrm>
                <a:off x="4637" y="2384"/>
                <a:ext cx="215" cy="314"/>
                <a:chOff x="4637" y="2384"/>
                <a:chExt cx="215" cy="314"/>
              </a:xfrm>
            </p:grpSpPr>
            <p:sp>
              <p:nvSpPr>
                <p:cNvPr id="18058" name="Rectangle 650"/>
                <p:cNvSpPr>
                  <a:spLocks noChangeArrowheads="1"/>
                </p:cNvSpPr>
                <p:nvPr/>
              </p:nvSpPr>
              <p:spPr bwMode="auto">
                <a:xfrm>
                  <a:off x="4637" y="2384"/>
                  <a:ext cx="213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</a:rPr>
                    <a:t> 2</a:t>
                  </a:r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059" name="Rectangle 651"/>
                <p:cNvSpPr>
                  <a:spLocks noChangeArrowheads="1"/>
                </p:cNvSpPr>
                <p:nvPr/>
              </p:nvSpPr>
              <p:spPr bwMode="auto">
                <a:xfrm>
                  <a:off x="4695" y="2544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  <a:latin typeface="Times New Roman" pitchFamily="18" charset="0"/>
                    </a:rPr>
                    <a:t>3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060" name="Line 652"/>
                <p:cNvSpPr>
                  <a:spLocks noChangeShapeType="1"/>
                </p:cNvSpPr>
                <p:nvPr/>
              </p:nvSpPr>
              <p:spPr bwMode="auto">
                <a:xfrm>
                  <a:off x="4652" y="2548"/>
                  <a:ext cx="200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8061" name="Oval 653"/>
              <p:cNvSpPr>
                <a:spLocks noChangeArrowheads="1"/>
              </p:cNvSpPr>
              <p:nvPr/>
            </p:nvSpPr>
            <p:spPr bwMode="auto">
              <a:xfrm>
                <a:off x="4699" y="2341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8021" name="Oval 613"/>
          <p:cNvSpPr>
            <a:spLocks noChangeArrowheads="1"/>
          </p:cNvSpPr>
          <p:nvPr/>
        </p:nvSpPr>
        <p:spPr bwMode="auto">
          <a:xfrm>
            <a:off x="1119188" y="3716338"/>
            <a:ext cx="93662" cy="889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695" name="Group 352"/>
          <p:cNvGrpSpPr>
            <a:grpSpLocks/>
          </p:cNvGrpSpPr>
          <p:nvPr/>
        </p:nvGrpSpPr>
        <p:grpSpPr bwMode="auto">
          <a:xfrm>
            <a:off x="2082800" y="3721100"/>
            <a:ext cx="3522663" cy="88900"/>
            <a:chOff x="1309" y="2341"/>
            <a:chExt cx="2219" cy="56"/>
          </a:xfrm>
        </p:grpSpPr>
        <p:sp>
          <p:nvSpPr>
            <p:cNvPr id="17757" name="Oval 349"/>
            <p:cNvSpPr>
              <a:spLocks noChangeArrowheads="1"/>
            </p:cNvSpPr>
            <p:nvPr/>
          </p:nvSpPr>
          <p:spPr bwMode="auto">
            <a:xfrm>
              <a:off x="1309" y="2341"/>
              <a:ext cx="59" cy="5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758" name="Oval 350"/>
            <p:cNvSpPr>
              <a:spLocks noChangeArrowheads="1"/>
            </p:cNvSpPr>
            <p:nvPr/>
          </p:nvSpPr>
          <p:spPr bwMode="auto">
            <a:xfrm>
              <a:off x="3469" y="2341"/>
              <a:ext cx="59" cy="56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171" name="Oval 763"/>
          <p:cNvSpPr>
            <a:spLocks noChangeArrowheads="1"/>
          </p:cNvSpPr>
          <p:nvPr/>
        </p:nvSpPr>
        <p:spPr bwMode="auto">
          <a:xfrm>
            <a:off x="142875" y="3717925"/>
            <a:ext cx="93663" cy="88900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7697" name="Group 737"/>
          <p:cNvGrpSpPr>
            <a:grpSpLocks/>
          </p:cNvGrpSpPr>
          <p:nvPr/>
        </p:nvGrpSpPr>
        <p:grpSpPr bwMode="auto">
          <a:xfrm>
            <a:off x="2970213" y="3708400"/>
            <a:ext cx="5218112" cy="566738"/>
            <a:chOff x="1871" y="2336"/>
            <a:chExt cx="3287" cy="361"/>
          </a:xfrm>
        </p:grpSpPr>
        <p:grpSp>
          <p:nvGrpSpPr>
            <p:cNvPr id="17701" name="Group 738"/>
            <p:cNvGrpSpPr>
              <a:grpSpLocks/>
            </p:cNvGrpSpPr>
            <p:nvPr/>
          </p:nvGrpSpPr>
          <p:grpSpPr bwMode="auto">
            <a:xfrm>
              <a:off x="1871" y="2338"/>
              <a:ext cx="215" cy="359"/>
              <a:chOff x="4637" y="2341"/>
              <a:chExt cx="215" cy="359"/>
            </a:xfrm>
          </p:grpSpPr>
          <p:grpSp>
            <p:nvGrpSpPr>
              <p:cNvPr id="17703" name="Group 739"/>
              <p:cNvGrpSpPr>
                <a:grpSpLocks/>
              </p:cNvGrpSpPr>
              <p:nvPr/>
            </p:nvGrpSpPr>
            <p:grpSpPr bwMode="auto">
              <a:xfrm>
                <a:off x="4637" y="2384"/>
                <a:ext cx="215" cy="316"/>
                <a:chOff x="4637" y="2384"/>
                <a:chExt cx="215" cy="316"/>
              </a:xfrm>
            </p:grpSpPr>
            <p:sp>
              <p:nvSpPr>
                <p:cNvPr id="18148" name="Rectangle 740"/>
                <p:cNvSpPr>
                  <a:spLocks noChangeArrowheads="1"/>
                </p:cNvSpPr>
                <p:nvPr/>
              </p:nvSpPr>
              <p:spPr bwMode="auto">
                <a:xfrm>
                  <a:off x="4637" y="2384"/>
                  <a:ext cx="213" cy="1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</a:rPr>
                    <a:t>-5</a:t>
                  </a:r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149" name="Rectangle 741"/>
                <p:cNvSpPr>
                  <a:spLocks noChangeArrowheads="1"/>
                </p:cNvSpPr>
                <p:nvPr/>
              </p:nvSpPr>
              <p:spPr bwMode="auto">
                <a:xfrm>
                  <a:off x="4695" y="2544"/>
                  <a:ext cx="64" cy="1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  <a:latin typeface="Times New Roman" pitchFamily="18" charset="0"/>
                    </a:rPr>
                    <a:t>6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150" name="Line 742"/>
                <p:cNvSpPr>
                  <a:spLocks noChangeShapeType="1"/>
                </p:cNvSpPr>
                <p:nvPr/>
              </p:nvSpPr>
              <p:spPr bwMode="auto">
                <a:xfrm>
                  <a:off x="4652" y="2548"/>
                  <a:ext cx="200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8151" name="Oval 743"/>
              <p:cNvSpPr>
                <a:spLocks noChangeArrowheads="1"/>
              </p:cNvSpPr>
              <p:nvPr/>
            </p:nvSpPr>
            <p:spPr bwMode="auto">
              <a:xfrm>
                <a:off x="4699" y="2341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grpSp>
          <p:nvGrpSpPr>
            <p:cNvPr id="17707" name="Group 744"/>
            <p:cNvGrpSpPr>
              <a:grpSpLocks/>
            </p:cNvGrpSpPr>
            <p:nvPr/>
          </p:nvGrpSpPr>
          <p:grpSpPr bwMode="auto">
            <a:xfrm>
              <a:off x="4943" y="2336"/>
              <a:ext cx="215" cy="359"/>
              <a:chOff x="4637" y="2341"/>
              <a:chExt cx="215" cy="359"/>
            </a:xfrm>
          </p:grpSpPr>
          <p:grpSp>
            <p:nvGrpSpPr>
              <p:cNvPr id="17710" name="Group 745"/>
              <p:cNvGrpSpPr>
                <a:grpSpLocks/>
              </p:cNvGrpSpPr>
              <p:nvPr/>
            </p:nvGrpSpPr>
            <p:grpSpPr bwMode="auto">
              <a:xfrm>
                <a:off x="4637" y="2384"/>
                <a:ext cx="215" cy="316"/>
                <a:chOff x="4637" y="2384"/>
                <a:chExt cx="215" cy="316"/>
              </a:xfrm>
            </p:grpSpPr>
            <p:sp>
              <p:nvSpPr>
                <p:cNvPr id="18154" name="Rectangle 746"/>
                <p:cNvSpPr>
                  <a:spLocks noChangeArrowheads="1"/>
                </p:cNvSpPr>
                <p:nvPr/>
              </p:nvSpPr>
              <p:spPr bwMode="auto">
                <a:xfrm>
                  <a:off x="4637" y="2384"/>
                  <a:ext cx="213" cy="1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EE0000"/>
                      </a:solidFill>
                    </a:rPr>
                    <a:t> 5</a:t>
                  </a:r>
                  <a:r>
                    <a:rPr lang="ru-RU" sz="1600" i="1">
                      <a:solidFill>
                        <a:srgbClr val="EE0000"/>
                      </a:solidFill>
                      <a:latin typeface="Symbol" pitchFamily="18" charset="2"/>
                    </a:rPr>
                    <a:t>p</a:t>
                  </a:r>
                  <a:endParaRPr lang="ru-RU" sz="1600">
                    <a:solidFill>
                      <a:srgbClr val="EE0000"/>
                    </a:solidFill>
                  </a:endParaRPr>
                </a:p>
              </p:txBody>
            </p:sp>
            <p:sp>
              <p:nvSpPr>
                <p:cNvPr id="18155" name="Rectangle 747"/>
                <p:cNvSpPr>
                  <a:spLocks noChangeArrowheads="1"/>
                </p:cNvSpPr>
                <p:nvPr/>
              </p:nvSpPr>
              <p:spPr bwMode="auto">
                <a:xfrm>
                  <a:off x="4695" y="2544"/>
                  <a:ext cx="64" cy="1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EE0000"/>
                      </a:solidFill>
                    </a:rPr>
                    <a:t>6</a:t>
                  </a:r>
                </a:p>
              </p:txBody>
            </p:sp>
            <p:sp>
              <p:nvSpPr>
                <p:cNvPr id="18156" name="Line 748"/>
                <p:cNvSpPr>
                  <a:spLocks noChangeShapeType="1"/>
                </p:cNvSpPr>
                <p:nvPr/>
              </p:nvSpPr>
              <p:spPr bwMode="auto">
                <a:xfrm>
                  <a:off x="4652" y="2548"/>
                  <a:ext cx="200" cy="1"/>
                </a:xfrm>
                <a:prstGeom prst="line">
                  <a:avLst/>
                </a:prstGeom>
                <a:noFill/>
                <a:ln w="28575">
                  <a:solidFill>
                    <a:srgbClr val="EE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8157" name="Oval 749"/>
              <p:cNvSpPr>
                <a:spLocks noChangeArrowheads="1"/>
              </p:cNvSpPr>
              <p:nvPr/>
            </p:nvSpPr>
            <p:spPr bwMode="auto">
              <a:xfrm>
                <a:off x="4699" y="2341"/>
                <a:ext cx="59" cy="5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</p:grpSp>
      <p:sp>
        <p:nvSpPr>
          <p:cNvPr id="18177" name="Text Box 769"/>
          <p:cNvSpPr txBox="1">
            <a:spLocks noChangeArrowheads="1"/>
          </p:cNvSpPr>
          <p:nvPr/>
        </p:nvSpPr>
        <p:spPr bwMode="auto">
          <a:xfrm>
            <a:off x="215900" y="215900"/>
            <a:ext cx="8699500" cy="106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3600" b="0" i="1" dirty="0" smtClean="0">
                <a:solidFill>
                  <a:srgbClr val="EE0000"/>
                </a:solidFill>
                <a:latin typeface="Tahoma" pitchFamily="34" charset="0"/>
              </a:rPr>
              <a:t>  </a:t>
            </a:r>
            <a:r>
              <a:rPr lang="ru-RU" sz="2800" b="0" i="1" dirty="0">
                <a:latin typeface="Tahoma" pitchFamily="34" charset="0"/>
              </a:rPr>
              <a:t>Построение графика функции</a:t>
            </a:r>
            <a:r>
              <a:rPr lang="ru-RU" sz="2800" b="0" i="1" dirty="0">
                <a:solidFill>
                  <a:srgbClr val="EE0000"/>
                </a:solidFill>
                <a:latin typeface="Tahoma" pitchFamily="34" charset="0"/>
              </a:rPr>
              <a:t> </a:t>
            </a:r>
            <a:r>
              <a:rPr lang="en-US" sz="3600" b="0" i="1" dirty="0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3600" b="0" i="1" dirty="0" err="1" smtClean="0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rPr>
              <a:t>sinx</a:t>
            </a:r>
            <a:r>
              <a:rPr lang="ru-RU" sz="3600" b="0" i="1" dirty="0" smtClean="0">
                <a:solidFill>
                  <a:srgbClr val="FF33CC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0" i="1" dirty="0">
                <a:latin typeface="Tahoma" pitchFamily="34" charset="0"/>
              </a:rPr>
              <a:t>с применением тригонометрического круга</a:t>
            </a:r>
          </a:p>
        </p:txBody>
      </p:sp>
      <p:sp>
        <p:nvSpPr>
          <p:cNvPr id="18024" name="Oval 616"/>
          <p:cNvSpPr>
            <a:spLocks noChangeArrowheads="1"/>
          </p:cNvSpPr>
          <p:nvPr/>
        </p:nvSpPr>
        <p:spPr bwMode="auto">
          <a:xfrm>
            <a:off x="3041298" y="4214910"/>
            <a:ext cx="93662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172" name="Oval 764"/>
          <p:cNvSpPr>
            <a:spLocks noChangeArrowheads="1"/>
          </p:cNvSpPr>
          <p:nvPr/>
        </p:nvSpPr>
        <p:spPr bwMode="auto">
          <a:xfrm>
            <a:off x="3528948" y="4593484"/>
            <a:ext cx="93663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8173" name="Oval 765"/>
          <p:cNvSpPr>
            <a:spLocks noChangeArrowheads="1"/>
          </p:cNvSpPr>
          <p:nvPr/>
        </p:nvSpPr>
        <p:spPr bwMode="auto">
          <a:xfrm>
            <a:off x="7950198" y="3235560"/>
            <a:ext cx="93662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4" name="Овал 253"/>
          <p:cNvSpPr/>
          <p:nvPr/>
        </p:nvSpPr>
        <p:spPr>
          <a:xfrm flipH="1" flipV="1">
            <a:off x="1115616" y="3717032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5" name="Line 534"/>
          <p:cNvSpPr>
            <a:spLocks noChangeShapeType="1"/>
          </p:cNvSpPr>
          <p:nvPr/>
        </p:nvSpPr>
        <p:spPr bwMode="auto">
          <a:xfrm>
            <a:off x="1187624" y="4269946"/>
            <a:ext cx="792088" cy="0"/>
          </a:xfrm>
          <a:prstGeom prst="line">
            <a:avLst/>
          </a:prstGeom>
          <a:noFill/>
          <a:ln w="19050">
            <a:solidFill>
              <a:srgbClr val="EE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56" name="Oval 765"/>
          <p:cNvSpPr>
            <a:spLocks noChangeArrowheads="1"/>
          </p:cNvSpPr>
          <p:nvPr/>
        </p:nvSpPr>
        <p:spPr bwMode="auto">
          <a:xfrm>
            <a:off x="6477259" y="2880876"/>
            <a:ext cx="93662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7" name="Oval 765"/>
          <p:cNvSpPr>
            <a:spLocks noChangeArrowheads="1"/>
          </p:cNvSpPr>
          <p:nvPr/>
        </p:nvSpPr>
        <p:spPr bwMode="auto">
          <a:xfrm>
            <a:off x="5022582" y="4208732"/>
            <a:ext cx="93662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58" name="Oval 765"/>
          <p:cNvSpPr>
            <a:spLocks noChangeArrowheads="1"/>
          </p:cNvSpPr>
          <p:nvPr/>
        </p:nvSpPr>
        <p:spPr bwMode="auto">
          <a:xfrm>
            <a:off x="6012160" y="3212976"/>
            <a:ext cx="93662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0" name="Oval 765"/>
          <p:cNvSpPr>
            <a:spLocks noChangeArrowheads="1"/>
          </p:cNvSpPr>
          <p:nvPr/>
        </p:nvSpPr>
        <p:spPr bwMode="auto">
          <a:xfrm flipH="1" flipV="1">
            <a:off x="5483392" y="3692320"/>
            <a:ext cx="144016" cy="144016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4" name="Line 552"/>
          <p:cNvSpPr>
            <a:spLocks noChangeShapeType="1"/>
          </p:cNvSpPr>
          <p:nvPr/>
        </p:nvSpPr>
        <p:spPr bwMode="auto">
          <a:xfrm flipH="1" flipV="1">
            <a:off x="1187624" y="3789040"/>
            <a:ext cx="0" cy="504056"/>
          </a:xfrm>
          <a:prstGeom prst="line">
            <a:avLst/>
          </a:prstGeom>
          <a:noFill/>
          <a:ln w="38100">
            <a:solidFill>
              <a:srgbClr val="EE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7" name="Line 534"/>
          <p:cNvSpPr>
            <a:spLocks noChangeShapeType="1"/>
          </p:cNvSpPr>
          <p:nvPr/>
        </p:nvSpPr>
        <p:spPr bwMode="auto">
          <a:xfrm>
            <a:off x="1187624" y="2924944"/>
            <a:ext cx="432048" cy="0"/>
          </a:xfrm>
          <a:prstGeom prst="line">
            <a:avLst/>
          </a:prstGeom>
          <a:noFill/>
          <a:ln w="19050">
            <a:solidFill>
              <a:srgbClr val="EE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68" name="Line 534"/>
          <p:cNvSpPr>
            <a:spLocks noChangeShapeType="1"/>
          </p:cNvSpPr>
          <p:nvPr/>
        </p:nvSpPr>
        <p:spPr bwMode="auto">
          <a:xfrm>
            <a:off x="1187624" y="4581128"/>
            <a:ext cx="432048" cy="0"/>
          </a:xfrm>
          <a:prstGeom prst="line">
            <a:avLst/>
          </a:prstGeom>
          <a:noFill/>
          <a:ln w="19050">
            <a:solidFill>
              <a:srgbClr val="EE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0" name="Oval 764"/>
          <p:cNvSpPr>
            <a:spLocks noChangeArrowheads="1"/>
          </p:cNvSpPr>
          <p:nvPr/>
        </p:nvSpPr>
        <p:spPr bwMode="auto">
          <a:xfrm>
            <a:off x="4048488" y="4705688"/>
            <a:ext cx="93663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1" name="Oval 764"/>
          <p:cNvSpPr>
            <a:spLocks noChangeArrowheads="1"/>
          </p:cNvSpPr>
          <p:nvPr/>
        </p:nvSpPr>
        <p:spPr bwMode="auto">
          <a:xfrm>
            <a:off x="4537060" y="4581128"/>
            <a:ext cx="93663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2" name="Oval 764"/>
          <p:cNvSpPr>
            <a:spLocks noChangeArrowheads="1"/>
          </p:cNvSpPr>
          <p:nvPr/>
        </p:nvSpPr>
        <p:spPr bwMode="auto">
          <a:xfrm>
            <a:off x="6960620" y="2762394"/>
            <a:ext cx="93663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73" name="Line 538"/>
          <p:cNvSpPr>
            <a:spLocks noChangeShapeType="1"/>
          </p:cNvSpPr>
          <p:nvPr/>
        </p:nvSpPr>
        <p:spPr bwMode="auto">
          <a:xfrm flipV="1">
            <a:off x="1187624" y="3717032"/>
            <a:ext cx="0" cy="864096"/>
          </a:xfrm>
          <a:prstGeom prst="line">
            <a:avLst/>
          </a:prstGeom>
          <a:noFill/>
          <a:ln w="38100">
            <a:solidFill>
              <a:srgbClr val="EE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5" name="Line 538"/>
          <p:cNvSpPr>
            <a:spLocks noChangeShapeType="1"/>
          </p:cNvSpPr>
          <p:nvPr/>
        </p:nvSpPr>
        <p:spPr bwMode="auto">
          <a:xfrm flipV="1">
            <a:off x="1187624" y="2780928"/>
            <a:ext cx="0" cy="936104"/>
          </a:xfrm>
          <a:prstGeom prst="line">
            <a:avLst/>
          </a:prstGeom>
          <a:noFill/>
          <a:ln w="38100">
            <a:solidFill>
              <a:srgbClr val="EE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6" name="Line 538"/>
          <p:cNvSpPr>
            <a:spLocks noChangeShapeType="1"/>
          </p:cNvSpPr>
          <p:nvPr/>
        </p:nvSpPr>
        <p:spPr bwMode="auto">
          <a:xfrm flipV="1">
            <a:off x="1187624" y="3789040"/>
            <a:ext cx="0" cy="936104"/>
          </a:xfrm>
          <a:prstGeom prst="line">
            <a:avLst/>
          </a:prstGeom>
          <a:noFill/>
          <a:ln w="38100">
            <a:solidFill>
              <a:srgbClr val="EE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7" name="Line 684"/>
          <p:cNvSpPr>
            <a:spLocks noChangeShapeType="1"/>
          </p:cNvSpPr>
          <p:nvPr/>
        </p:nvSpPr>
        <p:spPr bwMode="auto">
          <a:xfrm flipH="1">
            <a:off x="683568" y="4581128"/>
            <a:ext cx="432048" cy="0"/>
          </a:xfrm>
          <a:prstGeom prst="line">
            <a:avLst/>
          </a:prstGeom>
          <a:noFill/>
          <a:ln w="19050">
            <a:solidFill>
              <a:srgbClr val="EE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8" name="Line 538"/>
          <p:cNvSpPr>
            <a:spLocks noChangeShapeType="1"/>
          </p:cNvSpPr>
          <p:nvPr/>
        </p:nvSpPr>
        <p:spPr bwMode="auto">
          <a:xfrm flipV="1">
            <a:off x="1187624" y="2924944"/>
            <a:ext cx="0" cy="792088"/>
          </a:xfrm>
          <a:prstGeom prst="line">
            <a:avLst/>
          </a:prstGeom>
          <a:noFill/>
          <a:ln w="38100">
            <a:solidFill>
              <a:srgbClr val="EE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9" name="Line 538"/>
          <p:cNvSpPr>
            <a:spLocks noChangeShapeType="1"/>
          </p:cNvSpPr>
          <p:nvPr/>
        </p:nvSpPr>
        <p:spPr bwMode="auto">
          <a:xfrm flipV="1">
            <a:off x="1187624" y="3789040"/>
            <a:ext cx="0" cy="792088"/>
          </a:xfrm>
          <a:prstGeom prst="line">
            <a:avLst/>
          </a:prstGeom>
          <a:noFill/>
          <a:ln w="38100">
            <a:solidFill>
              <a:srgbClr val="EE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0" name="Oval 764"/>
          <p:cNvSpPr>
            <a:spLocks noChangeArrowheads="1"/>
          </p:cNvSpPr>
          <p:nvPr/>
        </p:nvSpPr>
        <p:spPr bwMode="auto">
          <a:xfrm>
            <a:off x="7464676" y="2894054"/>
            <a:ext cx="93663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69" name="Line 750"/>
          <p:cNvSpPr>
            <a:spLocks noChangeShapeType="1"/>
          </p:cNvSpPr>
          <p:nvPr/>
        </p:nvSpPr>
        <p:spPr bwMode="auto">
          <a:xfrm>
            <a:off x="360811" y="4281521"/>
            <a:ext cx="792088" cy="0"/>
          </a:xfrm>
          <a:prstGeom prst="line">
            <a:avLst/>
          </a:prstGeom>
          <a:noFill/>
          <a:ln w="19050">
            <a:solidFill>
              <a:srgbClr val="EE0000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74" name="Line 538"/>
          <p:cNvSpPr>
            <a:spLocks noChangeShapeType="1"/>
          </p:cNvSpPr>
          <p:nvPr/>
        </p:nvSpPr>
        <p:spPr bwMode="auto">
          <a:xfrm flipV="1">
            <a:off x="1187624" y="3284984"/>
            <a:ext cx="0" cy="432048"/>
          </a:xfrm>
          <a:prstGeom prst="line">
            <a:avLst/>
          </a:prstGeom>
          <a:noFill/>
          <a:ln w="38100">
            <a:solidFill>
              <a:srgbClr val="EE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2" name="Line 538"/>
          <p:cNvSpPr>
            <a:spLocks noChangeShapeType="1"/>
          </p:cNvSpPr>
          <p:nvPr/>
        </p:nvSpPr>
        <p:spPr bwMode="auto">
          <a:xfrm flipV="1">
            <a:off x="1187624" y="3789040"/>
            <a:ext cx="0" cy="504056"/>
          </a:xfrm>
          <a:prstGeom prst="line">
            <a:avLst/>
          </a:prstGeom>
          <a:noFill/>
          <a:ln w="38100">
            <a:solidFill>
              <a:srgbClr val="EE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4" name="Oval 764"/>
          <p:cNvSpPr>
            <a:spLocks noChangeArrowheads="1"/>
          </p:cNvSpPr>
          <p:nvPr/>
        </p:nvSpPr>
        <p:spPr bwMode="auto">
          <a:xfrm>
            <a:off x="8441898" y="3717032"/>
            <a:ext cx="93663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7" name="Oval 764"/>
          <p:cNvSpPr>
            <a:spLocks noChangeArrowheads="1"/>
          </p:cNvSpPr>
          <p:nvPr/>
        </p:nvSpPr>
        <p:spPr bwMode="auto">
          <a:xfrm>
            <a:off x="2555776" y="3717032"/>
            <a:ext cx="93663" cy="88900"/>
          </a:xfrm>
          <a:prstGeom prst="ellipse">
            <a:avLst/>
          </a:prstGeom>
          <a:solidFill>
            <a:srgbClr val="000099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9" name="Полилиния 288"/>
          <p:cNvSpPr/>
          <p:nvPr/>
        </p:nvSpPr>
        <p:spPr>
          <a:xfrm>
            <a:off x="2613991" y="3766930"/>
            <a:ext cx="1470992" cy="993913"/>
          </a:xfrm>
          <a:custGeom>
            <a:avLst/>
            <a:gdLst>
              <a:gd name="connsiteX0" fmla="*/ 0 w 1470992"/>
              <a:gd name="connsiteY0" fmla="*/ 0 h 993913"/>
              <a:gd name="connsiteX1" fmla="*/ 198783 w 1470992"/>
              <a:gd name="connsiteY1" fmla="*/ 228600 h 993913"/>
              <a:gd name="connsiteX2" fmla="*/ 387626 w 1470992"/>
              <a:gd name="connsiteY2" fmla="*/ 427383 h 993913"/>
              <a:gd name="connsiteX3" fmla="*/ 586409 w 1470992"/>
              <a:gd name="connsiteY3" fmla="*/ 636105 h 993913"/>
              <a:gd name="connsiteX4" fmla="*/ 954157 w 1470992"/>
              <a:gd name="connsiteY4" fmla="*/ 874644 h 993913"/>
              <a:gd name="connsiteX5" fmla="*/ 1143000 w 1470992"/>
              <a:gd name="connsiteY5" fmla="*/ 934279 h 993913"/>
              <a:gd name="connsiteX6" fmla="*/ 1470992 w 1470992"/>
              <a:gd name="connsiteY6" fmla="*/ 993913 h 9939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70992" h="993913">
                <a:moveTo>
                  <a:pt x="0" y="0"/>
                </a:moveTo>
                <a:cubicBezTo>
                  <a:pt x="67089" y="78685"/>
                  <a:pt x="134179" y="157370"/>
                  <a:pt x="198783" y="228600"/>
                </a:cubicBezTo>
                <a:cubicBezTo>
                  <a:pt x="263387" y="299830"/>
                  <a:pt x="387626" y="427383"/>
                  <a:pt x="387626" y="427383"/>
                </a:cubicBezTo>
                <a:cubicBezTo>
                  <a:pt x="452230" y="495300"/>
                  <a:pt x="491987" y="561562"/>
                  <a:pt x="586409" y="636105"/>
                </a:cubicBezTo>
                <a:cubicBezTo>
                  <a:pt x="680831" y="710648"/>
                  <a:pt x="861392" y="824948"/>
                  <a:pt x="954157" y="874644"/>
                </a:cubicBezTo>
                <a:cubicBezTo>
                  <a:pt x="1046922" y="924340"/>
                  <a:pt x="1056861" y="914401"/>
                  <a:pt x="1143000" y="934279"/>
                </a:cubicBezTo>
                <a:cubicBezTo>
                  <a:pt x="1229139" y="954157"/>
                  <a:pt x="1414670" y="983974"/>
                  <a:pt x="1470992" y="993913"/>
                </a:cubicBezTo>
              </a:path>
            </a:pathLst>
          </a:custGeom>
          <a:ln w="38100">
            <a:solidFill>
              <a:srgbClr val="1B1E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0" name="Полилиния 289"/>
          <p:cNvSpPr/>
          <p:nvPr/>
        </p:nvSpPr>
        <p:spPr>
          <a:xfrm>
            <a:off x="4114800" y="2812774"/>
            <a:ext cx="4363278" cy="1938130"/>
          </a:xfrm>
          <a:custGeom>
            <a:avLst/>
            <a:gdLst>
              <a:gd name="connsiteX0" fmla="*/ 0 w 4363278"/>
              <a:gd name="connsiteY0" fmla="*/ 1938130 h 1938130"/>
              <a:gd name="connsiteX1" fmla="*/ 198783 w 4363278"/>
              <a:gd name="connsiteY1" fmla="*/ 1898374 h 1938130"/>
              <a:gd name="connsiteX2" fmla="*/ 298174 w 4363278"/>
              <a:gd name="connsiteY2" fmla="*/ 1868556 h 1938130"/>
              <a:gd name="connsiteX3" fmla="*/ 447261 w 4363278"/>
              <a:gd name="connsiteY3" fmla="*/ 1818861 h 1938130"/>
              <a:gd name="connsiteX4" fmla="*/ 675861 w 4363278"/>
              <a:gd name="connsiteY4" fmla="*/ 1679713 h 1938130"/>
              <a:gd name="connsiteX5" fmla="*/ 954157 w 4363278"/>
              <a:gd name="connsiteY5" fmla="*/ 1461052 h 1938130"/>
              <a:gd name="connsiteX6" fmla="*/ 1192696 w 4363278"/>
              <a:gd name="connsiteY6" fmla="*/ 1232452 h 1938130"/>
              <a:gd name="connsiteX7" fmla="*/ 1470991 w 4363278"/>
              <a:gd name="connsiteY7" fmla="*/ 944217 h 1938130"/>
              <a:gd name="connsiteX8" fmla="*/ 1719470 w 4363278"/>
              <a:gd name="connsiteY8" fmla="*/ 665922 h 1938130"/>
              <a:gd name="connsiteX9" fmla="*/ 1928191 w 4363278"/>
              <a:gd name="connsiteY9" fmla="*/ 457200 h 1938130"/>
              <a:gd name="connsiteX10" fmla="*/ 2126974 w 4363278"/>
              <a:gd name="connsiteY10" fmla="*/ 278296 h 1938130"/>
              <a:gd name="connsiteX11" fmla="*/ 2395330 w 4363278"/>
              <a:gd name="connsiteY11" fmla="*/ 109330 h 1938130"/>
              <a:gd name="connsiteX12" fmla="*/ 2544417 w 4363278"/>
              <a:gd name="connsiteY12" fmla="*/ 59635 h 1938130"/>
              <a:gd name="connsiteX13" fmla="*/ 2663687 w 4363278"/>
              <a:gd name="connsiteY13" fmla="*/ 39756 h 1938130"/>
              <a:gd name="connsiteX14" fmla="*/ 2743200 w 4363278"/>
              <a:gd name="connsiteY14" fmla="*/ 29817 h 1938130"/>
              <a:gd name="connsiteX15" fmla="*/ 2912165 w 4363278"/>
              <a:gd name="connsiteY15" fmla="*/ 0 h 1938130"/>
              <a:gd name="connsiteX16" fmla="*/ 3150704 w 4363278"/>
              <a:gd name="connsiteY16" fmla="*/ 29817 h 1938130"/>
              <a:gd name="connsiteX17" fmla="*/ 3289852 w 4363278"/>
              <a:gd name="connsiteY17" fmla="*/ 79513 h 1938130"/>
              <a:gd name="connsiteX18" fmla="*/ 3617843 w 4363278"/>
              <a:gd name="connsiteY18" fmla="*/ 278296 h 1938130"/>
              <a:gd name="connsiteX19" fmla="*/ 3727174 w 4363278"/>
              <a:gd name="connsiteY19" fmla="*/ 357809 h 1938130"/>
              <a:gd name="connsiteX20" fmla="*/ 3886200 w 4363278"/>
              <a:gd name="connsiteY20" fmla="*/ 487017 h 1938130"/>
              <a:gd name="connsiteX21" fmla="*/ 4104861 w 4363278"/>
              <a:gd name="connsiteY21" fmla="*/ 675861 h 1938130"/>
              <a:gd name="connsiteX22" fmla="*/ 4204252 w 4363278"/>
              <a:gd name="connsiteY22" fmla="*/ 775252 h 1938130"/>
              <a:gd name="connsiteX23" fmla="*/ 4363278 w 4363278"/>
              <a:gd name="connsiteY23" fmla="*/ 944217 h 1938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363278" h="1938130">
                <a:moveTo>
                  <a:pt x="0" y="1938130"/>
                </a:moveTo>
                <a:cubicBezTo>
                  <a:pt x="74543" y="1924050"/>
                  <a:pt x="149087" y="1909970"/>
                  <a:pt x="198783" y="1898374"/>
                </a:cubicBezTo>
                <a:cubicBezTo>
                  <a:pt x="248479" y="1886778"/>
                  <a:pt x="256761" y="1881808"/>
                  <a:pt x="298174" y="1868556"/>
                </a:cubicBezTo>
                <a:cubicBezTo>
                  <a:pt x="339587" y="1855304"/>
                  <a:pt x="384313" y="1850335"/>
                  <a:pt x="447261" y="1818861"/>
                </a:cubicBezTo>
                <a:cubicBezTo>
                  <a:pt x="510209" y="1787387"/>
                  <a:pt x="591378" y="1739348"/>
                  <a:pt x="675861" y="1679713"/>
                </a:cubicBezTo>
                <a:cubicBezTo>
                  <a:pt x="760344" y="1620078"/>
                  <a:pt x="868018" y="1535595"/>
                  <a:pt x="954157" y="1461052"/>
                </a:cubicBezTo>
                <a:cubicBezTo>
                  <a:pt x="1040296" y="1386509"/>
                  <a:pt x="1106557" y="1318591"/>
                  <a:pt x="1192696" y="1232452"/>
                </a:cubicBezTo>
                <a:cubicBezTo>
                  <a:pt x="1278835" y="1146313"/>
                  <a:pt x="1383195" y="1038639"/>
                  <a:pt x="1470991" y="944217"/>
                </a:cubicBezTo>
                <a:cubicBezTo>
                  <a:pt x="1558787" y="849795"/>
                  <a:pt x="1643270" y="747091"/>
                  <a:pt x="1719470" y="665922"/>
                </a:cubicBezTo>
                <a:cubicBezTo>
                  <a:pt x="1795670" y="584753"/>
                  <a:pt x="1860274" y="521804"/>
                  <a:pt x="1928191" y="457200"/>
                </a:cubicBezTo>
                <a:cubicBezTo>
                  <a:pt x="1996108" y="392596"/>
                  <a:pt x="2049118" y="336274"/>
                  <a:pt x="2126974" y="278296"/>
                </a:cubicBezTo>
                <a:cubicBezTo>
                  <a:pt x="2204831" y="220318"/>
                  <a:pt x="2325756" y="145774"/>
                  <a:pt x="2395330" y="109330"/>
                </a:cubicBezTo>
                <a:cubicBezTo>
                  <a:pt x="2464904" y="72886"/>
                  <a:pt x="2499691" y="71231"/>
                  <a:pt x="2544417" y="59635"/>
                </a:cubicBezTo>
                <a:cubicBezTo>
                  <a:pt x="2589143" y="48039"/>
                  <a:pt x="2630557" y="44726"/>
                  <a:pt x="2663687" y="39756"/>
                </a:cubicBezTo>
                <a:cubicBezTo>
                  <a:pt x="2696817" y="34786"/>
                  <a:pt x="2701787" y="36443"/>
                  <a:pt x="2743200" y="29817"/>
                </a:cubicBezTo>
                <a:cubicBezTo>
                  <a:pt x="2784613" y="23191"/>
                  <a:pt x="2844248" y="0"/>
                  <a:pt x="2912165" y="0"/>
                </a:cubicBezTo>
                <a:cubicBezTo>
                  <a:pt x="2980082" y="0"/>
                  <a:pt x="3087756" y="16565"/>
                  <a:pt x="3150704" y="29817"/>
                </a:cubicBezTo>
                <a:cubicBezTo>
                  <a:pt x="3213652" y="43069"/>
                  <a:pt x="3211996" y="38100"/>
                  <a:pt x="3289852" y="79513"/>
                </a:cubicBezTo>
                <a:cubicBezTo>
                  <a:pt x="3367708" y="120926"/>
                  <a:pt x="3544956" y="231913"/>
                  <a:pt x="3617843" y="278296"/>
                </a:cubicBezTo>
                <a:cubicBezTo>
                  <a:pt x="3690730" y="324679"/>
                  <a:pt x="3682448" y="323022"/>
                  <a:pt x="3727174" y="357809"/>
                </a:cubicBezTo>
                <a:cubicBezTo>
                  <a:pt x="3771900" y="392596"/>
                  <a:pt x="3823252" y="434008"/>
                  <a:pt x="3886200" y="487017"/>
                </a:cubicBezTo>
                <a:cubicBezTo>
                  <a:pt x="3949148" y="540026"/>
                  <a:pt x="4051852" y="627822"/>
                  <a:pt x="4104861" y="675861"/>
                </a:cubicBezTo>
                <a:cubicBezTo>
                  <a:pt x="4157870" y="723900"/>
                  <a:pt x="4161183" y="730526"/>
                  <a:pt x="4204252" y="775252"/>
                </a:cubicBezTo>
                <a:cubicBezTo>
                  <a:pt x="4247321" y="819978"/>
                  <a:pt x="4305299" y="882097"/>
                  <a:pt x="4363278" y="944217"/>
                </a:cubicBezTo>
              </a:path>
            </a:pathLst>
          </a:custGeom>
          <a:ln w="38100">
            <a:solidFill>
              <a:srgbClr val="1B1E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1" name="Oval 765"/>
          <p:cNvSpPr>
            <a:spLocks noChangeArrowheads="1"/>
          </p:cNvSpPr>
          <p:nvPr/>
        </p:nvSpPr>
        <p:spPr bwMode="auto">
          <a:xfrm flipH="1" flipV="1">
            <a:off x="2546048" y="3678120"/>
            <a:ext cx="144016" cy="144016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2" name="Oval 765"/>
          <p:cNvSpPr>
            <a:spLocks noChangeArrowheads="1"/>
          </p:cNvSpPr>
          <p:nvPr/>
        </p:nvSpPr>
        <p:spPr bwMode="auto">
          <a:xfrm flipH="1" flipV="1">
            <a:off x="4005664" y="4672592"/>
            <a:ext cx="144016" cy="144016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3" name="Oval 765"/>
          <p:cNvSpPr>
            <a:spLocks noChangeArrowheads="1"/>
          </p:cNvSpPr>
          <p:nvPr/>
        </p:nvSpPr>
        <p:spPr bwMode="auto">
          <a:xfrm flipH="1" flipV="1">
            <a:off x="5485520" y="3692320"/>
            <a:ext cx="144016" cy="144016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4" name="Oval 765"/>
          <p:cNvSpPr>
            <a:spLocks noChangeArrowheads="1"/>
          </p:cNvSpPr>
          <p:nvPr/>
        </p:nvSpPr>
        <p:spPr bwMode="auto">
          <a:xfrm flipH="1" flipV="1">
            <a:off x="6935908" y="2727454"/>
            <a:ext cx="144016" cy="144016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95" name="Oval 765"/>
          <p:cNvSpPr>
            <a:spLocks noChangeArrowheads="1"/>
          </p:cNvSpPr>
          <p:nvPr/>
        </p:nvSpPr>
        <p:spPr bwMode="auto">
          <a:xfrm flipH="1" flipV="1">
            <a:off x="8406958" y="3698498"/>
            <a:ext cx="144016" cy="144016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1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7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7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7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7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7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7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1000"/>
                                        <p:tgtEl>
                                          <p:spTgt spid="17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9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77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77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77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76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7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1000"/>
                                        <p:tgtEl>
                                          <p:spTgt spid="17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44444E-6 C 0.02413 -0.01644 0.04827 -0.03287 0.07691 -0.04514 C 0.10556 -0.05741 0.1441 -0.06783 0.17222 -0.07385 C 0.20035 -0.07987 0.22136 -0.08056 0.24601 -0.08195 C 0.27066 -0.08334 0.29097 -0.08496 0.31997 -0.08195 C 0.34896 -0.07894 0.39306 -0.07778 0.41997 -0.06366 C 0.44688 -0.04954 0.47066 -0.0088 0.48142 0.00208 " pathEditMode="relative" rAng="0" ptsTypes="aaaaaaA">
                                      <p:cBhvr>
                                        <p:cTn id="58" dur="2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1" y="-4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1000"/>
                                        <p:tgtEl>
                                          <p:spTgt spid="179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17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4 0.00324 L 0.53195 0.00324 " pathEditMode="relative" rAng="0" ptsTypes="AA">
                                      <p:cBhvr>
                                        <p:cTn id="99" dur="2000" fill="hold"/>
                                        <p:tgtEl>
                                          <p:spTgt spid="179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8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19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20" dur="500"/>
                                        <p:tgtEl>
                                          <p:spTgt spid="179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809 L 0.4257 0.00277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2000"/>
                            </p:stCondLst>
                            <p:childTnLst>
                              <p:par>
                                <p:cTn id="150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1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2500"/>
                            </p:stCondLst>
                            <p:childTnLst>
                              <p:par>
                                <p:cTn id="158" presetID="5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59" dur="500"/>
                                        <p:tgtEl>
                                          <p:spTgt spid="176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1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6" dur="1000"/>
                                        <p:tgtEl>
                                          <p:spTgt spid="179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0.00023 L 0.58524 0.00023 " pathEditMode="relative" rAng="0" ptsTypes="AA">
                                      <p:cBhvr>
                                        <p:cTn id="180" dur="2000" fill="hold"/>
                                        <p:tgtEl>
                                          <p:spTgt spid="179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3" dur="1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4" fill="hold">
                      <p:stCondLst>
                        <p:cond delay="indefinite"/>
                      </p:stCondLst>
                      <p:childTnLst>
                        <p:par>
                          <p:cTn id="205" fill="hold">
                            <p:stCondLst>
                              <p:cond delay="0"/>
                            </p:stCondLst>
                            <p:childTnLst>
                              <p:par>
                                <p:cTn id="20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8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9" fill="hold">
                      <p:stCondLst>
                        <p:cond delay="indefinite"/>
                      </p:stCondLst>
                      <p:childTnLst>
                        <p:par>
                          <p:cTn id="210" fill="hold">
                            <p:stCondLst>
                              <p:cond delay="0"/>
                            </p:stCondLst>
                            <p:childTnLst>
                              <p:par>
                                <p:cTn id="21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22 0.00162 L 0.37136 0.00185 " pathEditMode="relative" rAng="0" ptsTypes="AA">
                                      <p:cBhvr>
                                        <p:cTn id="212" dur="2000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000"/>
                            </p:stCondLst>
                            <p:childTnLst>
                              <p:par>
                                <p:cTn id="21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0" fill="hold">
                            <p:stCondLst>
                              <p:cond delay="4000"/>
                            </p:stCondLst>
                            <p:childTnLst>
                              <p:par>
                                <p:cTn id="231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2" dur="500"/>
                                        <p:tgtEl>
                                          <p:spTgt spid="179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5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5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3" fill="hold">
                      <p:stCondLst>
                        <p:cond delay="indefinite"/>
                      </p:stCondLst>
                      <p:childTnLst>
                        <p:par>
                          <p:cTn id="244" fill="hold">
                            <p:stCondLst>
                              <p:cond delay="0"/>
                            </p:stCondLst>
                            <p:childTnLst>
                              <p:par>
                                <p:cTn id="2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1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2" fill="hold">
                      <p:stCondLst>
                        <p:cond delay="indefinite"/>
                      </p:stCondLst>
                      <p:childTnLst>
                        <p:par>
                          <p:cTn id="253" fill="hold">
                            <p:stCondLst>
                              <p:cond delay="0"/>
                            </p:stCondLst>
                            <p:childTnLst>
                              <p:par>
                                <p:cTn id="25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4.89362E-6 L 0.63785 4.89362E-6 " pathEditMode="relative" rAng="0" ptsTypes="AA">
                                      <p:cBhvr>
                                        <p:cTn id="255" dur="2000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6" fill="hold">
                      <p:stCondLst>
                        <p:cond delay="indefinite"/>
                      </p:stCondLst>
                      <p:childTnLst>
                        <p:par>
                          <p:cTn id="257" fill="hold">
                            <p:stCondLst>
                              <p:cond delay="0"/>
                            </p:stCondLst>
                            <p:childTnLst>
                              <p:par>
                                <p:cTn id="25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4" fill="hold">
                            <p:stCondLst>
                              <p:cond delay="2000"/>
                            </p:stCondLst>
                            <p:childTnLst>
                              <p:par>
                                <p:cTn id="275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76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8" fill="hold">
                      <p:stCondLst>
                        <p:cond delay="indefinite"/>
                      </p:stCondLst>
                      <p:childTnLst>
                        <p:par>
                          <p:cTn id="279" fill="hold">
                            <p:stCondLst>
                              <p:cond delay="0"/>
                            </p:stCondLst>
                            <p:childTnLst>
                              <p:par>
                                <p:cTn id="28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64 2.24792E-6 L 0.31927 0.00532 " pathEditMode="relative" rAng="0" ptsTypes="AA">
                                      <p:cBhvr>
                                        <p:cTn id="286" dur="2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1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7" fill="hold">
                      <p:stCondLst>
                        <p:cond delay="indefinite"/>
                      </p:stCondLst>
                      <p:childTnLst>
                        <p:par>
                          <p:cTn id="288" fill="hold">
                            <p:stCondLst>
                              <p:cond delay="0"/>
                            </p:stCondLst>
                            <p:childTnLst>
                              <p:par>
                                <p:cTn id="28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2000"/>
                            </p:stCondLst>
                            <p:childTnLst>
                              <p:par>
                                <p:cTn id="306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07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1" fill="hold">
                      <p:stCondLst>
                        <p:cond delay="indefinite"/>
                      </p:stCondLst>
                      <p:childTnLst>
                        <p:par>
                          <p:cTn id="312" fill="hold">
                            <p:stCondLst>
                              <p:cond delay="0"/>
                            </p:stCondLst>
                            <p:childTnLst>
                              <p:par>
                                <p:cTn id="3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7" fill="hold">
                      <p:stCondLst>
                        <p:cond delay="indefinite"/>
                      </p:stCondLst>
                      <p:childTnLst>
                        <p:par>
                          <p:cTn id="318" fill="hold">
                            <p:stCondLst>
                              <p:cond delay="0"/>
                            </p:stCondLst>
                            <p:childTnLst>
                              <p:par>
                                <p:cTn id="3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1" dur="1000"/>
                                        <p:tgtEl>
                                          <p:spTgt spid="18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2" fill="hold">
                      <p:stCondLst>
                        <p:cond delay="indefinite"/>
                      </p:stCondLst>
                      <p:childTnLst>
                        <p:par>
                          <p:cTn id="323" fill="hold">
                            <p:stCondLst>
                              <p:cond delay="0"/>
                            </p:stCondLst>
                            <p:childTnLst>
                              <p:par>
                                <p:cTn id="3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6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7" fill="hold">
                      <p:stCondLst>
                        <p:cond delay="indefinite"/>
                      </p:stCondLst>
                      <p:childTnLst>
                        <p:par>
                          <p:cTn id="328" fill="hold">
                            <p:stCondLst>
                              <p:cond delay="0"/>
                            </p:stCondLst>
                            <p:childTnLst>
                              <p:par>
                                <p:cTn id="3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1" dur="10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1.68363E-6 L 0.69305 -0.00509 " pathEditMode="relative" rAng="0" ptsTypes="AA">
                                      <p:cBhvr>
                                        <p:cTn id="335" dur="200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7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6" fill="hold">
                      <p:stCondLst>
                        <p:cond delay="indefinite"/>
                      </p:stCondLst>
                      <p:childTnLst>
                        <p:par>
                          <p:cTn id="337" fill="hold">
                            <p:stCondLst>
                              <p:cond delay="0"/>
                            </p:stCondLst>
                            <p:childTnLst>
                              <p:par>
                                <p:cTn id="3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8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9" fill="hold">
                      <p:stCondLst>
                        <p:cond delay="indefinite"/>
                      </p:stCondLst>
                      <p:childTnLst>
                        <p:par>
                          <p:cTn id="360" fill="hold">
                            <p:stCondLst>
                              <p:cond delay="0"/>
                            </p:stCondLst>
                            <p:childTnLst>
                              <p:par>
                                <p:cTn id="361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43 -0.00509 L 0.26233 0.00023 " pathEditMode="relative" rAng="0" ptsTypes="AA">
                                      <p:cBhvr>
                                        <p:cTn id="362" dur="2000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0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3" fill="hold">
                            <p:stCondLst>
                              <p:cond delay="2000"/>
                            </p:stCondLst>
                            <p:childTnLst>
                              <p:par>
                                <p:cTn id="36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17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0" fill="hold">
                            <p:stCondLst>
                              <p:cond delay="4000"/>
                            </p:stCondLst>
                            <p:childTnLst>
                              <p:par>
                                <p:cTn id="381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2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4" presetID="5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85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9" fill="hold">
                      <p:stCondLst>
                        <p:cond delay="indefinite"/>
                      </p:stCondLst>
                      <p:childTnLst>
                        <p:par>
                          <p:cTn id="400" fill="hold">
                            <p:stCondLst>
                              <p:cond delay="0"/>
                            </p:stCondLst>
                            <p:childTnLst>
                              <p:par>
                                <p:cTn id="40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3" dur="1000"/>
                                        <p:tgtEl>
                                          <p:spTgt spid="18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6" dur="10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7" fill="hold">
                      <p:stCondLst>
                        <p:cond delay="indefinite"/>
                      </p:stCondLst>
                      <p:childTnLst>
                        <p:par>
                          <p:cTn id="408" fill="hold">
                            <p:stCondLst>
                              <p:cond delay="0"/>
                            </p:stCondLst>
                            <p:childTnLst>
                              <p:par>
                                <p:cTn id="40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1" dur="10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2" fill="hold">
                      <p:stCondLst>
                        <p:cond delay="indefinite"/>
                      </p:stCondLst>
                      <p:childTnLst>
                        <p:par>
                          <p:cTn id="413" fill="hold">
                            <p:stCondLst>
                              <p:cond delay="0"/>
                            </p:stCondLst>
                            <p:childTnLst>
                              <p:par>
                                <p:cTn id="414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43 0.00162 L 0.74566 0.00694 " pathEditMode="relative" rAng="0" ptsTypes="AA">
                                      <p:cBhvr>
                                        <p:cTn id="415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" y="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6" fill="hold">
                      <p:stCondLst>
                        <p:cond delay="indefinite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17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4" fill="hold">
                            <p:stCondLst>
                              <p:cond delay="2000"/>
                            </p:stCondLst>
                            <p:childTnLst>
                              <p:par>
                                <p:cTn id="435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36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8" fill="hold">
                      <p:stCondLst>
                        <p:cond delay="indefinite"/>
                      </p:stCondLst>
                      <p:childTnLst>
                        <p:par>
                          <p:cTn id="439" fill="hold">
                            <p:stCondLst>
                              <p:cond delay="0"/>
                            </p:stCondLst>
                            <p:childTnLst>
                              <p:par>
                                <p:cTn id="4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2" dur="10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3" fill="hold">
                      <p:stCondLst>
                        <p:cond delay="indefinite"/>
                      </p:stCondLst>
                      <p:childTnLst>
                        <p:par>
                          <p:cTn id="444" fill="hold">
                            <p:stCondLst>
                              <p:cond delay="0"/>
                            </p:stCondLst>
                            <p:childTnLst>
                              <p:par>
                                <p:cTn id="445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3.7037E-7 L 0.21267 -0.00509 " pathEditMode="relative" rAng="0" ptsTypes="AA">
                                      <p:cBhvr>
                                        <p:cTn id="446" dur="2000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02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6" presetID="5" presetClass="exit" presetSubtype="1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467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5" fill="hold">
                      <p:stCondLst>
                        <p:cond delay="indefinite"/>
                      </p:stCondLst>
                      <p:childTnLst>
                        <p:par>
                          <p:cTn id="476" fill="hold">
                            <p:stCondLst>
                              <p:cond delay="0"/>
                            </p:stCondLst>
                            <p:childTnLst>
                              <p:par>
                                <p:cTn id="4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9" fill="hold">
                      <p:stCondLst>
                        <p:cond delay="indefinite"/>
                      </p:stCondLst>
                      <p:childTnLst>
                        <p:par>
                          <p:cTn id="480" fill="hold">
                            <p:stCondLst>
                              <p:cond delay="0"/>
                            </p:stCondLst>
                            <p:childTnLst>
                              <p:par>
                                <p:cTn id="48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198 -0.00902 0.02396 -0.01805 0.03819 -0.02754 C 0.05243 -0.03703 0.06146 -0.04444 0.08524 -0.05694 C 0.10903 -0.06944 0.14809 -0.09259 0.1809 -0.10208 C 0.21371 -0.11157 0.24843 -0.11319 0.28229 -0.11388 C 0.31614 -0.11458 0.35173 -0.10856 0.38385 -0.10601 C 0.41597 -0.10347 0.44062 -0.10277 0.475 -0.09814 C 0.50937 -0.09351 0.55208 -0.08379 0.58975 -0.07847 C 0.62743 -0.07314 0.66892 -0.07129 0.70156 -0.06666 C 0.7342 -0.06203 0.75885 -0.05625 0.78524 -0.05092 C 0.81163 -0.0456 0.84409 -0.03958 0.86024 -0.03541 C 0.87639 -0.03125 0.87448 -0.03101 0.88229 -0.02546 C 0.8901 -0.0199 0.89861 -0.01111 0.90729 -0.00208 " pathEditMode="relative" ptsTypes="aaaaaaaaaaaaA">
                                      <p:cBhvr>
                                        <p:cTn id="482" dur="2000" fill="hold"/>
                                        <p:tgtEl>
                                          <p:spTgt spid="181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3" fill="hold">
                      <p:stCondLst>
                        <p:cond delay="indefinite"/>
                      </p:stCondLst>
                      <p:childTnLst>
                        <p:par>
                          <p:cTn id="484" fill="hold">
                            <p:stCondLst>
                              <p:cond delay="0"/>
                            </p:stCondLst>
                            <p:childTnLst>
                              <p:par>
                                <p:cTn id="48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1" fill="hold">
                            <p:stCondLst>
                              <p:cond delay="2000"/>
                            </p:stCondLst>
                            <p:childTnLst>
                              <p:par>
                                <p:cTn id="50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4" fill="hold">
                      <p:stCondLst>
                        <p:cond delay="indefinite"/>
                      </p:stCondLst>
                      <p:childTnLst>
                        <p:par>
                          <p:cTn id="505" fill="hold">
                            <p:stCondLst>
                              <p:cond delay="0"/>
                            </p:stCondLst>
                            <p:childTnLst>
                              <p:par>
                                <p:cTn id="50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1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2" fill="hold">
                      <p:stCondLst>
                        <p:cond delay="indefinite"/>
                      </p:stCondLst>
                      <p:childTnLst>
                        <p:par>
                          <p:cTn id="523" fill="hold">
                            <p:stCondLst>
                              <p:cond delay="0"/>
                            </p:stCondLst>
                            <p:childTnLst>
                              <p:par>
                                <p:cTn id="5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6" dur="10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7" fill="hold">
                            <p:stCondLst>
                              <p:cond delay="1000"/>
                            </p:stCondLst>
                            <p:childTnLst>
                              <p:par>
                                <p:cTn id="5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0" dur="20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1" fill="hold">
                      <p:stCondLst>
                        <p:cond delay="indefinite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5" fill="hold">
                            <p:stCondLst>
                              <p:cond delay="0"/>
                            </p:stCondLst>
                            <p:childTnLst>
                              <p:par>
                                <p:cTn id="5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8" fill="hold">
                            <p:stCondLst>
                              <p:cond delay="0"/>
                            </p:stCondLst>
                            <p:childTnLst>
                              <p:par>
                                <p:cTn id="5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1" fill="hold">
                            <p:stCondLst>
                              <p:cond delay="0"/>
                            </p:stCondLst>
                            <p:childTnLst>
                              <p:par>
                                <p:cTn id="54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0"/>
                            </p:stCondLst>
                            <p:childTnLst>
                              <p:par>
                                <p:cTn id="5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7" fill="hold">
                      <p:stCondLst>
                        <p:cond delay="indefinite"/>
                      </p:stCondLst>
                      <p:childTnLst>
                        <p:par>
                          <p:cTn id="548" fill="hold">
                            <p:stCondLst>
                              <p:cond delay="0"/>
                            </p:stCondLst>
                            <p:childTnLst>
                              <p:par>
                                <p:cTn id="5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3" fill="hold">
                      <p:stCondLst>
                        <p:cond delay="indefinite"/>
                      </p:stCondLst>
                      <p:childTnLst>
                        <p:par>
                          <p:cTn id="554" fill="hold">
                            <p:stCondLst>
                              <p:cond delay="0"/>
                            </p:stCondLst>
                            <p:childTnLst>
                              <p:par>
                                <p:cTn id="55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9" fill="hold">
                      <p:stCondLst>
                        <p:cond delay="indefinite"/>
                      </p:stCondLst>
                      <p:childTnLst>
                        <p:par>
                          <p:cTn id="560" fill="hold">
                            <p:stCondLst>
                              <p:cond delay="0"/>
                            </p:stCondLst>
                            <p:childTnLst>
                              <p:par>
                                <p:cTn id="5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5" fill="hold">
                      <p:stCondLst>
                        <p:cond delay="indefinite"/>
                      </p:stCondLst>
                      <p:childTnLst>
                        <p:par>
                          <p:cTn id="566" fill="hold">
                            <p:stCondLst>
                              <p:cond delay="0"/>
                            </p:stCondLst>
                            <p:childTnLst>
                              <p:par>
                                <p:cTn id="56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1" fill="hold">
                      <p:stCondLst>
                        <p:cond delay="indefinite"/>
                      </p:stCondLst>
                      <p:childTnLst>
                        <p:par>
                          <p:cTn id="572" fill="hold">
                            <p:stCondLst>
                              <p:cond delay="0"/>
                            </p:stCondLst>
                            <p:childTnLst>
                              <p:par>
                                <p:cTn id="5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7" fill="hold">
                      <p:stCondLst>
                        <p:cond delay="indefinite"/>
                      </p:stCondLst>
                      <p:childTnLst>
                        <p:par>
                          <p:cTn id="578" fill="hold">
                            <p:stCondLst>
                              <p:cond delay="0"/>
                            </p:stCondLst>
                            <p:childTnLst>
                              <p:par>
                                <p:cTn id="57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3" fill="hold">
                      <p:stCondLst>
                        <p:cond delay="indefinite"/>
                      </p:stCondLst>
                      <p:childTnLst>
                        <p:par>
                          <p:cTn id="584" fill="hold">
                            <p:stCondLst>
                              <p:cond delay="0"/>
                            </p:stCondLst>
                            <p:childTnLst>
                              <p:par>
                                <p:cTn id="5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9" fill="hold">
                      <p:stCondLst>
                        <p:cond delay="indefinite"/>
                      </p:stCondLst>
                      <p:childTnLst>
                        <p:par>
                          <p:cTn id="590" fill="hold">
                            <p:stCondLst>
                              <p:cond delay="0"/>
                            </p:stCondLst>
                            <p:childTnLst>
                              <p:par>
                                <p:cTn id="59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246" grpId="0" animBg="1"/>
      <p:bldP spid="18246" grpId="1" animBg="1"/>
      <p:bldP spid="18244" grpId="0" animBg="1"/>
      <p:bldP spid="18244" grpId="1" animBg="1"/>
      <p:bldP spid="18242" grpId="0" animBg="1"/>
      <p:bldP spid="18242" grpId="1" animBg="1"/>
      <p:bldP spid="18249" grpId="0" animBg="1"/>
      <p:bldP spid="18249" grpId="1" animBg="1"/>
      <p:bldP spid="18250" grpId="0" animBg="1"/>
      <p:bldP spid="18250" grpId="1" animBg="1"/>
      <p:bldP spid="18247" grpId="0" animBg="1"/>
      <p:bldP spid="18247" grpId="1" animBg="1"/>
      <p:bldP spid="18243" grpId="0" animBg="1"/>
      <p:bldP spid="18243" grpId="1" animBg="1"/>
      <p:bldP spid="18245" grpId="0" animBg="1"/>
      <p:bldP spid="18245" grpId="1" animBg="1"/>
      <p:bldP spid="17759" grpId="0" animBg="1"/>
      <p:bldP spid="17712" grpId="0"/>
      <p:bldP spid="17730" grpId="0" animBg="1"/>
      <p:bldP spid="17731" grpId="0"/>
      <p:bldP spid="17731" grpId="1"/>
      <p:bldP spid="17942" grpId="0" animBg="1"/>
      <p:bldP spid="17942" grpId="1" animBg="1"/>
      <p:bldP spid="17946" grpId="0" animBg="1"/>
      <p:bldP spid="17946" grpId="1" animBg="1"/>
      <p:bldP spid="17946" grpId="2" animBg="1"/>
      <p:bldP spid="17960" grpId="0" animBg="1"/>
      <p:bldP spid="17960" grpId="1" animBg="1"/>
      <p:bldP spid="17960" grpId="2" animBg="1"/>
      <p:bldP spid="18092" grpId="0" animBg="1"/>
      <p:bldP spid="18092" grpId="1" animBg="1"/>
      <p:bldP spid="18158" grpId="0" animBg="1"/>
      <p:bldP spid="18158" grpId="1" animBg="1"/>
      <p:bldP spid="18171" grpId="0" animBg="1"/>
      <p:bldP spid="18171" grpId="1" animBg="1"/>
      <p:bldP spid="18171" grpId="2" animBg="1"/>
      <p:bldP spid="18177" grpId="0"/>
      <p:bldP spid="18024" grpId="0" animBg="1"/>
      <p:bldP spid="18172" grpId="0" animBg="1"/>
      <p:bldP spid="18173" grpId="0" animBg="1"/>
      <p:bldP spid="254" grpId="0" animBg="1"/>
      <p:bldP spid="255" grpId="0" animBg="1"/>
      <p:bldP spid="255" grpId="1" animBg="1"/>
      <p:bldP spid="256" grpId="0" animBg="1"/>
      <p:bldP spid="257" grpId="0" animBg="1"/>
      <p:bldP spid="258" grpId="0" animBg="1"/>
      <p:bldP spid="260" grpId="0" animBg="1"/>
      <p:bldP spid="264" grpId="0" animBg="1"/>
      <p:bldP spid="264" grpId="1" animBg="1"/>
      <p:bldP spid="264" grpId="2" animBg="1"/>
      <p:bldP spid="267" grpId="0" animBg="1"/>
      <p:bldP spid="267" grpId="1" animBg="1"/>
      <p:bldP spid="268" grpId="0" animBg="1"/>
      <p:bldP spid="268" grpId="1" animBg="1"/>
      <p:bldP spid="270" grpId="0" animBg="1"/>
      <p:bldP spid="271" grpId="0" animBg="1"/>
      <p:bldP spid="272" grpId="0" animBg="1"/>
      <p:bldP spid="273" grpId="0" animBg="1"/>
      <p:bldP spid="273" grpId="1" animBg="1"/>
      <p:bldP spid="273" grpId="2" animBg="1"/>
      <p:bldP spid="275" grpId="0" animBg="1"/>
      <p:bldP spid="275" grpId="1" animBg="1"/>
      <p:bldP spid="275" grpId="2" animBg="1"/>
      <p:bldP spid="276" grpId="0" animBg="1"/>
      <p:bldP spid="276" grpId="1" animBg="1"/>
      <p:bldP spid="276" grpId="2" animBg="1"/>
      <p:bldP spid="277" grpId="0" animBg="1"/>
      <p:bldP spid="277" grpId="1" animBg="1"/>
      <p:bldP spid="278" grpId="0" animBg="1"/>
      <p:bldP spid="278" grpId="1" animBg="1"/>
      <p:bldP spid="278" grpId="2" animBg="1"/>
      <p:bldP spid="279" grpId="0" animBg="1"/>
      <p:bldP spid="279" grpId="1" animBg="1"/>
      <p:bldP spid="279" grpId="2" animBg="1"/>
      <p:bldP spid="280" grpId="0" animBg="1"/>
      <p:bldP spid="269" grpId="0" animBg="1"/>
      <p:bldP spid="269" grpId="1" animBg="1"/>
      <p:bldP spid="274" grpId="0" animBg="1"/>
      <p:bldP spid="274" grpId="1" animBg="1"/>
      <p:bldP spid="274" grpId="2" animBg="1"/>
      <p:bldP spid="282" grpId="0" animBg="1"/>
      <p:bldP spid="282" grpId="1" animBg="1"/>
      <p:bldP spid="282" grpId="2" animBg="1"/>
      <p:bldP spid="284" grpId="0" animBg="1"/>
      <p:bldP spid="287" grpId="0" animBg="1"/>
      <p:bldP spid="289" grpId="0" animBg="1"/>
      <p:bldP spid="290" grpId="0" animBg="1"/>
      <p:bldP spid="291" grpId="0" animBg="1"/>
      <p:bldP spid="292" grpId="0" animBg="1"/>
      <p:bldP spid="293" grpId="0" animBg="1"/>
      <p:bldP spid="294" grpId="0" animBg="1"/>
      <p:bldP spid="29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6"/>
          <p:cNvGrpSpPr>
            <a:grpSpLocks/>
          </p:cNvGrpSpPr>
          <p:nvPr/>
        </p:nvGrpSpPr>
        <p:grpSpPr bwMode="auto">
          <a:xfrm>
            <a:off x="6243638" y="0"/>
            <a:ext cx="2557462" cy="2952750"/>
            <a:chOff x="3933" y="0"/>
            <a:chExt cx="1611" cy="1860"/>
          </a:xfrm>
        </p:grpSpPr>
        <p:sp>
          <p:nvSpPr>
            <p:cNvPr id="21701" name="Oval 197"/>
            <p:cNvSpPr>
              <a:spLocks noChangeArrowheads="1"/>
            </p:cNvSpPr>
            <p:nvPr/>
          </p:nvSpPr>
          <p:spPr bwMode="auto">
            <a:xfrm>
              <a:off x="4128" y="352"/>
              <a:ext cx="1232" cy="1216"/>
            </a:xfrm>
            <a:prstGeom prst="ellipse">
              <a:avLst/>
            </a:prstGeom>
            <a:noFill/>
            <a:ln w="28575">
              <a:solidFill>
                <a:srgbClr val="35A135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02" name="Line 198"/>
            <p:cNvSpPr>
              <a:spLocks noChangeShapeType="1"/>
            </p:cNvSpPr>
            <p:nvPr/>
          </p:nvSpPr>
          <p:spPr bwMode="auto">
            <a:xfrm flipV="1">
              <a:off x="4752" y="184"/>
              <a:ext cx="0" cy="164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03" name="Text Box 199"/>
            <p:cNvSpPr txBox="1">
              <a:spLocks noChangeArrowheads="1"/>
            </p:cNvSpPr>
            <p:nvPr/>
          </p:nvSpPr>
          <p:spPr bwMode="auto">
            <a:xfrm>
              <a:off x="3960" y="749"/>
              <a:ext cx="125" cy="19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ru-RU" sz="1600" i="1">
                  <a:solidFill>
                    <a:srgbClr val="000000"/>
                  </a:solidFill>
                  <a:latin typeface="Symbol" pitchFamily="18" charset="2"/>
                </a:rPr>
                <a:t>p</a:t>
              </a:r>
              <a:endParaRPr lang="ru-RU" sz="1600"/>
            </a:p>
            <a:p>
              <a:endParaRPr lang="el-GR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704" name="Oval 200"/>
            <p:cNvSpPr>
              <a:spLocks noChangeArrowheads="1"/>
            </p:cNvSpPr>
            <p:nvPr/>
          </p:nvSpPr>
          <p:spPr bwMode="auto">
            <a:xfrm>
              <a:off x="4107" y="931"/>
              <a:ext cx="37" cy="3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" name="Group 201"/>
            <p:cNvGrpSpPr>
              <a:grpSpLocks/>
            </p:cNvGrpSpPr>
            <p:nvPr/>
          </p:nvGrpSpPr>
          <p:grpSpPr bwMode="auto">
            <a:xfrm>
              <a:off x="4738" y="0"/>
              <a:ext cx="178" cy="373"/>
              <a:chOff x="4738" y="0"/>
              <a:chExt cx="178" cy="373"/>
            </a:xfrm>
          </p:grpSpPr>
          <p:sp>
            <p:nvSpPr>
              <p:cNvPr id="21706" name="Oval 202"/>
              <p:cNvSpPr>
                <a:spLocks noChangeArrowheads="1"/>
              </p:cNvSpPr>
              <p:nvPr/>
            </p:nvSpPr>
            <p:spPr bwMode="auto">
              <a:xfrm>
                <a:off x="4738" y="337"/>
                <a:ext cx="37" cy="3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  <p:grpSp>
            <p:nvGrpSpPr>
              <p:cNvPr id="4" name="Group 203"/>
              <p:cNvGrpSpPr>
                <a:grpSpLocks/>
              </p:cNvGrpSpPr>
              <p:nvPr/>
            </p:nvGrpSpPr>
            <p:grpSpPr bwMode="auto">
              <a:xfrm>
                <a:off x="4790" y="0"/>
                <a:ext cx="126" cy="306"/>
                <a:chOff x="4790" y="0"/>
                <a:chExt cx="126" cy="306"/>
              </a:xfrm>
            </p:grpSpPr>
            <p:sp>
              <p:nvSpPr>
                <p:cNvPr id="21708" name="Rectangle 204"/>
                <p:cNvSpPr>
                  <a:spLocks noChangeArrowheads="1"/>
                </p:cNvSpPr>
                <p:nvPr/>
              </p:nvSpPr>
              <p:spPr bwMode="auto">
                <a:xfrm>
                  <a:off x="4791" y="0"/>
                  <a:ext cx="125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000000"/>
                      </a:solidFill>
                      <a:latin typeface="Symbol" pitchFamily="18" charset="2"/>
                    </a:rPr>
                    <a:t>p</a:t>
                  </a:r>
                  <a:endParaRPr lang="ru-RU" sz="1600"/>
                </a:p>
              </p:txBody>
            </p:sp>
            <p:sp>
              <p:nvSpPr>
                <p:cNvPr id="21709" name="Line 205"/>
                <p:cNvSpPr>
                  <a:spLocks noChangeShapeType="1"/>
                </p:cNvSpPr>
                <p:nvPr/>
              </p:nvSpPr>
              <p:spPr bwMode="auto">
                <a:xfrm flipV="1">
                  <a:off x="4790" y="155"/>
                  <a:ext cx="116" cy="1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10" name="Rectangle 206"/>
                <p:cNvSpPr>
                  <a:spLocks noChangeArrowheads="1"/>
                </p:cNvSpPr>
                <p:nvPr/>
              </p:nvSpPr>
              <p:spPr bwMode="auto">
                <a:xfrm>
                  <a:off x="4811" y="152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</a:rPr>
                    <a:t>2</a:t>
                  </a:r>
                  <a:endParaRPr lang="ru-RU" sz="1600"/>
                </a:p>
              </p:txBody>
            </p:sp>
          </p:grpSp>
        </p:grpSp>
        <p:grpSp>
          <p:nvGrpSpPr>
            <p:cNvPr id="5" name="Group 207"/>
            <p:cNvGrpSpPr>
              <a:grpSpLocks/>
            </p:cNvGrpSpPr>
            <p:nvPr/>
          </p:nvGrpSpPr>
          <p:grpSpPr bwMode="auto">
            <a:xfrm>
              <a:off x="4550" y="1546"/>
              <a:ext cx="219" cy="314"/>
              <a:chOff x="4550" y="1546"/>
              <a:chExt cx="219" cy="314"/>
            </a:xfrm>
          </p:grpSpPr>
          <p:grpSp>
            <p:nvGrpSpPr>
              <p:cNvPr id="6" name="Group 208"/>
              <p:cNvGrpSpPr>
                <a:grpSpLocks/>
              </p:cNvGrpSpPr>
              <p:nvPr/>
            </p:nvGrpSpPr>
            <p:grpSpPr bwMode="auto">
              <a:xfrm>
                <a:off x="4550" y="1546"/>
                <a:ext cx="198" cy="314"/>
                <a:chOff x="4550" y="1546"/>
                <a:chExt cx="198" cy="314"/>
              </a:xfrm>
            </p:grpSpPr>
            <p:sp>
              <p:nvSpPr>
                <p:cNvPr id="21713" name="Rectangle 209"/>
                <p:cNvSpPr>
                  <a:spLocks noChangeArrowheads="1"/>
                </p:cNvSpPr>
                <p:nvPr/>
              </p:nvSpPr>
              <p:spPr bwMode="auto">
                <a:xfrm>
                  <a:off x="4565" y="1546"/>
                  <a:ext cx="183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 i="1">
                      <a:solidFill>
                        <a:srgbClr val="000000"/>
                      </a:solidFill>
                    </a:rPr>
                    <a:t>-</a:t>
                  </a:r>
                  <a:r>
                    <a:rPr lang="ru-RU" sz="1600" i="1">
                      <a:solidFill>
                        <a:srgbClr val="000000"/>
                      </a:solidFill>
                      <a:latin typeface="Symbol" pitchFamily="18" charset="2"/>
                    </a:rPr>
                    <a:t>p</a:t>
                  </a:r>
                </a:p>
              </p:txBody>
            </p:sp>
            <p:sp>
              <p:nvSpPr>
                <p:cNvPr id="21714" name="Line 210"/>
                <p:cNvSpPr>
                  <a:spLocks noChangeShapeType="1"/>
                </p:cNvSpPr>
                <p:nvPr/>
              </p:nvSpPr>
              <p:spPr bwMode="auto">
                <a:xfrm flipV="1">
                  <a:off x="4550" y="1703"/>
                  <a:ext cx="162" cy="1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715" name="Rectangle 211"/>
                <p:cNvSpPr>
                  <a:spLocks noChangeArrowheads="1"/>
                </p:cNvSpPr>
                <p:nvPr/>
              </p:nvSpPr>
              <p:spPr bwMode="auto">
                <a:xfrm>
                  <a:off x="4591" y="1706"/>
                  <a:ext cx="64" cy="15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spAutoFit/>
                </a:bodyPr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</a:rPr>
                    <a:t>2</a:t>
                  </a:r>
                  <a:endParaRPr lang="ru-RU" sz="1600"/>
                </a:p>
              </p:txBody>
            </p:sp>
          </p:grpSp>
          <p:sp>
            <p:nvSpPr>
              <p:cNvPr id="21716" name="Oval 212"/>
              <p:cNvSpPr>
                <a:spLocks noChangeArrowheads="1"/>
              </p:cNvSpPr>
              <p:nvPr/>
            </p:nvSpPr>
            <p:spPr bwMode="auto">
              <a:xfrm>
                <a:off x="4732" y="1551"/>
                <a:ext cx="37" cy="36"/>
              </a:xfrm>
              <a:prstGeom prst="ellipse">
                <a:avLst/>
              </a:prstGeom>
              <a:solidFill>
                <a:schemeClr val="tx2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/>
              </a:p>
            </p:txBody>
          </p:sp>
        </p:grpSp>
        <p:sp>
          <p:nvSpPr>
            <p:cNvPr id="21717" name="Line 213"/>
            <p:cNvSpPr>
              <a:spLocks noChangeShapeType="1"/>
            </p:cNvSpPr>
            <p:nvPr/>
          </p:nvSpPr>
          <p:spPr bwMode="auto">
            <a:xfrm>
              <a:off x="4088" y="952"/>
              <a:ext cx="145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718" name="Oval 214"/>
            <p:cNvSpPr>
              <a:spLocks noChangeArrowheads="1"/>
            </p:cNvSpPr>
            <p:nvPr/>
          </p:nvSpPr>
          <p:spPr bwMode="auto">
            <a:xfrm>
              <a:off x="5337" y="931"/>
              <a:ext cx="37" cy="36"/>
            </a:xfrm>
            <a:prstGeom prst="ellipse">
              <a:avLst/>
            </a:prstGeom>
            <a:solidFill>
              <a:schemeClr val="tx2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719" name="Text Box 215"/>
            <p:cNvSpPr txBox="1">
              <a:spLocks noChangeArrowheads="1"/>
            </p:cNvSpPr>
            <p:nvPr/>
          </p:nvSpPr>
          <p:spPr bwMode="auto">
            <a:xfrm>
              <a:off x="5330" y="784"/>
              <a:ext cx="206" cy="19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ru-RU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  </a:t>
              </a:r>
              <a:r>
                <a:rPr lang="ru-RU" sz="14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l-GR" sz="14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720" name="Text Box 216"/>
            <p:cNvSpPr txBox="1">
              <a:spLocks noChangeArrowheads="1"/>
            </p:cNvSpPr>
            <p:nvPr/>
          </p:nvSpPr>
          <p:spPr bwMode="auto">
            <a:xfrm>
              <a:off x="5239" y="944"/>
              <a:ext cx="102" cy="19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ru-RU">
                  <a:solidFill>
                    <a:srgbClr val="EE0000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l-GR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721" name="Text Box 217"/>
            <p:cNvSpPr txBox="1">
              <a:spLocks noChangeArrowheads="1"/>
            </p:cNvSpPr>
            <p:nvPr/>
          </p:nvSpPr>
          <p:spPr bwMode="auto">
            <a:xfrm>
              <a:off x="4151" y="940"/>
              <a:ext cx="127" cy="19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ru-RU">
                  <a:solidFill>
                    <a:srgbClr val="EE0000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el-GR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722" name="Text Box 218"/>
            <p:cNvSpPr txBox="1">
              <a:spLocks noChangeArrowheads="1"/>
            </p:cNvSpPr>
            <p:nvPr/>
          </p:nvSpPr>
          <p:spPr bwMode="auto">
            <a:xfrm>
              <a:off x="4766" y="955"/>
              <a:ext cx="102" cy="19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ru-RU">
                  <a:solidFill>
                    <a:srgbClr val="EE0000"/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el-GR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723" name="Rectangle 219"/>
            <p:cNvSpPr>
              <a:spLocks noChangeArrowheads="1"/>
            </p:cNvSpPr>
            <p:nvPr/>
          </p:nvSpPr>
          <p:spPr bwMode="auto">
            <a:xfrm>
              <a:off x="3933" y="952"/>
              <a:ext cx="183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16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-</a:t>
              </a:r>
              <a:r>
                <a:rPr lang="ru-RU" sz="1600" i="1">
                  <a:solidFill>
                    <a:srgbClr val="000000"/>
                  </a:solidFill>
                  <a:latin typeface="Symbol" pitchFamily="18" charset="2"/>
                </a:rPr>
                <a:t>p</a:t>
              </a:r>
            </a:p>
          </p:txBody>
        </p:sp>
      </p:grpSp>
      <p:sp>
        <p:nvSpPr>
          <p:cNvPr id="21635" name="Text Box 131"/>
          <p:cNvSpPr txBox="1">
            <a:spLocks noChangeArrowheads="1"/>
          </p:cNvSpPr>
          <p:nvPr/>
        </p:nvSpPr>
        <p:spPr bwMode="auto">
          <a:xfrm>
            <a:off x="5905500" y="2628900"/>
            <a:ext cx="30861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800" i="1">
                <a:solidFill>
                  <a:srgbClr val="EE0000"/>
                </a:solidFill>
                <a:latin typeface="Symbol" pitchFamily="18" charset="2"/>
              </a:rPr>
              <a:t>p</a:t>
            </a:r>
            <a:r>
              <a:rPr lang="ru-RU" sz="4800" i="1">
                <a:solidFill>
                  <a:srgbClr val="EE0000"/>
                </a:solidFill>
              </a:rPr>
              <a:t> </a:t>
            </a:r>
            <a:r>
              <a:rPr lang="ru-RU" sz="2800" b="0" i="1">
                <a:solidFill>
                  <a:srgbClr val="EE0000"/>
                </a:solidFill>
                <a:latin typeface="Tahoma" pitchFamily="34" charset="0"/>
              </a:rPr>
              <a:t>- три клетки</a:t>
            </a:r>
          </a:p>
        </p:txBody>
      </p:sp>
      <p:grpSp>
        <p:nvGrpSpPr>
          <p:cNvPr id="7" name="Group 101"/>
          <p:cNvGrpSpPr>
            <a:grpSpLocks/>
          </p:cNvGrpSpPr>
          <p:nvPr/>
        </p:nvGrpSpPr>
        <p:grpSpPr bwMode="auto">
          <a:xfrm>
            <a:off x="165100" y="3422650"/>
            <a:ext cx="8826500" cy="2970213"/>
            <a:chOff x="104" y="1356"/>
            <a:chExt cx="5560" cy="1871"/>
          </a:xfrm>
        </p:grpSpPr>
        <p:sp>
          <p:nvSpPr>
            <p:cNvPr id="21511" name="Rectangle 7"/>
            <p:cNvSpPr>
              <a:spLocks noChangeArrowheads="1"/>
            </p:cNvSpPr>
            <p:nvPr/>
          </p:nvSpPr>
          <p:spPr bwMode="auto">
            <a:xfrm>
              <a:off x="128" y="1370"/>
              <a:ext cx="5536" cy="18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104" y="1356"/>
              <a:ext cx="5552" cy="1871"/>
              <a:chOff x="-8" y="1202"/>
              <a:chExt cx="5552" cy="1871"/>
            </a:xfrm>
          </p:grpSpPr>
          <p:sp>
            <p:nvSpPr>
              <p:cNvPr id="21513" name="Line 9"/>
              <p:cNvSpPr>
                <a:spLocks noChangeShapeType="1"/>
              </p:cNvSpPr>
              <p:nvPr/>
            </p:nvSpPr>
            <p:spPr bwMode="auto">
              <a:xfrm>
                <a:off x="0" y="2123"/>
                <a:ext cx="308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4" name="Line 10"/>
              <p:cNvSpPr>
                <a:spLocks noChangeShapeType="1"/>
              </p:cNvSpPr>
              <p:nvPr/>
            </p:nvSpPr>
            <p:spPr bwMode="auto">
              <a:xfrm>
                <a:off x="7" y="2743"/>
                <a:ext cx="308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5" name="Line 11"/>
              <p:cNvSpPr>
                <a:spLocks noChangeShapeType="1"/>
              </p:cNvSpPr>
              <p:nvPr/>
            </p:nvSpPr>
            <p:spPr bwMode="auto">
              <a:xfrm>
                <a:off x="12" y="1816"/>
                <a:ext cx="306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6" name="Line 12"/>
              <p:cNvSpPr>
                <a:spLocks noChangeShapeType="1"/>
              </p:cNvSpPr>
              <p:nvPr/>
            </p:nvSpPr>
            <p:spPr bwMode="auto">
              <a:xfrm>
                <a:off x="0" y="1519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7" name="Line 13"/>
              <p:cNvSpPr>
                <a:spLocks noChangeShapeType="1"/>
              </p:cNvSpPr>
              <p:nvPr/>
            </p:nvSpPr>
            <p:spPr bwMode="auto">
              <a:xfrm>
                <a:off x="18" y="3059"/>
                <a:ext cx="307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8" name="Line 14"/>
              <p:cNvSpPr>
                <a:spLocks noChangeShapeType="1"/>
              </p:cNvSpPr>
              <p:nvPr/>
            </p:nvSpPr>
            <p:spPr bwMode="auto">
              <a:xfrm>
                <a:off x="5" y="2438"/>
                <a:ext cx="307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9" name="Line 15"/>
              <p:cNvSpPr>
                <a:spLocks noChangeShapeType="1"/>
              </p:cNvSpPr>
              <p:nvPr/>
            </p:nvSpPr>
            <p:spPr bwMode="auto">
              <a:xfrm rot="16200000" flipH="1">
                <a:off x="-929" y="2144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0" name="Line 16"/>
              <p:cNvSpPr>
                <a:spLocks noChangeShapeType="1"/>
              </p:cNvSpPr>
              <p:nvPr/>
            </p:nvSpPr>
            <p:spPr bwMode="auto">
              <a:xfrm rot="16200000" flipH="1">
                <a:off x="-613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1" name="Line 17"/>
              <p:cNvSpPr>
                <a:spLocks noChangeShapeType="1"/>
              </p:cNvSpPr>
              <p:nvPr/>
            </p:nvSpPr>
            <p:spPr bwMode="auto">
              <a:xfrm rot="5400000">
                <a:off x="-305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2" name="Line 18"/>
              <p:cNvSpPr>
                <a:spLocks noChangeShapeType="1"/>
              </p:cNvSpPr>
              <p:nvPr/>
            </p:nvSpPr>
            <p:spPr bwMode="auto">
              <a:xfrm rot="16200000" flipH="1">
                <a:off x="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3" name="Line 19"/>
              <p:cNvSpPr>
                <a:spLocks noChangeShapeType="1"/>
              </p:cNvSpPr>
              <p:nvPr/>
            </p:nvSpPr>
            <p:spPr bwMode="auto">
              <a:xfrm rot="5400000">
                <a:off x="308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4" name="Line 20"/>
              <p:cNvSpPr>
                <a:spLocks noChangeShapeType="1"/>
              </p:cNvSpPr>
              <p:nvPr/>
            </p:nvSpPr>
            <p:spPr bwMode="auto">
              <a:xfrm rot="5400000">
                <a:off x="618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5" name="Line 21"/>
              <p:cNvSpPr>
                <a:spLocks noChangeShapeType="1"/>
              </p:cNvSpPr>
              <p:nvPr/>
            </p:nvSpPr>
            <p:spPr bwMode="auto">
              <a:xfrm rot="16200000" flipH="1">
                <a:off x="923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6" name="Line 22"/>
              <p:cNvSpPr>
                <a:spLocks noChangeShapeType="1"/>
              </p:cNvSpPr>
              <p:nvPr/>
            </p:nvSpPr>
            <p:spPr bwMode="auto">
              <a:xfrm rot="5400000">
                <a:off x="1210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7" name="Line 23"/>
              <p:cNvSpPr>
                <a:spLocks noChangeShapeType="1"/>
              </p:cNvSpPr>
              <p:nvPr/>
            </p:nvSpPr>
            <p:spPr bwMode="auto">
              <a:xfrm rot="16200000" flipH="1">
                <a:off x="1547" y="2142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8" name="Line 24"/>
              <p:cNvSpPr>
                <a:spLocks noChangeShapeType="1"/>
              </p:cNvSpPr>
              <p:nvPr/>
            </p:nvSpPr>
            <p:spPr bwMode="auto">
              <a:xfrm rot="5400000">
                <a:off x="1847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29" name="Line 25"/>
              <p:cNvSpPr>
                <a:spLocks noChangeShapeType="1"/>
              </p:cNvSpPr>
              <p:nvPr/>
            </p:nvSpPr>
            <p:spPr bwMode="auto">
              <a:xfrm rot="16200000" flipH="1">
                <a:off x="2157" y="2137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0" name="Line 26"/>
              <p:cNvSpPr>
                <a:spLocks noChangeShapeType="1"/>
              </p:cNvSpPr>
              <p:nvPr/>
            </p:nvSpPr>
            <p:spPr bwMode="auto">
              <a:xfrm>
                <a:off x="3072" y="2123"/>
                <a:ext cx="246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1" name="Line 27"/>
              <p:cNvSpPr>
                <a:spLocks noChangeShapeType="1"/>
              </p:cNvSpPr>
              <p:nvPr/>
            </p:nvSpPr>
            <p:spPr bwMode="auto">
              <a:xfrm flipV="1">
                <a:off x="3079" y="2743"/>
                <a:ext cx="245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2" name="Line 28"/>
              <p:cNvSpPr>
                <a:spLocks noChangeShapeType="1"/>
              </p:cNvSpPr>
              <p:nvPr/>
            </p:nvSpPr>
            <p:spPr bwMode="auto">
              <a:xfrm>
                <a:off x="3084" y="1816"/>
                <a:ext cx="245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3" name="Line 29"/>
              <p:cNvSpPr>
                <a:spLocks noChangeShapeType="1"/>
              </p:cNvSpPr>
              <p:nvPr/>
            </p:nvSpPr>
            <p:spPr bwMode="auto">
              <a:xfrm>
                <a:off x="3090" y="3059"/>
                <a:ext cx="245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4" name="Line 30"/>
              <p:cNvSpPr>
                <a:spLocks noChangeShapeType="1"/>
              </p:cNvSpPr>
              <p:nvPr/>
            </p:nvSpPr>
            <p:spPr bwMode="auto">
              <a:xfrm flipV="1">
                <a:off x="3077" y="2438"/>
                <a:ext cx="244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5" name="Line 31"/>
              <p:cNvSpPr>
                <a:spLocks noChangeShapeType="1"/>
              </p:cNvSpPr>
              <p:nvPr/>
            </p:nvSpPr>
            <p:spPr bwMode="auto">
              <a:xfrm rot="16200000" flipH="1">
                <a:off x="2459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6" name="Line 32"/>
              <p:cNvSpPr>
                <a:spLocks noChangeShapeType="1"/>
              </p:cNvSpPr>
              <p:nvPr/>
            </p:nvSpPr>
            <p:spPr bwMode="auto">
              <a:xfrm rot="5400000">
                <a:off x="2763" y="2135"/>
                <a:ext cx="1866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7" name="Line 33"/>
              <p:cNvSpPr>
                <a:spLocks noChangeShapeType="1"/>
              </p:cNvSpPr>
              <p:nvPr/>
            </p:nvSpPr>
            <p:spPr bwMode="auto">
              <a:xfrm rot="16200000" flipH="1">
                <a:off x="307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8" name="Line 34"/>
              <p:cNvSpPr>
                <a:spLocks noChangeShapeType="1"/>
              </p:cNvSpPr>
              <p:nvPr/>
            </p:nvSpPr>
            <p:spPr bwMode="auto">
              <a:xfrm rot="5400000">
                <a:off x="338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9" name="Line 35"/>
              <p:cNvSpPr>
                <a:spLocks noChangeShapeType="1"/>
              </p:cNvSpPr>
              <p:nvPr/>
            </p:nvSpPr>
            <p:spPr bwMode="auto">
              <a:xfrm rot="5400000">
                <a:off x="3690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0" name="Line 36"/>
              <p:cNvSpPr>
                <a:spLocks noChangeShapeType="1"/>
              </p:cNvSpPr>
              <p:nvPr/>
            </p:nvSpPr>
            <p:spPr bwMode="auto">
              <a:xfrm rot="5400000">
                <a:off x="3995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1" name="Line 37"/>
              <p:cNvSpPr>
                <a:spLocks noChangeShapeType="1"/>
              </p:cNvSpPr>
              <p:nvPr/>
            </p:nvSpPr>
            <p:spPr bwMode="auto">
              <a:xfrm rot="16200000" flipH="1">
                <a:off x="430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2" name="Line 38"/>
              <p:cNvSpPr>
                <a:spLocks noChangeShapeType="1"/>
              </p:cNvSpPr>
              <p:nvPr/>
            </p:nvSpPr>
            <p:spPr bwMode="auto">
              <a:xfrm rot="5400000">
                <a:off x="4611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3" name="Line 39"/>
              <p:cNvSpPr>
                <a:spLocks noChangeShapeType="1"/>
              </p:cNvSpPr>
              <p:nvPr/>
            </p:nvSpPr>
            <p:spPr bwMode="auto">
              <a:xfrm>
                <a:off x="-8" y="1215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21544" name="Line 40"/>
            <p:cNvSpPr>
              <a:spLocks noChangeShapeType="1"/>
            </p:cNvSpPr>
            <p:nvPr/>
          </p:nvSpPr>
          <p:spPr bwMode="auto">
            <a:xfrm flipH="1" flipV="1">
              <a:off x="2881" y="1373"/>
              <a:ext cx="3" cy="18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45" name="Line 41"/>
            <p:cNvSpPr>
              <a:spLocks noChangeShapeType="1"/>
            </p:cNvSpPr>
            <p:nvPr/>
          </p:nvSpPr>
          <p:spPr bwMode="auto">
            <a:xfrm>
              <a:off x="121" y="2275"/>
              <a:ext cx="54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1546" name="Text Box 42"/>
            <p:cNvSpPr txBox="1">
              <a:spLocks noChangeArrowheads="1"/>
            </p:cNvSpPr>
            <p:nvPr/>
          </p:nvSpPr>
          <p:spPr bwMode="auto">
            <a:xfrm>
              <a:off x="5514" y="2101"/>
              <a:ext cx="118" cy="18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1600" b="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1547" name="Text Box 43"/>
            <p:cNvSpPr txBox="1">
              <a:spLocks noChangeArrowheads="1"/>
            </p:cNvSpPr>
            <p:nvPr/>
          </p:nvSpPr>
          <p:spPr bwMode="auto">
            <a:xfrm>
              <a:off x="3019" y="1369"/>
              <a:ext cx="119" cy="17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1600" b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9" name="Group 44"/>
            <p:cNvGrpSpPr>
              <a:grpSpLocks/>
            </p:cNvGrpSpPr>
            <p:nvPr/>
          </p:nvGrpSpPr>
          <p:grpSpPr bwMode="auto">
            <a:xfrm>
              <a:off x="2862" y="1812"/>
              <a:ext cx="212" cy="895"/>
              <a:chOff x="2862" y="1906"/>
              <a:chExt cx="212" cy="895"/>
            </a:xfrm>
          </p:grpSpPr>
          <p:grpSp>
            <p:nvGrpSpPr>
              <p:cNvPr id="10" name="Group 45"/>
              <p:cNvGrpSpPr>
                <a:grpSpLocks/>
              </p:cNvGrpSpPr>
              <p:nvPr/>
            </p:nvGrpSpPr>
            <p:grpSpPr bwMode="auto">
              <a:xfrm>
                <a:off x="2862" y="1906"/>
                <a:ext cx="177" cy="181"/>
                <a:chOff x="2862" y="1606"/>
                <a:chExt cx="177" cy="181"/>
              </a:xfrm>
            </p:grpSpPr>
            <p:sp>
              <p:nvSpPr>
                <p:cNvPr id="21550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2884" y="1606"/>
                  <a:ext cx="155" cy="181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>
                      <a:solidFill>
                        <a:srgbClr val="000000"/>
                      </a:solidFill>
                    </a:rPr>
                    <a:t> 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51" name="Oval 47"/>
                <p:cNvSpPr>
                  <a:spLocks noChangeArrowheads="1"/>
                </p:cNvSpPr>
                <p:nvPr/>
              </p:nvSpPr>
              <p:spPr bwMode="auto">
                <a:xfrm>
                  <a:off x="2862" y="1751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1" name="Group 48"/>
              <p:cNvGrpSpPr>
                <a:grpSpLocks/>
              </p:cNvGrpSpPr>
              <p:nvPr/>
            </p:nvGrpSpPr>
            <p:grpSpPr bwMode="auto">
              <a:xfrm>
                <a:off x="2863" y="2655"/>
                <a:ext cx="211" cy="146"/>
                <a:chOff x="2866" y="2649"/>
                <a:chExt cx="211" cy="146"/>
              </a:xfrm>
            </p:grpSpPr>
            <p:sp>
              <p:nvSpPr>
                <p:cNvPr id="21553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928" y="2656"/>
                  <a:ext cx="149" cy="139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 b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21554" name="Oval 50"/>
                <p:cNvSpPr>
                  <a:spLocks noChangeArrowheads="1"/>
                </p:cNvSpPr>
                <p:nvPr/>
              </p:nvSpPr>
              <p:spPr bwMode="auto">
                <a:xfrm>
                  <a:off x="2866" y="264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" name="Group 51"/>
            <p:cNvGrpSpPr>
              <a:grpSpLocks/>
            </p:cNvGrpSpPr>
            <p:nvPr/>
          </p:nvGrpSpPr>
          <p:grpSpPr bwMode="auto">
            <a:xfrm>
              <a:off x="501" y="1919"/>
              <a:ext cx="4818" cy="379"/>
              <a:chOff x="501" y="2013"/>
              <a:chExt cx="4818" cy="379"/>
            </a:xfrm>
          </p:grpSpPr>
          <p:grpSp>
            <p:nvGrpSpPr>
              <p:cNvPr id="13" name="Group 52"/>
              <p:cNvGrpSpPr>
                <a:grpSpLocks/>
              </p:cNvGrpSpPr>
              <p:nvPr/>
            </p:nvGrpSpPr>
            <p:grpSpPr bwMode="auto">
              <a:xfrm>
                <a:off x="3725" y="2142"/>
                <a:ext cx="206" cy="250"/>
                <a:chOff x="5255" y="1883"/>
                <a:chExt cx="206" cy="250"/>
              </a:xfrm>
            </p:grpSpPr>
            <p:sp>
              <p:nvSpPr>
                <p:cNvPr id="21557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21558" name="Oval 54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4" name="Group 55"/>
              <p:cNvGrpSpPr>
                <a:grpSpLocks/>
              </p:cNvGrpSpPr>
              <p:nvPr/>
            </p:nvGrpSpPr>
            <p:grpSpPr bwMode="auto">
              <a:xfrm>
                <a:off x="3317" y="2013"/>
                <a:ext cx="126" cy="373"/>
                <a:chOff x="4382" y="1760"/>
                <a:chExt cx="126" cy="373"/>
              </a:xfrm>
            </p:grpSpPr>
            <p:sp>
              <p:nvSpPr>
                <p:cNvPr id="21560" name="Oval 56"/>
                <p:cNvSpPr>
                  <a:spLocks noChangeArrowheads="1"/>
                </p:cNvSpPr>
                <p:nvPr/>
              </p:nvSpPr>
              <p:spPr bwMode="auto">
                <a:xfrm>
                  <a:off x="440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5" name="Group 57"/>
                <p:cNvGrpSpPr>
                  <a:grpSpLocks/>
                </p:cNvGrpSpPr>
                <p:nvPr/>
              </p:nvGrpSpPr>
              <p:grpSpPr bwMode="auto">
                <a:xfrm>
                  <a:off x="4382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21562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63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21564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sp>
            <p:nvSpPr>
              <p:cNvPr id="21565" name="Text Box 61"/>
              <p:cNvSpPr txBox="1">
                <a:spLocks noChangeArrowheads="1"/>
              </p:cNvSpPr>
              <p:nvPr/>
            </p:nvSpPr>
            <p:spPr bwMode="auto">
              <a:xfrm>
                <a:off x="2864" y="2185"/>
                <a:ext cx="233" cy="202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b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6" name="Group 62"/>
              <p:cNvGrpSpPr>
                <a:grpSpLocks/>
              </p:cNvGrpSpPr>
              <p:nvPr/>
            </p:nvGrpSpPr>
            <p:grpSpPr bwMode="auto">
              <a:xfrm>
                <a:off x="2363" y="2016"/>
                <a:ext cx="126" cy="373"/>
                <a:chOff x="2510" y="1760"/>
                <a:chExt cx="126" cy="373"/>
              </a:xfrm>
            </p:grpSpPr>
            <p:sp>
              <p:nvSpPr>
                <p:cNvPr id="21567" name="Oval 63"/>
                <p:cNvSpPr>
                  <a:spLocks noChangeArrowheads="1"/>
                </p:cNvSpPr>
                <p:nvPr/>
              </p:nvSpPr>
              <p:spPr bwMode="auto">
                <a:xfrm>
                  <a:off x="2554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17" name="Group 64"/>
                <p:cNvGrpSpPr>
                  <a:grpSpLocks/>
                </p:cNvGrpSpPr>
                <p:nvPr/>
              </p:nvGrpSpPr>
              <p:grpSpPr bwMode="auto">
                <a:xfrm>
                  <a:off x="2510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21569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70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21571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8" name="Group 68"/>
              <p:cNvGrpSpPr>
                <a:grpSpLocks/>
              </p:cNvGrpSpPr>
              <p:nvPr/>
            </p:nvGrpSpPr>
            <p:grpSpPr bwMode="auto">
              <a:xfrm>
                <a:off x="1854" y="2124"/>
                <a:ext cx="206" cy="266"/>
                <a:chOff x="1551" y="1859"/>
                <a:chExt cx="206" cy="266"/>
              </a:xfrm>
            </p:grpSpPr>
            <p:sp>
              <p:nvSpPr>
                <p:cNvPr id="21573" name="Oval 69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574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19" name="Group 71"/>
              <p:cNvGrpSpPr>
                <a:grpSpLocks/>
              </p:cNvGrpSpPr>
              <p:nvPr/>
            </p:nvGrpSpPr>
            <p:grpSpPr bwMode="auto">
              <a:xfrm>
                <a:off x="926" y="2121"/>
                <a:ext cx="206" cy="266"/>
                <a:chOff x="1551" y="1859"/>
                <a:chExt cx="206" cy="266"/>
              </a:xfrm>
            </p:grpSpPr>
            <p:sp>
              <p:nvSpPr>
                <p:cNvPr id="21576" name="Oval 72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21577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-2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20" name="Group 74"/>
              <p:cNvGrpSpPr>
                <a:grpSpLocks/>
              </p:cNvGrpSpPr>
              <p:nvPr/>
            </p:nvGrpSpPr>
            <p:grpSpPr bwMode="auto">
              <a:xfrm>
                <a:off x="1417" y="2047"/>
                <a:ext cx="216" cy="339"/>
                <a:chOff x="1437" y="2049"/>
                <a:chExt cx="216" cy="339"/>
              </a:xfrm>
            </p:grpSpPr>
            <p:sp>
              <p:nvSpPr>
                <p:cNvPr id="21579" name="Oval 75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1" name="Group 76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1581" name="Line 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82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21583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22" name="Group 80"/>
              <p:cNvGrpSpPr>
                <a:grpSpLocks/>
              </p:cNvGrpSpPr>
              <p:nvPr/>
            </p:nvGrpSpPr>
            <p:grpSpPr bwMode="auto">
              <a:xfrm>
                <a:off x="501" y="2053"/>
                <a:ext cx="216" cy="339"/>
                <a:chOff x="1437" y="2049"/>
                <a:chExt cx="216" cy="339"/>
              </a:xfrm>
            </p:grpSpPr>
            <p:sp>
              <p:nvSpPr>
                <p:cNvPr id="21585" name="Oval 81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3" name="Group 82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1587" name="Line 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88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21589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24" name="Group 86"/>
              <p:cNvGrpSpPr>
                <a:grpSpLocks/>
              </p:cNvGrpSpPr>
              <p:nvPr/>
            </p:nvGrpSpPr>
            <p:grpSpPr bwMode="auto">
              <a:xfrm>
                <a:off x="4643" y="2136"/>
                <a:ext cx="206" cy="250"/>
                <a:chOff x="5255" y="1883"/>
                <a:chExt cx="206" cy="250"/>
              </a:xfrm>
            </p:grpSpPr>
            <p:sp>
              <p:nvSpPr>
                <p:cNvPr id="21591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2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21592" name="Oval 88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5" name="Group 89"/>
              <p:cNvGrpSpPr>
                <a:grpSpLocks/>
              </p:cNvGrpSpPr>
              <p:nvPr/>
            </p:nvGrpSpPr>
            <p:grpSpPr bwMode="auto">
              <a:xfrm>
                <a:off x="5103" y="2046"/>
                <a:ext cx="216" cy="339"/>
                <a:chOff x="1437" y="2049"/>
                <a:chExt cx="216" cy="339"/>
              </a:xfrm>
            </p:grpSpPr>
            <p:sp>
              <p:nvSpPr>
                <p:cNvPr id="21594" name="Oval 90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6" name="Group 91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1596" name="Line 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597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21598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27" name="Group 95"/>
              <p:cNvGrpSpPr>
                <a:grpSpLocks/>
              </p:cNvGrpSpPr>
              <p:nvPr/>
            </p:nvGrpSpPr>
            <p:grpSpPr bwMode="auto">
              <a:xfrm>
                <a:off x="4189" y="2049"/>
                <a:ext cx="216" cy="339"/>
                <a:chOff x="1437" y="2049"/>
                <a:chExt cx="216" cy="339"/>
              </a:xfrm>
            </p:grpSpPr>
            <p:sp>
              <p:nvSpPr>
                <p:cNvPr id="21600" name="Oval 96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8" name="Group 97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1602" name="Line 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1603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21604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</p:grpSp>
      </p:grpSp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0" y="254000"/>
            <a:ext cx="7061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i="1" dirty="0" smtClean="0">
                <a:solidFill>
                  <a:srgbClr val="EE0000"/>
                </a:solidFill>
                <a:latin typeface="Tahoma" pitchFamily="34" charset="0"/>
              </a:rPr>
              <a:t>  </a:t>
            </a:r>
            <a:r>
              <a:rPr lang="en-US" sz="3600" b="0" i="1" dirty="0" smtClean="0">
                <a:solidFill>
                  <a:srgbClr val="EE0000"/>
                </a:solidFill>
                <a:latin typeface="Tahoma" pitchFamily="34" charset="0"/>
              </a:rPr>
              <a:t> </a:t>
            </a:r>
            <a:r>
              <a:rPr lang="ru-RU" sz="2800" b="0" i="1" dirty="0">
                <a:latin typeface="Tahoma" pitchFamily="34" charset="0"/>
              </a:rPr>
              <a:t>Создание шаблона графика функции</a:t>
            </a:r>
            <a:r>
              <a:rPr lang="ru-RU" sz="2800" b="0" i="1" dirty="0">
                <a:solidFill>
                  <a:srgbClr val="EE0000"/>
                </a:solidFill>
                <a:latin typeface="Tahoma" pitchFamily="34" charset="0"/>
              </a:rPr>
              <a:t>  </a:t>
            </a:r>
            <a:r>
              <a:rPr lang="en-US" sz="3600" b="0" i="1" dirty="0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rPr>
              <a:t>y = </a:t>
            </a:r>
            <a:r>
              <a:rPr lang="en-US" sz="3600" b="0" i="1" dirty="0" err="1" smtClean="0">
                <a:solidFill>
                  <a:srgbClr val="EE0000"/>
                </a:solidFill>
                <a:latin typeface="Times New Roman" pitchFamily="18" charset="0"/>
                <a:cs typeface="Times New Roman" pitchFamily="18" charset="0"/>
              </a:rPr>
              <a:t>sinx</a:t>
            </a:r>
            <a:endParaRPr lang="ru-RU" sz="2800" b="0" i="1" dirty="0">
              <a:latin typeface="Tahoma" pitchFamily="34" charset="0"/>
            </a:endParaRPr>
          </a:p>
        </p:txBody>
      </p:sp>
      <p:sp>
        <p:nvSpPr>
          <p:cNvPr id="21629" name="Text Box 125"/>
          <p:cNvSpPr txBox="1">
            <a:spLocks noChangeArrowheads="1"/>
          </p:cNvSpPr>
          <p:nvPr/>
        </p:nvSpPr>
        <p:spPr bwMode="auto">
          <a:xfrm>
            <a:off x="7740352" y="188640"/>
            <a:ext cx="1584176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i="1" dirty="0">
                <a:solidFill>
                  <a:srgbClr val="EE0000"/>
                </a:solidFill>
                <a:latin typeface="Tahoma" pitchFamily="34" charset="0"/>
              </a:rPr>
              <a:t>Ось </a:t>
            </a:r>
            <a:r>
              <a:rPr lang="ru-RU" i="1" dirty="0" smtClean="0">
                <a:solidFill>
                  <a:srgbClr val="EE0000"/>
                </a:solidFill>
                <a:latin typeface="Tahoma" pitchFamily="34" charset="0"/>
              </a:rPr>
              <a:t>синусов</a:t>
            </a:r>
            <a:endParaRPr lang="ru-RU" i="1" dirty="0">
              <a:solidFill>
                <a:srgbClr val="EE0000"/>
              </a:solidFill>
              <a:latin typeface="Tahoma" pitchFamily="34" charset="0"/>
            </a:endParaRPr>
          </a:p>
        </p:txBody>
      </p:sp>
      <p:grpSp>
        <p:nvGrpSpPr>
          <p:cNvPr id="29" name="Group 136"/>
          <p:cNvGrpSpPr>
            <a:grpSpLocks/>
          </p:cNvGrpSpPr>
          <p:nvPr/>
        </p:nvGrpSpPr>
        <p:grpSpPr bwMode="auto">
          <a:xfrm>
            <a:off x="6946902" y="620713"/>
            <a:ext cx="1423988" cy="1562101"/>
            <a:chOff x="4376" y="391"/>
            <a:chExt cx="897" cy="984"/>
          </a:xfrm>
        </p:grpSpPr>
        <p:sp>
          <p:nvSpPr>
            <p:cNvPr id="21636" name="Text Box 132"/>
            <p:cNvSpPr txBox="1">
              <a:spLocks noChangeArrowheads="1"/>
            </p:cNvSpPr>
            <p:nvPr/>
          </p:nvSpPr>
          <p:spPr bwMode="auto">
            <a:xfrm>
              <a:off x="4830" y="391"/>
              <a:ext cx="35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800" b="0" dirty="0">
                  <a:solidFill>
                    <a:srgbClr val="EE0000"/>
                  </a:solidFill>
                </a:rPr>
                <a:t>+</a:t>
              </a:r>
            </a:p>
          </p:txBody>
        </p:sp>
        <p:sp>
          <p:nvSpPr>
            <p:cNvPr id="21637" name="Text Box 133"/>
            <p:cNvSpPr txBox="1">
              <a:spLocks noChangeArrowheads="1"/>
            </p:cNvSpPr>
            <p:nvPr/>
          </p:nvSpPr>
          <p:spPr bwMode="auto">
            <a:xfrm>
              <a:off x="4921" y="845"/>
              <a:ext cx="35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800" dirty="0" smtClean="0">
                  <a:solidFill>
                    <a:srgbClr val="EE0000"/>
                  </a:solidFill>
                </a:rPr>
                <a:t>-</a:t>
              </a:r>
              <a:endParaRPr lang="ru-RU" sz="4800" b="0" dirty="0">
                <a:solidFill>
                  <a:srgbClr val="EE0000"/>
                </a:solidFill>
              </a:endParaRPr>
            </a:p>
          </p:txBody>
        </p:sp>
        <p:sp>
          <p:nvSpPr>
            <p:cNvPr id="21638" name="Text Box 134"/>
            <p:cNvSpPr txBox="1">
              <a:spLocks noChangeArrowheads="1"/>
            </p:cNvSpPr>
            <p:nvPr/>
          </p:nvSpPr>
          <p:spPr bwMode="auto">
            <a:xfrm>
              <a:off x="4376" y="856"/>
              <a:ext cx="35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4800" b="0">
                  <a:solidFill>
                    <a:srgbClr val="EE0000"/>
                  </a:solidFill>
                </a:rPr>
                <a:t>-</a:t>
              </a:r>
            </a:p>
          </p:txBody>
        </p:sp>
        <p:sp>
          <p:nvSpPr>
            <p:cNvPr id="21639" name="Text Box 135"/>
            <p:cNvSpPr txBox="1">
              <a:spLocks noChangeArrowheads="1"/>
            </p:cNvSpPr>
            <p:nvPr/>
          </p:nvSpPr>
          <p:spPr bwMode="auto">
            <a:xfrm>
              <a:off x="4376" y="392"/>
              <a:ext cx="352" cy="5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4800" dirty="0" smtClean="0">
                  <a:solidFill>
                    <a:srgbClr val="EE0000"/>
                  </a:solidFill>
                </a:rPr>
                <a:t>+</a:t>
              </a:r>
              <a:endParaRPr lang="ru-RU" sz="4800" b="0" dirty="0">
                <a:solidFill>
                  <a:srgbClr val="EE0000"/>
                </a:solidFill>
              </a:endParaRPr>
            </a:p>
          </p:txBody>
        </p:sp>
      </p:grpSp>
      <p:sp>
        <p:nvSpPr>
          <p:cNvPr id="21641" name="Oval 137"/>
          <p:cNvSpPr>
            <a:spLocks noChangeArrowheads="1"/>
          </p:cNvSpPr>
          <p:nvPr/>
        </p:nvSpPr>
        <p:spPr bwMode="auto">
          <a:xfrm>
            <a:off x="8429625" y="1446213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21642" name="Text Box 138"/>
          <p:cNvSpPr txBox="1">
            <a:spLocks noChangeArrowheads="1"/>
          </p:cNvSpPr>
          <p:nvPr/>
        </p:nvSpPr>
        <p:spPr bwMode="auto">
          <a:xfrm>
            <a:off x="622300" y="1408113"/>
            <a:ext cx="19431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sin0 </a:t>
            </a:r>
            <a:r>
              <a:rPr lang="en-US" sz="3600" b="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600" b="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3600" b="0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644" name="Oval 140"/>
          <p:cNvSpPr>
            <a:spLocks noChangeArrowheads="1"/>
          </p:cNvSpPr>
          <p:nvPr/>
        </p:nvSpPr>
        <p:spPr bwMode="auto">
          <a:xfrm>
            <a:off x="7464425" y="493713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0"/>
          </a:p>
        </p:txBody>
      </p:sp>
      <p:grpSp>
        <p:nvGrpSpPr>
          <p:cNvPr id="30" name="Group 147"/>
          <p:cNvGrpSpPr>
            <a:grpSpLocks/>
          </p:cNvGrpSpPr>
          <p:nvPr/>
        </p:nvGrpSpPr>
        <p:grpSpPr bwMode="auto">
          <a:xfrm>
            <a:off x="577850" y="1851025"/>
            <a:ext cx="2298700" cy="950913"/>
            <a:chOff x="284" y="1230"/>
            <a:chExt cx="1448" cy="599"/>
          </a:xfrm>
        </p:grpSpPr>
        <p:sp>
          <p:nvSpPr>
            <p:cNvPr id="21645" name="Text Box 141"/>
            <p:cNvSpPr txBox="1">
              <a:spLocks noChangeArrowheads="1"/>
            </p:cNvSpPr>
            <p:nvPr/>
          </p:nvSpPr>
          <p:spPr bwMode="auto">
            <a:xfrm>
              <a:off x="284" y="1339"/>
              <a:ext cx="1448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0" i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sin     </a:t>
              </a:r>
              <a:r>
                <a:rPr lang="en-US" sz="3600" b="0" i="1" dirty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US" sz="3600" b="0" i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600" b="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31" name="Group 146"/>
            <p:cNvGrpSpPr>
              <a:grpSpLocks/>
            </p:cNvGrpSpPr>
            <p:nvPr/>
          </p:nvGrpSpPr>
          <p:grpSpPr bwMode="auto">
            <a:xfrm>
              <a:off x="760" y="1230"/>
              <a:ext cx="275" cy="599"/>
              <a:chOff x="760" y="1242"/>
              <a:chExt cx="275" cy="599"/>
            </a:xfrm>
          </p:grpSpPr>
          <p:sp>
            <p:nvSpPr>
              <p:cNvPr id="21647" name="Line 143"/>
              <p:cNvSpPr>
                <a:spLocks noChangeShapeType="1"/>
              </p:cNvSpPr>
              <p:nvPr/>
            </p:nvSpPr>
            <p:spPr bwMode="auto">
              <a:xfrm>
                <a:off x="775" y="1570"/>
                <a:ext cx="260" cy="1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48" name="Rectangle 144"/>
              <p:cNvSpPr>
                <a:spLocks noChangeArrowheads="1"/>
              </p:cNvSpPr>
              <p:nvPr/>
            </p:nvSpPr>
            <p:spPr bwMode="auto">
              <a:xfrm>
                <a:off x="834" y="1534"/>
                <a:ext cx="172" cy="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ru-RU" sz="3200" b="0" i="1">
                    <a:solidFill>
                      <a:srgbClr val="0000CC"/>
                    </a:solidFill>
                    <a:latin typeface="Times New Roman" pitchFamily="18" charset="0"/>
                  </a:rPr>
                  <a:t>2</a:t>
                </a:r>
                <a:endParaRPr lang="ru-RU" sz="3200" b="0" i="1">
                  <a:solidFill>
                    <a:srgbClr val="0000CC"/>
                  </a:solidFill>
                </a:endParaRPr>
              </a:p>
            </p:txBody>
          </p:sp>
          <p:sp>
            <p:nvSpPr>
              <p:cNvPr id="21649" name="Rectangle 145"/>
              <p:cNvSpPr>
                <a:spLocks noChangeArrowheads="1"/>
              </p:cNvSpPr>
              <p:nvPr/>
            </p:nvSpPr>
            <p:spPr bwMode="auto">
              <a:xfrm>
                <a:off x="760" y="1242"/>
                <a:ext cx="261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en-US" sz="3600" i="1">
                    <a:solidFill>
                      <a:srgbClr val="0000CC"/>
                    </a:solidFill>
                    <a:latin typeface="Symbol" pitchFamily="18" charset="2"/>
                  </a:rPr>
                  <a:t> </a:t>
                </a:r>
                <a:r>
                  <a:rPr lang="ru-RU" sz="3600" b="0" i="1">
                    <a:solidFill>
                      <a:srgbClr val="0000CC"/>
                    </a:solidFill>
                    <a:latin typeface="Symbol" pitchFamily="18" charset="2"/>
                  </a:rPr>
                  <a:t>p</a:t>
                </a:r>
                <a:endParaRPr lang="ru-RU" sz="3600" b="0">
                  <a:solidFill>
                    <a:srgbClr val="0000CC"/>
                  </a:solidFill>
                </a:endParaRPr>
              </a:p>
            </p:txBody>
          </p:sp>
        </p:grpSp>
      </p:grpSp>
      <p:sp>
        <p:nvSpPr>
          <p:cNvPr id="21653" name="Oval 149"/>
          <p:cNvSpPr>
            <a:spLocks noChangeArrowheads="1"/>
          </p:cNvSpPr>
          <p:nvPr/>
        </p:nvSpPr>
        <p:spPr bwMode="auto">
          <a:xfrm>
            <a:off x="6499225" y="1439863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21654" name="Text Box 150"/>
          <p:cNvSpPr txBox="1">
            <a:spLocks noChangeArrowheads="1"/>
          </p:cNvSpPr>
          <p:nvPr/>
        </p:nvSpPr>
        <p:spPr bwMode="auto">
          <a:xfrm>
            <a:off x="609600" y="2652713"/>
            <a:ext cx="217805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sz="3600" b="0" i="1" dirty="0" err="1" smtClean="0">
                <a:solidFill>
                  <a:srgbClr val="0000CC"/>
                </a:solidFill>
                <a:latin typeface="Symbol" pitchFamily="18" charset="2"/>
              </a:rPr>
              <a:t>p</a:t>
            </a:r>
            <a:r>
              <a:rPr lang="en-US" sz="3600" b="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36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3600" b="0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21504" name="Group 159"/>
          <p:cNvGrpSpPr>
            <a:grpSpLocks/>
          </p:cNvGrpSpPr>
          <p:nvPr/>
        </p:nvGrpSpPr>
        <p:grpSpPr bwMode="auto">
          <a:xfrm>
            <a:off x="2876550" y="1476375"/>
            <a:ext cx="2559546" cy="950913"/>
            <a:chOff x="1844" y="1242"/>
            <a:chExt cx="1448" cy="599"/>
          </a:xfrm>
        </p:grpSpPr>
        <p:sp>
          <p:nvSpPr>
            <p:cNvPr id="21657" name="Text Box 153"/>
            <p:cNvSpPr txBox="1">
              <a:spLocks noChangeArrowheads="1"/>
            </p:cNvSpPr>
            <p:nvPr/>
          </p:nvSpPr>
          <p:spPr bwMode="auto">
            <a:xfrm>
              <a:off x="1844" y="1351"/>
              <a:ext cx="1448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3600" b="0" i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sin        </a:t>
              </a:r>
              <a:r>
                <a:rPr lang="en-US" sz="3600" b="0" i="1" dirty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= </a:t>
              </a:r>
              <a:r>
                <a:rPr lang="en-US" sz="3600" b="0" i="1" dirty="0" smtClean="0">
                  <a:solidFill>
                    <a:srgbClr val="0000CC"/>
                  </a:solidFill>
                  <a:latin typeface="Times New Roman" pitchFamily="18" charset="0"/>
                  <a:cs typeface="Times New Roman" pitchFamily="18" charset="0"/>
                </a:rPr>
                <a:t>-1</a:t>
              </a:r>
              <a:endParaRPr lang="ru-RU" sz="3600" b="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21505" name="Group 158"/>
            <p:cNvGrpSpPr>
              <a:grpSpLocks/>
            </p:cNvGrpSpPr>
            <p:nvPr/>
          </p:nvGrpSpPr>
          <p:grpSpPr bwMode="auto">
            <a:xfrm>
              <a:off x="2320" y="1242"/>
              <a:ext cx="371" cy="599"/>
              <a:chOff x="2320" y="1242"/>
              <a:chExt cx="371" cy="599"/>
            </a:xfrm>
          </p:grpSpPr>
          <p:sp>
            <p:nvSpPr>
              <p:cNvPr id="21659" name="Line 155"/>
              <p:cNvSpPr>
                <a:spLocks noChangeShapeType="1"/>
              </p:cNvSpPr>
              <p:nvPr/>
            </p:nvSpPr>
            <p:spPr bwMode="auto">
              <a:xfrm>
                <a:off x="2335" y="1570"/>
                <a:ext cx="356" cy="1"/>
              </a:xfrm>
              <a:prstGeom prst="line">
                <a:avLst/>
              </a:prstGeom>
              <a:noFill/>
              <a:ln w="28575">
                <a:solidFill>
                  <a:srgbClr val="0000CC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660" name="Rectangle 156"/>
              <p:cNvSpPr>
                <a:spLocks noChangeArrowheads="1"/>
              </p:cNvSpPr>
              <p:nvPr/>
            </p:nvSpPr>
            <p:spPr bwMode="auto">
              <a:xfrm>
                <a:off x="2394" y="1534"/>
                <a:ext cx="235" cy="3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ru-RU" sz="3200" b="0" i="1">
                    <a:solidFill>
                      <a:srgbClr val="0000CC"/>
                    </a:solidFill>
                    <a:latin typeface="Times New Roman" pitchFamily="18" charset="0"/>
                  </a:rPr>
                  <a:t>2</a:t>
                </a:r>
                <a:endParaRPr lang="ru-RU" sz="3200" b="0" i="1">
                  <a:solidFill>
                    <a:srgbClr val="0000CC"/>
                  </a:solidFill>
                </a:endParaRPr>
              </a:p>
            </p:txBody>
          </p:sp>
          <p:sp>
            <p:nvSpPr>
              <p:cNvPr id="21661" name="Rectangle 157"/>
              <p:cNvSpPr>
                <a:spLocks noChangeArrowheads="1"/>
              </p:cNvSpPr>
              <p:nvPr/>
            </p:nvSpPr>
            <p:spPr bwMode="auto">
              <a:xfrm>
                <a:off x="2320" y="1242"/>
                <a:ext cx="357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ru-RU" sz="3200" b="0" i="1" dirty="0">
                    <a:solidFill>
                      <a:srgbClr val="0000CC"/>
                    </a:solidFill>
                  </a:rPr>
                  <a:t>-</a:t>
                </a:r>
                <a:r>
                  <a:rPr lang="ru-RU" sz="3600" b="0" i="1" dirty="0" err="1">
                    <a:solidFill>
                      <a:srgbClr val="0000CC"/>
                    </a:solidFill>
                    <a:latin typeface="Symbol" pitchFamily="18" charset="2"/>
                  </a:rPr>
                  <a:t>p</a:t>
                </a:r>
                <a:endParaRPr lang="ru-RU" sz="3600" b="0" dirty="0">
                  <a:solidFill>
                    <a:srgbClr val="0000CC"/>
                  </a:solidFill>
                </a:endParaRPr>
              </a:p>
            </p:txBody>
          </p:sp>
        </p:grpSp>
      </p:grpSp>
      <p:sp>
        <p:nvSpPr>
          <p:cNvPr id="21664" name="Oval 160"/>
          <p:cNvSpPr>
            <a:spLocks noChangeArrowheads="1"/>
          </p:cNvSpPr>
          <p:nvPr/>
        </p:nvSpPr>
        <p:spPr bwMode="auto">
          <a:xfrm>
            <a:off x="7477125" y="2417763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0"/>
          </a:p>
        </p:txBody>
      </p:sp>
      <p:sp>
        <p:nvSpPr>
          <p:cNvPr id="21643" name="Oval 139"/>
          <p:cNvSpPr>
            <a:spLocks noChangeArrowheads="1"/>
          </p:cNvSpPr>
          <p:nvPr/>
        </p:nvSpPr>
        <p:spPr bwMode="auto">
          <a:xfrm>
            <a:off x="4499992" y="4797152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652" name="Oval 148"/>
          <p:cNvSpPr>
            <a:spLocks noChangeArrowheads="1"/>
          </p:cNvSpPr>
          <p:nvPr/>
        </p:nvSpPr>
        <p:spPr bwMode="auto">
          <a:xfrm>
            <a:off x="5220072" y="4293096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655" name="Oval 151"/>
          <p:cNvSpPr>
            <a:spLocks noChangeArrowheads="1"/>
          </p:cNvSpPr>
          <p:nvPr/>
        </p:nvSpPr>
        <p:spPr bwMode="auto">
          <a:xfrm>
            <a:off x="6012160" y="4797152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665" name="Oval 161"/>
          <p:cNvSpPr>
            <a:spLocks noChangeArrowheads="1"/>
          </p:cNvSpPr>
          <p:nvPr/>
        </p:nvSpPr>
        <p:spPr bwMode="auto">
          <a:xfrm>
            <a:off x="3779912" y="5301208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666" name="Oval 162"/>
          <p:cNvSpPr>
            <a:spLocks noChangeArrowheads="1"/>
          </p:cNvSpPr>
          <p:nvPr/>
        </p:nvSpPr>
        <p:spPr bwMode="auto">
          <a:xfrm>
            <a:off x="3059832" y="4797152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667" name="Oval 163"/>
          <p:cNvSpPr>
            <a:spLocks noChangeArrowheads="1"/>
          </p:cNvSpPr>
          <p:nvPr/>
        </p:nvSpPr>
        <p:spPr bwMode="auto">
          <a:xfrm>
            <a:off x="8172400" y="4327821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668" name="Oval 164"/>
          <p:cNvSpPr>
            <a:spLocks noChangeArrowheads="1"/>
          </p:cNvSpPr>
          <p:nvPr/>
        </p:nvSpPr>
        <p:spPr bwMode="auto">
          <a:xfrm>
            <a:off x="6732240" y="5301208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669" name="Oval 165"/>
          <p:cNvSpPr>
            <a:spLocks noChangeArrowheads="1"/>
          </p:cNvSpPr>
          <p:nvPr/>
        </p:nvSpPr>
        <p:spPr bwMode="auto">
          <a:xfrm>
            <a:off x="7452320" y="4797152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670" name="Oval 166"/>
          <p:cNvSpPr>
            <a:spLocks noChangeArrowheads="1"/>
          </p:cNvSpPr>
          <p:nvPr/>
        </p:nvSpPr>
        <p:spPr bwMode="auto">
          <a:xfrm>
            <a:off x="2339752" y="4293096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671" name="Oval 167"/>
          <p:cNvSpPr>
            <a:spLocks noChangeArrowheads="1"/>
          </p:cNvSpPr>
          <p:nvPr/>
        </p:nvSpPr>
        <p:spPr bwMode="auto">
          <a:xfrm>
            <a:off x="1547664" y="4797152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672" name="Oval 168"/>
          <p:cNvSpPr>
            <a:spLocks noChangeArrowheads="1"/>
          </p:cNvSpPr>
          <p:nvPr/>
        </p:nvSpPr>
        <p:spPr bwMode="auto">
          <a:xfrm>
            <a:off x="827584" y="5301208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1699" name="Text Box 195"/>
          <p:cNvSpPr txBox="1">
            <a:spLocks noChangeArrowheads="1"/>
          </p:cNvSpPr>
          <p:nvPr/>
        </p:nvSpPr>
        <p:spPr bwMode="auto">
          <a:xfrm>
            <a:off x="2895600" y="2449513"/>
            <a:ext cx="26352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3600" b="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sin</a:t>
            </a:r>
            <a:r>
              <a:rPr lang="ru-RU" sz="3600" b="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(-</a:t>
            </a:r>
            <a:r>
              <a:rPr lang="ru-RU" sz="3600" b="0" i="1" dirty="0" err="1">
                <a:solidFill>
                  <a:srgbClr val="0000CC"/>
                </a:solidFill>
                <a:latin typeface="Symbol" pitchFamily="18" charset="2"/>
              </a:rPr>
              <a:t>p</a:t>
            </a:r>
            <a:r>
              <a:rPr lang="ru-RU" sz="3600" b="0" i="1" dirty="0">
                <a:solidFill>
                  <a:srgbClr val="0000CC"/>
                </a:solidFill>
              </a:rPr>
              <a:t>)</a:t>
            </a:r>
            <a:r>
              <a:rPr lang="en-US" sz="3600" b="0" i="1" dirty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en-US" sz="3600" i="1" dirty="0" smtClean="0">
                <a:solidFill>
                  <a:srgbClr val="0000CC"/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endParaRPr lang="ru-RU" sz="3600" b="0" i="1" dirty="0">
              <a:solidFill>
                <a:srgbClr val="0000CC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4" name="Полилиния 163"/>
          <p:cNvSpPr/>
          <p:nvPr/>
        </p:nvSpPr>
        <p:spPr>
          <a:xfrm>
            <a:off x="900332" y="4365674"/>
            <a:ext cx="7378505" cy="1026941"/>
          </a:xfrm>
          <a:custGeom>
            <a:avLst/>
            <a:gdLst>
              <a:gd name="connsiteX0" fmla="*/ 0 w 7378505"/>
              <a:gd name="connsiteY0" fmla="*/ 1008184 h 1026941"/>
              <a:gd name="connsiteX1" fmla="*/ 140677 w 7378505"/>
              <a:gd name="connsiteY1" fmla="*/ 1008184 h 1026941"/>
              <a:gd name="connsiteX2" fmla="*/ 267286 w 7378505"/>
              <a:gd name="connsiteY2" fmla="*/ 951914 h 1026941"/>
              <a:gd name="connsiteX3" fmla="*/ 379828 w 7378505"/>
              <a:gd name="connsiteY3" fmla="*/ 867508 h 1026941"/>
              <a:gd name="connsiteX4" fmla="*/ 492370 w 7378505"/>
              <a:gd name="connsiteY4" fmla="*/ 754966 h 1026941"/>
              <a:gd name="connsiteX5" fmla="*/ 633046 w 7378505"/>
              <a:gd name="connsiteY5" fmla="*/ 600221 h 1026941"/>
              <a:gd name="connsiteX6" fmla="*/ 731520 w 7378505"/>
              <a:gd name="connsiteY6" fmla="*/ 473612 h 1026941"/>
              <a:gd name="connsiteX7" fmla="*/ 844062 w 7378505"/>
              <a:gd name="connsiteY7" fmla="*/ 361071 h 1026941"/>
              <a:gd name="connsiteX8" fmla="*/ 970671 w 7378505"/>
              <a:gd name="connsiteY8" fmla="*/ 234461 h 1026941"/>
              <a:gd name="connsiteX9" fmla="*/ 1111348 w 7378505"/>
              <a:gd name="connsiteY9" fmla="*/ 121920 h 1026941"/>
              <a:gd name="connsiteX10" fmla="*/ 1252025 w 7378505"/>
              <a:gd name="connsiteY10" fmla="*/ 65649 h 1026941"/>
              <a:gd name="connsiteX11" fmla="*/ 1392702 w 7378505"/>
              <a:gd name="connsiteY11" fmla="*/ 23446 h 1026941"/>
              <a:gd name="connsiteX12" fmla="*/ 1561514 w 7378505"/>
              <a:gd name="connsiteY12" fmla="*/ 9378 h 1026941"/>
              <a:gd name="connsiteX13" fmla="*/ 1758462 w 7378505"/>
              <a:gd name="connsiteY13" fmla="*/ 79717 h 1026941"/>
              <a:gd name="connsiteX14" fmla="*/ 1941342 w 7378505"/>
              <a:gd name="connsiteY14" fmla="*/ 206326 h 1026941"/>
              <a:gd name="connsiteX15" fmla="*/ 2067951 w 7378505"/>
              <a:gd name="connsiteY15" fmla="*/ 318868 h 1026941"/>
              <a:gd name="connsiteX16" fmla="*/ 2166425 w 7378505"/>
              <a:gd name="connsiteY16" fmla="*/ 431409 h 1026941"/>
              <a:gd name="connsiteX17" fmla="*/ 2236763 w 7378505"/>
              <a:gd name="connsiteY17" fmla="*/ 487680 h 1026941"/>
              <a:gd name="connsiteX18" fmla="*/ 2321170 w 7378505"/>
              <a:gd name="connsiteY18" fmla="*/ 614289 h 1026941"/>
              <a:gd name="connsiteX19" fmla="*/ 2475914 w 7378505"/>
              <a:gd name="connsiteY19" fmla="*/ 783101 h 1026941"/>
              <a:gd name="connsiteX20" fmla="*/ 2518117 w 7378505"/>
              <a:gd name="connsiteY20" fmla="*/ 825304 h 1026941"/>
              <a:gd name="connsiteX21" fmla="*/ 2630659 w 7378505"/>
              <a:gd name="connsiteY21" fmla="*/ 923778 h 1026941"/>
              <a:gd name="connsiteX22" fmla="*/ 2757268 w 7378505"/>
              <a:gd name="connsiteY22" fmla="*/ 980049 h 1026941"/>
              <a:gd name="connsiteX23" fmla="*/ 2982351 w 7378505"/>
              <a:gd name="connsiteY23" fmla="*/ 1022252 h 1026941"/>
              <a:gd name="connsiteX24" fmla="*/ 3207434 w 7378505"/>
              <a:gd name="connsiteY24" fmla="*/ 951914 h 1026941"/>
              <a:gd name="connsiteX25" fmla="*/ 3305908 w 7378505"/>
              <a:gd name="connsiteY25" fmla="*/ 881575 h 1026941"/>
              <a:gd name="connsiteX26" fmla="*/ 3418450 w 7378505"/>
              <a:gd name="connsiteY26" fmla="*/ 783101 h 1026941"/>
              <a:gd name="connsiteX27" fmla="*/ 3516923 w 7378505"/>
              <a:gd name="connsiteY27" fmla="*/ 670560 h 1026941"/>
              <a:gd name="connsiteX28" fmla="*/ 3671668 w 7378505"/>
              <a:gd name="connsiteY28" fmla="*/ 501748 h 1026941"/>
              <a:gd name="connsiteX29" fmla="*/ 3784210 w 7378505"/>
              <a:gd name="connsiteY29" fmla="*/ 361071 h 1026941"/>
              <a:gd name="connsiteX30" fmla="*/ 3938954 w 7378505"/>
              <a:gd name="connsiteY30" fmla="*/ 220394 h 1026941"/>
              <a:gd name="connsiteX31" fmla="*/ 4121834 w 7378505"/>
              <a:gd name="connsiteY31" fmla="*/ 107852 h 1026941"/>
              <a:gd name="connsiteX32" fmla="*/ 4276579 w 7378505"/>
              <a:gd name="connsiteY32" fmla="*/ 37514 h 1026941"/>
              <a:gd name="connsiteX33" fmla="*/ 4403188 w 7378505"/>
              <a:gd name="connsiteY33" fmla="*/ 9378 h 1026941"/>
              <a:gd name="connsiteX34" fmla="*/ 4614203 w 7378505"/>
              <a:gd name="connsiteY34" fmla="*/ 51581 h 1026941"/>
              <a:gd name="connsiteX35" fmla="*/ 4754880 w 7378505"/>
              <a:gd name="connsiteY35" fmla="*/ 135988 h 1026941"/>
              <a:gd name="connsiteX36" fmla="*/ 4825219 w 7378505"/>
              <a:gd name="connsiteY36" fmla="*/ 178191 h 1026941"/>
              <a:gd name="connsiteX37" fmla="*/ 4965896 w 7378505"/>
              <a:gd name="connsiteY37" fmla="*/ 304800 h 1026941"/>
              <a:gd name="connsiteX38" fmla="*/ 5078437 w 7378505"/>
              <a:gd name="connsiteY38" fmla="*/ 389206 h 1026941"/>
              <a:gd name="connsiteX39" fmla="*/ 5190979 w 7378505"/>
              <a:gd name="connsiteY39" fmla="*/ 501748 h 1026941"/>
              <a:gd name="connsiteX40" fmla="*/ 5331656 w 7378505"/>
              <a:gd name="connsiteY40" fmla="*/ 670560 h 1026941"/>
              <a:gd name="connsiteX41" fmla="*/ 5528603 w 7378505"/>
              <a:gd name="connsiteY41" fmla="*/ 881575 h 1026941"/>
              <a:gd name="connsiteX42" fmla="*/ 5697416 w 7378505"/>
              <a:gd name="connsiteY42" fmla="*/ 980049 h 1026941"/>
              <a:gd name="connsiteX43" fmla="*/ 5922499 w 7378505"/>
              <a:gd name="connsiteY43" fmla="*/ 1008184 h 1026941"/>
              <a:gd name="connsiteX44" fmla="*/ 6105379 w 7378505"/>
              <a:gd name="connsiteY44" fmla="*/ 980049 h 1026941"/>
              <a:gd name="connsiteX45" fmla="*/ 6231988 w 7378505"/>
              <a:gd name="connsiteY45" fmla="*/ 895643 h 1026941"/>
              <a:gd name="connsiteX46" fmla="*/ 6386733 w 7378505"/>
              <a:gd name="connsiteY46" fmla="*/ 754966 h 1026941"/>
              <a:gd name="connsiteX47" fmla="*/ 6541477 w 7378505"/>
              <a:gd name="connsiteY47" fmla="*/ 600221 h 1026941"/>
              <a:gd name="connsiteX48" fmla="*/ 6625883 w 7378505"/>
              <a:gd name="connsiteY48" fmla="*/ 501748 h 1026941"/>
              <a:gd name="connsiteX49" fmla="*/ 6836899 w 7378505"/>
              <a:gd name="connsiteY49" fmla="*/ 318868 h 1026941"/>
              <a:gd name="connsiteX50" fmla="*/ 6935373 w 7378505"/>
              <a:gd name="connsiteY50" fmla="*/ 220394 h 1026941"/>
              <a:gd name="connsiteX51" fmla="*/ 7146388 w 7378505"/>
              <a:gd name="connsiteY51" fmla="*/ 79717 h 1026941"/>
              <a:gd name="connsiteX52" fmla="*/ 7343336 w 7378505"/>
              <a:gd name="connsiteY52" fmla="*/ 37514 h 1026941"/>
              <a:gd name="connsiteX53" fmla="*/ 7357403 w 7378505"/>
              <a:gd name="connsiteY53" fmla="*/ 23446 h 102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7378505" h="1026941">
                <a:moveTo>
                  <a:pt x="0" y="1008184"/>
                </a:moveTo>
                <a:cubicBezTo>
                  <a:pt x="48065" y="1012873"/>
                  <a:pt x="96130" y="1017562"/>
                  <a:pt x="140677" y="1008184"/>
                </a:cubicBezTo>
                <a:cubicBezTo>
                  <a:pt x="185224" y="998806"/>
                  <a:pt x="227428" y="975360"/>
                  <a:pt x="267286" y="951914"/>
                </a:cubicBezTo>
                <a:cubicBezTo>
                  <a:pt x="307144" y="928468"/>
                  <a:pt x="342314" y="900333"/>
                  <a:pt x="379828" y="867508"/>
                </a:cubicBezTo>
                <a:cubicBezTo>
                  <a:pt x="417342" y="834683"/>
                  <a:pt x="450167" y="799514"/>
                  <a:pt x="492370" y="754966"/>
                </a:cubicBezTo>
                <a:cubicBezTo>
                  <a:pt x="534573" y="710418"/>
                  <a:pt x="593188" y="647113"/>
                  <a:pt x="633046" y="600221"/>
                </a:cubicBezTo>
                <a:cubicBezTo>
                  <a:pt x="672904" y="553329"/>
                  <a:pt x="696351" y="513470"/>
                  <a:pt x="731520" y="473612"/>
                </a:cubicBezTo>
                <a:cubicBezTo>
                  <a:pt x="766689" y="433754"/>
                  <a:pt x="844062" y="361071"/>
                  <a:pt x="844062" y="361071"/>
                </a:cubicBezTo>
                <a:cubicBezTo>
                  <a:pt x="883920" y="321213"/>
                  <a:pt x="926123" y="274319"/>
                  <a:pt x="970671" y="234461"/>
                </a:cubicBezTo>
                <a:cubicBezTo>
                  <a:pt x="1015219" y="194603"/>
                  <a:pt x="1064456" y="150055"/>
                  <a:pt x="1111348" y="121920"/>
                </a:cubicBezTo>
                <a:cubicBezTo>
                  <a:pt x="1158240" y="93785"/>
                  <a:pt x="1205133" y="82061"/>
                  <a:pt x="1252025" y="65649"/>
                </a:cubicBezTo>
                <a:cubicBezTo>
                  <a:pt x="1298917" y="49237"/>
                  <a:pt x="1341121" y="32824"/>
                  <a:pt x="1392702" y="23446"/>
                </a:cubicBezTo>
                <a:cubicBezTo>
                  <a:pt x="1444283" y="14068"/>
                  <a:pt x="1500554" y="0"/>
                  <a:pt x="1561514" y="9378"/>
                </a:cubicBezTo>
                <a:cubicBezTo>
                  <a:pt x="1622474" y="18757"/>
                  <a:pt x="1695157" y="46892"/>
                  <a:pt x="1758462" y="79717"/>
                </a:cubicBezTo>
                <a:cubicBezTo>
                  <a:pt x="1821767" y="112542"/>
                  <a:pt x="1889761" y="166468"/>
                  <a:pt x="1941342" y="206326"/>
                </a:cubicBezTo>
                <a:cubicBezTo>
                  <a:pt x="1992924" y="246185"/>
                  <a:pt x="2030437" y="281354"/>
                  <a:pt x="2067951" y="318868"/>
                </a:cubicBezTo>
                <a:cubicBezTo>
                  <a:pt x="2105465" y="356382"/>
                  <a:pt x="2138290" y="403274"/>
                  <a:pt x="2166425" y="431409"/>
                </a:cubicBezTo>
                <a:cubicBezTo>
                  <a:pt x="2194560" y="459544"/>
                  <a:pt x="2210972" y="457200"/>
                  <a:pt x="2236763" y="487680"/>
                </a:cubicBezTo>
                <a:cubicBezTo>
                  <a:pt x="2262554" y="518160"/>
                  <a:pt x="2281312" y="565052"/>
                  <a:pt x="2321170" y="614289"/>
                </a:cubicBezTo>
                <a:cubicBezTo>
                  <a:pt x="2361029" y="663526"/>
                  <a:pt x="2443090" y="747932"/>
                  <a:pt x="2475914" y="783101"/>
                </a:cubicBezTo>
                <a:cubicBezTo>
                  <a:pt x="2508738" y="818270"/>
                  <a:pt x="2492326" y="801858"/>
                  <a:pt x="2518117" y="825304"/>
                </a:cubicBezTo>
                <a:cubicBezTo>
                  <a:pt x="2543908" y="848750"/>
                  <a:pt x="2590801" y="897987"/>
                  <a:pt x="2630659" y="923778"/>
                </a:cubicBezTo>
                <a:cubicBezTo>
                  <a:pt x="2670518" y="949569"/>
                  <a:pt x="2698653" y="963637"/>
                  <a:pt x="2757268" y="980049"/>
                </a:cubicBezTo>
                <a:cubicBezTo>
                  <a:pt x="2815883" y="996461"/>
                  <a:pt x="2907323" y="1026941"/>
                  <a:pt x="2982351" y="1022252"/>
                </a:cubicBezTo>
                <a:cubicBezTo>
                  <a:pt x="3057379" y="1017563"/>
                  <a:pt x="3153508" y="975360"/>
                  <a:pt x="3207434" y="951914"/>
                </a:cubicBezTo>
                <a:cubicBezTo>
                  <a:pt x="3261360" y="928468"/>
                  <a:pt x="3270739" y="909710"/>
                  <a:pt x="3305908" y="881575"/>
                </a:cubicBezTo>
                <a:cubicBezTo>
                  <a:pt x="3341077" y="853440"/>
                  <a:pt x="3383281" y="818270"/>
                  <a:pt x="3418450" y="783101"/>
                </a:cubicBezTo>
                <a:cubicBezTo>
                  <a:pt x="3453619" y="747932"/>
                  <a:pt x="3474720" y="717452"/>
                  <a:pt x="3516923" y="670560"/>
                </a:cubicBezTo>
                <a:cubicBezTo>
                  <a:pt x="3559126" y="623668"/>
                  <a:pt x="3627120" y="553330"/>
                  <a:pt x="3671668" y="501748"/>
                </a:cubicBezTo>
                <a:cubicBezTo>
                  <a:pt x="3716216" y="450166"/>
                  <a:pt x="3739662" y="407963"/>
                  <a:pt x="3784210" y="361071"/>
                </a:cubicBezTo>
                <a:cubicBezTo>
                  <a:pt x="3828758" y="314179"/>
                  <a:pt x="3882683" y="262597"/>
                  <a:pt x="3938954" y="220394"/>
                </a:cubicBezTo>
                <a:cubicBezTo>
                  <a:pt x="3995225" y="178191"/>
                  <a:pt x="4065563" y="138332"/>
                  <a:pt x="4121834" y="107852"/>
                </a:cubicBezTo>
                <a:cubicBezTo>
                  <a:pt x="4178105" y="77372"/>
                  <a:pt x="4229687" y="53926"/>
                  <a:pt x="4276579" y="37514"/>
                </a:cubicBezTo>
                <a:cubicBezTo>
                  <a:pt x="4323471" y="21102"/>
                  <a:pt x="4346917" y="7034"/>
                  <a:pt x="4403188" y="9378"/>
                </a:cubicBezTo>
                <a:cubicBezTo>
                  <a:pt x="4459459" y="11722"/>
                  <a:pt x="4555588" y="30479"/>
                  <a:pt x="4614203" y="51581"/>
                </a:cubicBezTo>
                <a:cubicBezTo>
                  <a:pt x="4672818" y="72683"/>
                  <a:pt x="4754880" y="135988"/>
                  <a:pt x="4754880" y="135988"/>
                </a:cubicBezTo>
                <a:cubicBezTo>
                  <a:pt x="4790049" y="157090"/>
                  <a:pt x="4790050" y="150056"/>
                  <a:pt x="4825219" y="178191"/>
                </a:cubicBezTo>
                <a:cubicBezTo>
                  <a:pt x="4860388" y="206326"/>
                  <a:pt x="4923693" y="269631"/>
                  <a:pt x="4965896" y="304800"/>
                </a:cubicBezTo>
                <a:cubicBezTo>
                  <a:pt x="5008099" y="339969"/>
                  <a:pt x="5040923" y="356381"/>
                  <a:pt x="5078437" y="389206"/>
                </a:cubicBezTo>
                <a:cubicBezTo>
                  <a:pt x="5115951" y="422031"/>
                  <a:pt x="5148776" y="454856"/>
                  <a:pt x="5190979" y="501748"/>
                </a:cubicBezTo>
                <a:cubicBezTo>
                  <a:pt x="5233182" y="548640"/>
                  <a:pt x="5275385" y="607256"/>
                  <a:pt x="5331656" y="670560"/>
                </a:cubicBezTo>
                <a:cubicBezTo>
                  <a:pt x="5387927" y="733865"/>
                  <a:pt x="5467643" y="829994"/>
                  <a:pt x="5528603" y="881575"/>
                </a:cubicBezTo>
                <a:cubicBezTo>
                  <a:pt x="5589563" y="933157"/>
                  <a:pt x="5631767" y="958947"/>
                  <a:pt x="5697416" y="980049"/>
                </a:cubicBezTo>
                <a:cubicBezTo>
                  <a:pt x="5763065" y="1001151"/>
                  <a:pt x="5854505" y="1008184"/>
                  <a:pt x="5922499" y="1008184"/>
                </a:cubicBezTo>
                <a:cubicBezTo>
                  <a:pt x="5990493" y="1008184"/>
                  <a:pt x="6053798" y="998806"/>
                  <a:pt x="6105379" y="980049"/>
                </a:cubicBezTo>
                <a:cubicBezTo>
                  <a:pt x="6156960" y="961292"/>
                  <a:pt x="6185096" y="933157"/>
                  <a:pt x="6231988" y="895643"/>
                </a:cubicBezTo>
                <a:cubicBezTo>
                  <a:pt x="6278880" y="858129"/>
                  <a:pt x="6335152" y="804203"/>
                  <a:pt x="6386733" y="754966"/>
                </a:cubicBezTo>
                <a:cubicBezTo>
                  <a:pt x="6438314" y="705729"/>
                  <a:pt x="6501619" y="642424"/>
                  <a:pt x="6541477" y="600221"/>
                </a:cubicBezTo>
                <a:cubicBezTo>
                  <a:pt x="6581335" y="558018"/>
                  <a:pt x="6576646" y="548640"/>
                  <a:pt x="6625883" y="501748"/>
                </a:cubicBezTo>
                <a:cubicBezTo>
                  <a:pt x="6675120" y="454856"/>
                  <a:pt x="6785317" y="365760"/>
                  <a:pt x="6836899" y="318868"/>
                </a:cubicBezTo>
                <a:cubicBezTo>
                  <a:pt x="6888481" y="271976"/>
                  <a:pt x="6883792" y="260253"/>
                  <a:pt x="6935373" y="220394"/>
                </a:cubicBezTo>
                <a:cubicBezTo>
                  <a:pt x="6986955" y="180536"/>
                  <a:pt x="7078394" y="110197"/>
                  <a:pt x="7146388" y="79717"/>
                </a:cubicBezTo>
                <a:cubicBezTo>
                  <a:pt x="7214382" y="49237"/>
                  <a:pt x="7308167" y="46892"/>
                  <a:pt x="7343336" y="37514"/>
                </a:cubicBezTo>
                <a:cubicBezTo>
                  <a:pt x="7378505" y="28136"/>
                  <a:pt x="7367954" y="25791"/>
                  <a:pt x="7357403" y="23446"/>
                </a:cubicBezTo>
              </a:path>
            </a:pathLst>
          </a:custGeom>
          <a:ln w="38100">
            <a:solidFill>
              <a:srgbClr val="1B1E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65" name="Group 222"/>
          <p:cNvGrpSpPr>
            <a:grpSpLocks/>
          </p:cNvGrpSpPr>
          <p:nvPr/>
        </p:nvGrpSpPr>
        <p:grpSpPr bwMode="auto">
          <a:xfrm>
            <a:off x="4576763" y="5751513"/>
            <a:ext cx="2933700" cy="668337"/>
            <a:chOff x="2883" y="3623"/>
            <a:chExt cx="1848" cy="421"/>
          </a:xfrm>
        </p:grpSpPr>
        <p:sp>
          <p:nvSpPr>
            <p:cNvPr id="166" name="WordArt 220"/>
            <p:cNvSpPr>
              <a:spLocks noChangeArrowheads="1" noChangeShapeType="1" noTextEdit="1"/>
            </p:cNvSpPr>
            <p:nvPr/>
          </p:nvSpPr>
          <p:spPr bwMode="auto">
            <a:xfrm rot="21600000">
              <a:off x="2883" y="3623"/>
              <a:ext cx="1848" cy="185"/>
            </a:xfrm>
            <a:prstGeom prst="rect">
              <a:avLst/>
            </a:prstGeom>
          </p:spPr>
          <p:txBody>
            <a:bodyPr vert="wordArtVert" wrap="none" fromWordArt="1">
              <a:prstTxWarp prst="textCanDown">
                <a:avLst>
                  <a:gd name="adj" fmla="val 33333"/>
                </a:avLst>
              </a:prstTxWarp>
            </a:bodyPr>
            <a:lstStyle/>
            <a:p>
              <a:pPr algn="ctr" fontAlgn="auto"/>
              <a:r>
                <a:rPr lang="ru-RU" sz="3600" kern="10"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Times New Roman"/>
                  <a:cs typeface="Times New Roman"/>
                </a:rPr>
                <a:t>{</a:t>
              </a:r>
            </a:p>
          </p:txBody>
        </p:sp>
        <p:sp>
          <p:nvSpPr>
            <p:cNvPr id="167" name="Text Box 221"/>
            <p:cNvSpPr txBox="1">
              <a:spLocks noChangeArrowheads="1"/>
            </p:cNvSpPr>
            <p:nvPr/>
          </p:nvSpPr>
          <p:spPr bwMode="auto">
            <a:xfrm>
              <a:off x="3146" y="3756"/>
              <a:ext cx="15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0" i="1" dirty="0">
                  <a:solidFill>
                    <a:srgbClr val="EE0000"/>
                  </a:solidFill>
                  <a:latin typeface="Tahoma" pitchFamily="34" charset="0"/>
                </a:rPr>
                <a:t>Полный круг</a:t>
              </a:r>
            </a:p>
          </p:txBody>
        </p:sp>
      </p:grpSp>
      <p:sp>
        <p:nvSpPr>
          <p:cNvPr id="168" name="Полилиния 167"/>
          <p:cNvSpPr/>
          <p:nvPr/>
        </p:nvSpPr>
        <p:spPr>
          <a:xfrm>
            <a:off x="899592" y="4365104"/>
            <a:ext cx="7378505" cy="1026941"/>
          </a:xfrm>
          <a:custGeom>
            <a:avLst/>
            <a:gdLst>
              <a:gd name="connsiteX0" fmla="*/ 0 w 7378505"/>
              <a:gd name="connsiteY0" fmla="*/ 1008184 h 1026941"/>
              <a:gd name="connsiteX1" fmla="*/ 140677 w 7378505"/>
              <a:gd name="connsiteY1" fmla="*/ 1008184 h 1026941"/>
              <a:gd name="connsiteX2" fmla="*/ 267286 w 7378505"/>
              <a:gd name="connsiteY2" fmla="*/ 951914 h 1026941"/>
              <a:gd name="connsiteX3" fmla="*/ 379828 w 7378505"/>
              <a:gd name="connsiteY3" fmla="*/ 867508 h 1026941"/>
              <a:gd name="connsiteX4" fmla="*/ 492370 w 7378505"/>
              <a:gd name="connsiteY4" fmla="*/ 754966 h 1026941"/>
              <a:gd name="connsiteX5" fmla="*/ 633046 w 7378505"/>
              <a:gd name="connsiteY5" fmla="*/ 600221 h 1026941"/>
              <a:gd name="connsiteX6" fmla="*/ 731520 w 7378505"/>
              <a:gd name="connsiteY6" fmla="*/ 473612 h 1026941"/>
              <a:gd name="connsiteX7" fmla="*/ 844062 w 7378505"/>
              <a:gd name="connsiteY7" fmla="*/ 361071 h 1026941"/>
              <a:gd name="connsiteX8" fmla="*/ 970671 w 7378505"/>
              <a:gd name="connsiteY8" fmla="*/ 234461 h 1026941"/>
              <a:gd name="connsiteX9" fmla="*/ 1111348 w 7378505"/>
              <a:gd name="connsiteY9" fmla="*/ 121920 h 1026941"/>
              <a:gd name="connsiteX10" fmla="*/ 1252025 w 7378505"/>
              <a:gd name="connsiteY10" fmla="*/ 65649 h 1026941"/>
              <a:gd name="connsiteX11" fmla="*/ 1392702 w 7378505"/>
              <a:gd name="connsiteY11" fmla="*/ 23446 h 1026941"/>
              <a:gd name="connsiteX12" fmla="*/ 1561514 w 7378505"/>
              <a:gd name="connsiteY12" fmla="*/ 9378 h 1026941"/>
              <a:gd name="connsiteX13" fmla="*/ 1758462 w 7378505"/>
              <a:gd name="connsiteY13" fmla="*/ 79717 h 1026941"/>
              <a:gd name="connsiteX14" fmla="*/ 1941342 w 7378505"/>
              <a:gd name="connsiteY14" fmla="*/ 206326 h 1026941"/>
              <a:gd name="connsiteX15" fmla="*/ 2067951 w 7378505"/>
              <a:gd name="connsiteY15" fmla="*/ 318868 h 1026941"/>
              <a:gd name="connsiteX16" fmla="*/ 2166425 w 7378505"/>
              <a:gd name="connsiteY16" fmla="*/ 431409 h 1026941"/>
              <a:gd name="connsiteX17" fmla="*/ 2236763 w 7378505"/>
              <a:gd name="connsiteY17" fmla="*/ 487680 h 1026941"/>
              <a:gd name="connsiteX18" fmla="*/ 2321170 w 7378505"/>
              <a:gd name="connsiteY18" fmla="*/ 614289 h 1026941"/>
              <a:gd name="connsiteX19" fmla="*/ 2475914 w 7378505"/>
              <a:gd name="connsiteY19" fmla="*/ 783101 h 1026941"/>
              <a:gd name="connsiteX20" fmla="*/ 2518117 w 7378505"/>
              <a:gd name="connsiteY20" fmla="*/ 825304 h 1026941"/>
              <a:gd name="connsiteX21" fmla="*/ 2630659 w 7378505"/>
              <a:gd name="connsiteY21" fmla="*/ 923778 h 1026941"/>
              <a:gd name="connsiteX22" fmla="*/ 2757268 w 7378505"/>
              <a:gd name="connsiteY22" fmla="*/ 980049 h 1026941"/>
              <a:gd name="connsiteX23" fmla="*/ 2982351 w 7378505"/>
              <a:gd name="connsiteY23" fmla="*/ 1022252 h 1026941"/>
              <a:gd name="connsiteX24" fmla="*/ 3207434 w 7378505"/>
              <a:gd name="connsiteY24" fmla="*/ 951914 h 1026941"/>
              <a:gd name="connsiteX25" fmla="*/ 3305908 w 7378505"/>
              <a:gd name="connsiteY25" fmla="*/ 881575 h 1026941"/>
              <a:gd name="connsiteX26" fmla="*/ 3418450 w 7378505"/>
              <a:gd name="connsiteY26" fmla="*/ 783101 h 1026941"/>
              <a:gd name="connsiteX27" fmla="*/ 3516923 w 7378505"/>
              <a:gd name="connsiteY27" fmla="*/ 670560 h 1026941"/>
              <a:gd name="connsiteX28" fmla="*/ 3671668 w 7378505"/>
              <a:gd name="connsiteY28" fmla="*/ 501748 h 1026941"/>
              <a:gd name="connsiteX29" fmla="*/ 3784210 w 7378505"/>
              <a:gd name="connsiteY29" fmla="*/ 361071 h 1026941"/>
              <a:gd name="connsiteX30" fmla="*/ 3938954 w 7378505"/>
              <a:gd name="connsiteY30" fmla="*/ 220394 h 1026941"/>
              <a:gd name="connsiteX31" fmla="*/ 4121834 w 7378505"/>
              <a:gd name="connsiteY31" fmla="*/ 107852 h 1026941"/>
              <a:gd name="connsiteX32" fmla="*/ 4276579 w 7378505"/>
              <a:gd name="connsiteY32" fmla="*/ 37514 h 1026941"/>
              <a:gd name="connsiteX33" fmla="*/ 4403188 w 7378505"/>
              <a:gd name="connsiteY33" fmla="*/ 9378 h 1026941"/>
              <a:gd name="connsiteX34" fmla="*/ 4614203 w 7378505"/>
              <a:gd name="connsiteY34" fmla="*/ 51581 h 1026941"/>
              <a:gd name="connsiteX35" fmla="*/ 4754880 w 7378505"/>
              <a:gd name="connsiteY35" fmla="*/ 135988 h 1026941"/>
              <a:gd name="connsiteX36" fmla="*/ 4825219 w 7378505"/>
              <a:gd name="connsiteY36" fmla="*/ 178191 h 1026941"/>
              <a:gd name="connsiteX37" fmla="*/ 4965896 w 7378505"/>
              <a:gd name="connsiteY37" fmla="*/ 304800 h 1026941"/>
              <a:gd name="connsiteX38" fmla="*/ 5078437 w 7378505"/>
              <a:gd name="connsiteY38" fmla="*/ 389206 h 1026941"/>
              <a:gd name="connsiteX39" fmla="*/ 5190979 w 7378505"/>
              <a:gd name="connsiteY39" fmla="*/ 501748 h 1026941"/>
              <a:gd name="connsiteX40" fmla="*/ 5331656 w 7378505"/>
              <a:gd name="connsiteY40" fmla="*/ 670560 h 1026941"/>
              <a:gd name="connsiteX41" fmla="*/ 5528603 w 7378505"/>
              <a:gd name="connsiteY41" fmla="*/ 881575 h 1026941"/>
              <a:gd name="connsiteX42" fmla="*/ 5697416 w 7378505"/>
              <a:gd name="connsiteY42" fmla="*/ 980049 h 1026941"/>
              <a:gd name="connsiteX43" fmla="*/ 5922499 w 7378505"/>
              <a:gd name="connsiteY43" fmla="*/ 1008184 h 1026941"/>
              <a:gd name="connsiteX44" fmla="*/ 6105379 w 7378505"/>
              <a:gd name="connsiteY44" fmla="*/ 980049 h 1026941"/>
              <a:gd name="connsiteX45" fmla="*/ 6231988 w 7378505"/>
              <a:gd name="connsiteY45" fmla="*/ 895643 h 1026941"/>
              <a:gd name="connsiteX46" fmla="*/ 6386733 w 7378505"/>
              <a:gd name="connsiteY46" fmla="*/ 754966 h 1026941"/>
              <a:gd name="connsiteX47" fmla="*/ 6541477 w 7378505"/>
              <a:gd name="connsiteY47" fmla="*/ 600221 h 1026941"/>
              <a:gd name="connsiteX48" fmla="*/ 6625883 w 7378505"/>
              <a:gd name="connsiteY48" fmla="*/ 501748 h 1026941"/>
              <a:gd name="connsiteX49" fmla="*/ 6836899 w 7378505"/>
              <a:gd name="connsiteY49" fmla="*/ 318868 h 1026941"/>
              <a:gd name="connsiteX50" fmla="*/ 6935373 w 7378505"/>
              <a:gd name="connsiteY50" fmla="*/ 220394 h 1026941"/>
              <a:gd name="connsiteX51" fmla="*/ 7146388 w 7378505"/>
              <a:gd name="connsiteY51" fmla="*/ 79717 h 1026941"/>
              <a:gd name="connsiteX52" fmla="*/ 7343336 w 7378505"/>
              <a:gd name="connsiteY52" fmla="*/ 37514 h 1026941"/>
              <a:gd name="connsiteX53" fmla="*/ 7357403 w 7378505"/>
              <a:gd name="connsiteY53" fmla="*/ 23446 h 102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7378505" h="1026941">
                <a:moveTo>
                  <a:pt x="0" y="1008184"/>
                </a:moveTo>
                <a:cubicBezTo>
                  <a:pt x="48065" y="1012873"/>
                  <a:pt x="96130" y="1017562"/>
                  <a:pt x="140677" y="1008184"/>
                </a:cubicBezTo>
                <a:cubicBezTo>
                  <a:pt x="185224" y="998806"/>
                  <a:pt x="227428" y="975360"/>
                  <a:pt x="267286" y="951914"/>
                </a:cubicBezTo>
                <a:cubicBezTo>
                  <a:pt x="307144" y="928468"/>
                  <a:pt x="342314" y="900333"/>
                  <a:pt x="379828" y="867508"/>
                </a:cubicBezTo>
                <a:cubicBezTo>
                  <a:pt x="417342" y="834683"/>
                  <a:pt x="450167" y="799514"/>
                  <a:pt x="492370" y="754966"/>
                </a:cubicBezTo>
                <a:cubicBezTo>
                  <a:pt x="534573" y="710418"/>
                  <a:pt x="593188" y="647113"/>
                  <a:pt x="633046" y="600221"/>
                </a:cubicBezTo>
                <a:cubicBezTo>
                  <a:pt x="672904" y="553329"/>
                  <a:pt x="696351" y="513470"/>
                  <a:pt x="731520" y="473612"/>
                </a:cubicBezTo>
                <a:cubicBezTo>
                  <a:pt x="766689" y="433754"/>
                  <a:pt x="844062" y="361071"/>
                  <a:pt x="844062" y="361071"/>
                </a:cubicBezTo>
                <a:cubicBezTo>
                  <a:pt x="883920" y="321213"/>
                  <a:pt x="926123" y="274319"/>
                  <a:pt x="970671" y="234461"/>
                </a:cubicBezTo>
                <a:cubicBezTo>
                  <a:pt x="1015219" y="194603"/>
                  <a:pt x="1064456" y="150055"/>
                  <a:pt x="1111348" y="121920"/>
                </a:cubicBezTo>
                <a:cubicBezTo>
                  <a:pt x="1158240" y="93785"/>
                  <a:pt x="1205133" y="82061"/>
                  <a:pt x="1252025" y="65649"/>
                </a:cubicBezTo>
                <a:cubicBezTo>
                  <a:pt x="1298917" y="49237"/>
                  <a:pt x="1341121" y="32824"/>
                  <a:pt x="1392702" y="23446"/>
                </a:cubicBezTo>
                <a:cubicBezTo>
                  <a:pt x="1444283" y="14068"/>
                  <a:pt x="1500554" y="0"/>
                  <a:pt x="1561514" y="9378"/>
                </a:cubicBezTo>
                <a:cubicBezTo>
                  <a:pt x="1622474" y="18757"/>
                  <a:pt x="1695157" y="46892"/>
                  <a:pt x="1758462" y="79717"/>
                </a:cubicBezTo>
                <a:cubicBezTo>
                  <a:pt x="1821767" y="112542"/>
                  <a:pt x="1889761" y="166468"/>
                  <a:pt x="1941342" y="206326"/>
                </a:cubicBezTo>
                <a:cubicBezTo>
                  <a:pt x="1992924" y="246185"/>
                  <a:pt x="2030437" y="281354"/>
                  <a:pt x="2067951" y="318868"/>
                </a:cubicBezTo>
                <a:cubicBezTo>
                  <a:pt x="2105465" y="356382"/>
                  <a:pt x="2138290" y="403274"/>
                  <a:pt x="2166425" y="431409"/>
                </a:cubicBezTo>
                <a:cubicBezTo>
                  <a:pt x="2194560" y="459544"/>
                  <a:pt x="2210972" y="457200"/>
                  <a:pt x="2236763" y="487680"/>
                </a:cubicBezTo>
                <a:cubicBezTo>
                  <a:pt x="2262554" y="518160"/>
                  <a:pt x="2281312" y="565052"/>
                  <a:pt x="2321170" y="614289"/>
                </a:cubicBezTo>
                <a:cubicBezTo>
                  <a:pt x="2361029" y="663526"/>
                  <a:pt x="2443090" y="747932"/>
                  <a:pt x="2475914" y="783101"/>
                </a:cubicBezTo>
                <a:cubicBezTo>
                  <a:pt x="2508738" y="818270"/>
                  <a:pt x="2492326" y="801858"/>
                  <a:pt x="2518117" y="825304"/>
                </a:cubicBezTo>
                <a:cubicBezTo>
                  <a:pt x="2543908" y="848750"/>
                  <a:pt x="2590801" y="897987"/>
                  <a:pt x="2630659" y="923778"/>
                </a:cubicBezTo>
                <a:cubicBezTo>
                  <a:pt x="2670518" y="949569"/>
                  <a:pt x="2698653" y="963637"/>
                  <a:pt x="2757268" y="980049"/>
                </a:cubicBezTo>
                <a:cubicBezTo>
                  <a:pt x="2815883" y="996461"/>
                  <a:pt x="2907323" y="1026941"/>
                  <a:pt x="2982351" y="1022252"/>
                </a:cubicBezTo>
                <a:cubicBezTo>
                  <a:pt x="3057379" y="1017563"/>
                  <a:pt x="3153508" y="975360"/>
                  <a:pt x="3207434" y="951914"/>
                </a:cubicBezTo>
                <a:cubicBezTo>
                  <a:pt x="3261360" y="928468"/>
                  <a:pt x="3270739" y="909710"/>
                  <a:pt x="3305908" y="881575"/>
                </a:cubicBezTo>
                <a:cubicBezTo>
                  <a:pt x="3341077" y="853440"/>
                  <a:pt x="3383281" y="818270"/>
                  <a:pt x="3418450" y="783101"/>
                </a:cubicBezTo>
                <a:cubicBezTo>
                  <a:pt x="3453619" y="747932"/>
                  <a:pt x="3474720" y="717452"/>
                  <a:pt x="3516923" y="670560"/>
                </a:cubicBezTo>
                <a:cubicBezTo>
                  <a:pt x="3559126" y="623668"/>
                  <a:pt x="3627120" y="553330"/>
                  <a:pt x="3671668" y="501748"/>
                </a:cubicBezTo>
                <a:cubicBezTo>
                  <a:pt x="3716216" y="450166"/>
                  <a:pt x="3739662" y="407963"/>
                  <a:pt x="3784210" y="361071"/>
                </a:cubicBezTo>
                <a:cubicBezTo>
                  <a:pt x="3828758" y="314179"/>
                  <a:pt x="3882683" y="262597"/>
                  <a:pt x="3938954" y="220394"/>
                </a:cubicBezTo>
                <a:cubicBezTo>
                  <a:pt x="3995225" y="178191"/>
                  <a:pt x="4065563" y="138332"/>
                  <a:pt x="4121834" y="107852"/>
                </a:cubicBezTo>
                <a:cubicBezTo>
                  <a:pt x="4178105" y="77372"/>
                  <a:pt x="4229687" y="53926"/>
                  <a:pt x="4276579" y="37514"/>
                </a:cubicBezTo>
                <a:cubicBezTo>
                  <a:pt x="4323471" y="21102"/>
                  <a:pt x="4346917" y="7034"/>
                  <a:pt x="4403188" y="9378"/>
                </a:cubicBezTo>
                <a:cubicBezTo>
                  <a:pt x="4459459" y="11722"/>
                  <a:pt x="4555588" y="30479"/>
                  <a:pt x="4614203" y="51581"/>
                </a:cubicBezTo>
                <a:cubicBezTo>
                  <a:pt x="4672818" y="72683"/>
                  <a:pt x="4754880" y="135988"/>
                  <a:pt x="4754880" y="135988"/>
                </a:cubicBezTo>
                <a:cubicBezTo>
                  <a:pt x="4790049" y="157090"/>
                  <a:pt x="4790050" y="150056"/>
                  <a:pt x="4825219" y="178191"/>
                </a:cubicBezTo>
                <a:cubicBezTo>
                  <a:pt x="4860388" y="206326"/>
                  <a:pt x="4923693" y="269631"/>
                  <a:pt x="4965896" y="304800"/>
                </a:cubicBezTo>
                <a:cubicBezTo>
                  <a:pt x="5008099" y="339969"/>
                  <a:pt x="5040923" y="356381"/>
                  <a:pt x="5078437" y="389206"/>
                </a:cubicBezTo>
                <a:cubicBezTo>
                  <a:pt x="5115951" y="422031"/>
                  <a:pt x="5148776" y="454856"/>
                  <a:pt x="5190979" y="501748"/>
                </a:cubicBezTo>
                <a:cubicBezTo>
                  <a:pt x="5233182" y="548640"/>
                  <a:pt x="5275385" y="607256"/>
                  <a:pt x="5331656" y="670560"/>
                </a:cubicBezTo>
                <a:cubicBezTo>
                  <a:pt x="5387927" y="733865"/>
                  <a:pt x="5467643" y="829994"/>
                  <a:pt x="5528603" y="881575"/>
                </a:cubicBezTo>
                <a:cubicBezTo>
                  <a:pt x="5589563" y="933157"/>
                  <a:pt x="5631767" y="958947"/>
                  <a:pt x="5697416" y="980049"/>
                </a:cubicBezTo>
                <a:cubicBezTo>
                  <a:pt x="5763065" y="1001151"/>
                  <a:pt x="5854505" y="1008184"/>
                  <a:pt x="5922499" y="1008184"/>
                </a:cubicBezTo>
                <a:cubicBezTo>
                  <a:pt x="5990493" y="1008184"/>
                  <a:pt x="6053798" y="998806"/>
                  <a:pt x="6105379" y="980049"/>
                </a:cubicBezTo>
                <a:cubicBezTo>
                  <a:pt x="6156960" y="961292"/>
                  <a:pt x="6185096" y="933157"/>
                  <a:pt x="6231988" y="895643"/>
                </a:cubicBezTo>
                <a:cubicBezTo>
                  <a:pt x="6278880" y="858129"/>
                  <a:pt x="6335152" y="804203"/>
                  <a:pt x="6386733" y="754966"/>
                </a:cubicBezTo>
                <a:cubicBezTo>
                  <a:pt x="6438314" y="705729"/>
                  <a:pt x="6501619" y="642424"/>
                  <a:pt x="6541477" y="600221"/>
                </a:cubicBezTo>
                <a:cubicBezTo>
                  <a:pt x="6581335" y="558018"/>
                  <a:pt x="6576646" y="548640"/>
                  <a:pt x="6625883" y="501748"/>
                </a:cubicBezTo>
                <a:cubicBezTo>
                  <a:pt x="6675120" y="454856"/>
                  <a:pt x="6785317" y="365760"/>
                  <a:pt x="6836899" y="318868"/>
                </a:cubicBezTo>
                <a:cubicBezTo>
                  <a:pt x="6888481" y="271976"/>
                  <a:pt x="6883792" y="260253"/>
                  <a:pt x="6935373" y="220394"/>
                </a:cubicBezTo>
                <a:cubicBezTo>
                  <a:pt x="6986955" y="180536"/>
                  <a:pt x="7078394" y="110197"/>
                  <a:pt x="7146388" y="79717"/>
                </a:cubicBezTo>
                <a:cubicBezTo>
                  <a:pt x="7214382" y="49237"/>
                  <a:pt x="7308167" y="46892"/>
                  <a:pt x="7343336" y="37514"/>
                </a:cubicBezTo>
                <a:cubicBezTo>
                  <a:pt x="7378505" y="28136"/>
                  <a:pt x="7367954" y="25791"/>
                  <a:pt x="7357403" y="23446"/>
                </a:cubicBezTo>
              </a:path>
            </a:pathLst>
          </a:custGeom>
          <a:ln w="38100">
            <a:solidFill>
              <a:srgbClr val="1B1E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1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1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21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29" presetClass="exit" presetSubtype="0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2000"/>
                                        <p:tgtEl>
                                          <p:spTgt spid="21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21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6" dur="2000"/>
                                        <p:tgtEl>
                                          <p:spTgt spid="216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1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1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16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16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1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6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6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6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00"/>
                            </p:stCondLst>
                            <p:childTnLst>
                              <p:par>
                                <p:cTn id="6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1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1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1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21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1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1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1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1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16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000"/>
                            </p:stCondLst>
                            <p:childTnLst>
                              <p:par>
                                <p:cTn id="8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1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16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16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216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"/>
                            </p:stCondLst>
                            <p:childTnLst>
                              <p:par>
                                <p:cTn id="9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15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15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15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000"/>
                            </p:stCondLst>
                            <p:childTnLst>
                              <p:par>
                                <p:cTn id="10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21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1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21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21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21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21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21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1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21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1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 fill="hold"/>
                                        <p:tgtEl>
                                          <p:spTgt spid="21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8" dur="1000"/>
                                        <p:tgtEl>
                                          <p:spTgt spid="21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1000"/>
                            </p:stCondLst>
                            <p:childTnLst>
                              <p:par>
                                <p:cTn id="1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1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2000"/>
                            </p:stCondLst>
                            <p:childTnLst>
                              <p:par>
                                <p:cTn id="13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1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1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21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21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1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1000"/>
                                        <p:tgtEl>
                                          <p:spTgt spid="21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000"/>
                            </p:stCondLst>
                            <p:childTnLst>
                              <p:par>
                                <p:cTn id="14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21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1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1000"/>
                                        <p:tgtEl>
                                          <p:spTgt spid="21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21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21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9" dur="1000"/>
                                        <p:tgtEl>
                                          <p:spTgt spid="21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3" dur="2000" fill="hold"/>
                                        <p:tgtEl>
                                          <p:spTgt spid="216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4" dur="2000" fill="hold"/>
                                        <p:tgtEl>
                                          <p:spTgt spid="216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2000" fill="hold"/>
                                        <p:tgtEl>
                                          <p:spTgt spid="216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2000" fill="hold"/>
                                        <p:tgtEl>
                                          <p:spTgt spid="2165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68" dur="2000" fill="hold"/>
                                        <p:tgtEl>
                                          <p:spTgt spid="2165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2000" fill="hold"/>
                                        <p:tgtEl>
                                          <p:spTgt spid="2165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1" dur="2000" fill="hold"/>
                                        <p:tgtEl>
                                          <p:spTgt spid="2165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72" dur="2000" fill="hold"/>
                                        <p:tgtEl>
                                          <p:spTgt spid="2165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3" dur="2000" fill="hold"/>
                                        <p:tgtEl>
                                          <p:spTgt spid="2165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5" dur="2000" fill="hold"/>
                                        <p:tgtEl>
                                          <p:spTgt spid="216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76" dur="2000" fill="hold"/>
                                        <p:tgtEl>
                                          <p:spTgt spid="216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7" dur="2000" fill="hold"/>
                                        <p:tgtEl>
                                          <p:spTgt spid="216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9" dur="2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80" dur="2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1" dur="2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5" dur="2000" fill="hold"/>
                                        <p:tgtEl>
                                          <p:spTgt spid="216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  <p:set>
                                      <p:cBhvr>
                                        <p:cTn id="186" dur="2000" fill="hold"/>
                                        <p:tgtEl>
                                          <p:spTgt spid="216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7" dur="2000" fill="hold"/>
                                        <p:tgtEl>
                                          <p:spTgt spid="216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89" dur="2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  <p:set>
                                      <p:cBhvr>
                                        <p:cTn id="190" dur="2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1" dur="2000" fill="hold"/>
                                        <p:tgtEl>
                                          <p:spTgt spid="2166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3" dur="2000" fill="hold"/>
                                        <p:tgtEl>
                                          <p:spTgt spid="216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94" dur="2000" fill="hold"/>
                                        <p:tgtEl>
                                          <p:spTgt spid="216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5" dur="2000" fill="hold"/>
                                        <p:tgtEl>
                                          <p:spTgt spid="216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97" dur="2000" fill="hold"/>
                                        <p:tgtEl>
                                          <p:spTgt spid="2166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FF00"/>
                                      </p:to>
                                    </p:animClr>
                                    <p:set>
                                      <p:cBhvr>
                                        <p:cTn id="198" dur="2000" fill="hold"/>
                                        <p:tgtEl>
                                          <p:spTgt spid="2166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9" dur="2000" fill="hold"/>
                                        <p:tgtEl>
                                          <p:spTgt spid="2166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0" fill="hold">
                      <p:stCondLst>
                        <p:cond delay="indefinite"/>
                      </p:stCondLst>
                      <p:childTnLst>
                        <p:par>
                          <p:cTn id="201" fill="hold">
                            <p:stCondLst>
                              <p:cond delay="0"/>
                            </p:stCondLst>
                            <p:childTnLst>
                              <p:par>
                                <p:cTn id="202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03" dur="2000" fill="hold"/>
                                        <p:tgtEl>
                                          <p:spTgt spid="2164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  <p:set>
                                      <p:cBhvr>
                                        <p:cTn id="204" dur="2000" fill="hold"/>
                                        <p:tgtEl>
                                          <p:spTgt spid="2164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5" dur="2000" fill="hold"/>
                                        <p:tgtEl>
                                          <p:spTgt spid="2164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6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7" dur="2000" fill="hold"/>
                                        <p:tgtEl>
                                          <p:spTgt spid="216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505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8" fill="hold">
                      <p:stCondLst>
                        <p:cond delay="indefinite"/>
                      </p:stCondLst>
                      <p:childTnLst>
                        <p:par>
                          <p:cTn id="209" fill="hold">
                            <p:stCondLst>
                              <p:cond delay="0"/>
                            </p:stCondLst>
                            <p:childTnLst>
                              <p:par>
                                <p:cTn id="2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2" dur="2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5.18519E-6 L -0.15972 -5.18519E-6 " pathEditMode="relative" ptsTypes="AA">
                                      <p:cBhvr>
                                        <p:cTn id="223" dur="20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4" fill="hold">
                      <p:stCondLst>
                        <p:cond delay="indefinite"/>
                      </p:stCondLst>
                      <p:childTnLst>
                        <p:par>
                          <p:cTn id="225" fill="hold">
                            <p:stCondLst>
                              <p:cond delay="0"/>
                            </p:stCondLst>
                            <p:childTnLst>
                              <p:par>
                                <p:cTn id="2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8" dur="2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35" grpId="0"/>
      <p:bldP spid="21508" grpId="0"/>
      <p:bldP spid="21629" grpId="0"/>
      <p:bldP spid="21641" grpId="0" animBg="1"/>
      <p:bldP spid="21644" grpId="0" animBg="1"/>
      <p:bldP spid="21653" grpId="0" animBg="1"/>
      <p:bldP spid="21664" grpId="0" animBg="1"/>
      <p:bldP spid="21643" grpId="0" animBg="1"/>
      <p:bldP spid="21652" grpId="0" animBg="1"/>
      <p:bldP spid="21655" grpId="0" animBg="1"/>
      <p:bldP spid="21665" grpId="0" animBg="1"/>
      <p:bldP spid="21666" grpId="0" animBg="1"/>
      <p:bldP spid="21667" grpId="0" animBg="1"/>
      <p:bldP spid="21668" grpId="0" animBg="1"/>
      <p:bldP spid="21669" grpId="0" animBg="1"/>
      <p:bldP spid="21670" grpId="0" animBg="1"/>
      <p:bldP spid="21671" grpId="0" animBg="1"/>
      <p:bldP spid="21672" grpId="0" animBg="1"/>
      <p:bldP spid="164" grpId="0" animBg="1"/>
      <p:bldP spid="16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1"/>
          <p:cNvGrpSpPr>
            <a:grpSpLocks/>
          </p:cNvGrpSpPr>
          <p:nvPr/>
        </p:nvGrpSpPr>
        <p:grpSpPr bwMode="auto">
          <a:xfrm>
            <a:off x="165100" y="3422650"/>
            <a:ext cx="8826500" cy="2970213"/>
            <a:chOff x="104" y="1356"/>
            <a:chExt cx="5560" cy="1871"/>
          </a:xfrm>
        </p:grpSpPr>
        <p:sp>
          <p:nvSpPr>
            <p:cNvPr id="3" name="Rectangle 7"/>
            <p:cNvSpPr>
              <a:spLocks noChangeArrowheads="1"/>
            </p:cNvSpPr>
            <p:nvPr/>
          </p:nvSpPr>
          <p:spPr bwMode="auto">
            <a:xfrm>
              <a:off x="128" y="1370"/>
              <a:ext cx="5536" cy="18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04" y="1356"/>
              <a:ext cx="5552" cy="1871"/>
              <a:chOff x="-8" y="1202"/>
              <a:chExt cx="5552" cy="1871"/>
            </a:xfrm>
          </p:grpSpPr>
          <p:sp>
            <p:nvSpPr>
              <p:cNvPr id="66" name="Line 9"/>
              <p:cNvSpPr>
                <a:spLocks noChangeShapeType="1"/>
              </p:cNvSpPr>
              <p:nvPr/>
            </p:nvSpPr>
            <p:spPr bwMode="auto">
              <a:xfrm>
                <a:off x="0" y="2123"/>
                <a:ext cx="308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Line 10"/>
              <p:cNvSpPr>
                <a:spLocks noChangeShapeType="1"/>
              </p:cNvSpPr>
              <p:nvPr/>
            </p:nvSpPr>
            <p:spPr bwMode="auto">
              <a:xfrm>
                <a:off x="7" y="2743"/>
                <a:ext cx="308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Line 11"/>
              <p:cNvSpPr>
                <a:spLocks noChangeShapeType="1"/>
              </p:cNvSpPr>
              <p:nvPr/>
            </p:nvSpPr>
            <p:spPr bwMode="auto">
              <a:xfrm>
                <a:off x="12" y="1816"/>
                <a:ext cx="306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Line 12"/>
              <p:cNvSpPr>
                <a:spLocks noChangeShapeType="1"/>
              </p:cNvSpPr>
              <p:nvPr/>
            </p:nvSpPr>
            <p:spPr bwMode="auto">
              <a:xfrm>
                <a:off x="0" y="1519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Line 13"/>
              <p:cNvSpPr>
                <a:spLocks noChangeShapeType="1"/>
              </p:cNvSpPr>
              <p:nvPr/>
            </p:nvSpPr>
            <p:spPr bwMode="auto">
              <a:xfrm>
                <a:off x="18" y="3059"/>
                <a:ext cx="307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Line 14"/>
              <p:cNvSpPr>
                <a:spLocks noChangeShapeType="1"/>
              </p:cNvSpPr>
              <p:nvPr/>
            </p:nvSpPr>
            <p:spPr bwMode="auto">
              <a:xfrm>
                <a:off x="5" y="2438"/>
                <a:ext cx="307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Line 15"/>
              <p:cNvSpPr>
                <a:spLocks noChangeShapeType="1"/>
              </p:cNvSpPr>
              <p:nvPr/>
            </p:nvSpPr>
            <p:spPr bwMode="auto">
              <a:xfrm rot="16200000" flipH="1">
                <a:off x="-929" y="2144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Line 16"/>
              <p:cNvSpPr>
                <a:spLocks noChangeShapeType="1"/>
              </p:cNvSpPr>
              <p:nvPr/>
            </p:nvSpPr>
            <p:spPr bwMode="auto">
              <a:xfrm rot="16200000" flipH="1">
                <a:off x="-613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Line 17"/>
              <p:cNvSpPr>
                <a:spLocks noChangeShapeType="1"/>
              </p:cNvSpPr>
              <p:nvPr/>
            </p:nvSpPr>
            <p:spPr bwMode="auto">
              <a:xfrm rot="5400000">
                <a:off x="-305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Line 18"/>
              <p:cNvSpPr>
                <a:spLocks noChangeShapeType="1"/>
              </p:cNvSpPr>
              <p:nvPr/>
            </p:nvSpPr>
            <p:spPr bwMode="auto">
              <a:xfrm rot="16200000" flipH="1">
                <a:off x="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Line 19"/>
              <p:cNvSpPr>
                <a:spLocks noChangeShapeType="1"/>
              </p:cNvSpPr>
              <p:nvPr/>
            </p:nvSpPr>
            <p:spPr bwMode="auto">
              <a:xfrm rot="5400000">
                <a:off x="308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Line 20"/>
              <p:cNvSpPr>
                <a:spLocks noChangeShapeType="1"/>
              </p:cNvSpPr>
              <p:nvPr/>
            </p:nvSpPr>
            <p:spPr bwMode="auto">
              <a:xfrm rot="5400000">
                <a:off x="618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Line 21"/>
              <p:cNvSpPr>
                <a:spLocks noChangeShapeType="1"/>
              </p:cNvSpPr>
              <p:nvPr/>
            </p:nvSpPr>
            <p:spPr bwMode="auto">
              <a:xfrm rot="16200000" flipH="1">
                <a:off x="923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Line 22"/>
              <p:cNvSpPr>
                <a:spLocks noChangeShapeType="1"/>
              </p:cNvSpPr>
              <p:nvPr/>
            </p:nvSpPr>
            <p:spPr bwMode="auto">
              <a:xfrm rot="5400000">
                <a:off x="1210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Line 23"/>
              <p:cNvSpPr>
                <a:spLocks noChangeShapeType="1"/>
              </p:cNvSpPr>
              <p:nvPr/>
            </p:nvSpPr>
            <p:spPr bwMode="auto">
              <a:xfrm rot="16200000" flipH="1">
                <a:off x="1547" y="2142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Line 24"/>
              <p:cNvSpPr>
                <a:spLocks noChangeShapeType="1"/>
              </p:cNvSpPr>
              <p:nvPr/>
            </p:nvSpPr>
            <p:spPr bwMode="auto">
              <a:xfrm rot="5400000">
                <a:off x="1847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Line 25"/>
              <p:cNvSpPr>
                <a:spLocks noChangeShapeType="1"/>
              </p:cNvSpPr>
              <p:nvPr/>
            </p:nvSpPr>
            <p:spPr bwMode="auto">
              <a:xfrm rot="16200000" flipH="1">
                <a:off x="2157" y="2137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Line 26"/>
              <p:cNvSpPr>
                <a:spLocks noChangeShapeType="1"/>
              </p:cNvSpPr>
              <p:nvPr/>
            </p:nvSpPr>
            <p:spPr bwMode="auto">
              <a:xfrm>
                <a:off x="3072" y="2123"/>
                <a:ext cx="246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Line 27"/>
              <p:cNvSpPr>
                <a:spLocks noChangeShapeType="1"/>
              </p:cNvSpPr>
              <p:nvPr/>
            </p:nvSpPr>
            <p:spPr bwMode="auto">
              <a:xfrm flipV="1">
                <a:off x="3079" y="2743"/>
                <a:ext cx="245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Line 28"/>
              <p:cNvSpPr>
                <a:spLocks noChangeShapeType="1"/>
              </p:cNvSpPr>
              <p:nvPr/>
            </p:nvSpPr>
            <p:spPr bwMode="auto">
              <a:xfrm>
                <a:off x="3084" y="1816"/>
                <a:ext cx="245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Line 29"/>
              <p:cNvSpPr>
                <a:spLocks noChangeShapeType="1"/>
              </p:cNvSpPr>
              <p:nvPr/>
            </p:nvSpPr>
            <p:spPr bwMode="auto">
              <a:xfrm>
                <a:off x="3090" y="3059"/>
                <a:ext cx="245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Line 30"/>
              <p:cNvSpPr>
                <a:spLocks noChangeShapeType="1"/>
              </p:cNvSpPr>
              <p:nvPr/>
            </p:nvSpPr>
            <p:spPr bwMode="auto">
              <a:xfrm flipV="1">
                <a:off x="3077" y="2438"/>
                <a:ext cx="244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Line 31"/>
              <p:cNvSpPr>
                <a:spLocks noChangeShapeType="1"/>
              </p:cNvSpPr>
              <p:nvPr/>
            </p:nvSpPr>
            <p:spPr bwMode="auto">
              <a:xfrm rot="16200000" flipH="1">
                <a:off x="2459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Line 32"/>
              <p:cNvSpPr>
                <a:spLocks noChangeShapeType="1"/>
              </p:cNvSpPr>
              <p:nvPr/>
            </p:nvSpPr>
            <p:spPr bwMode="auto">
              <a:xfrm rot="5400000">
                <a:off x="2763" y="2135"/>
                <a:ext cx="1866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Line 33"/>
              <p:cNvSpPr>
                <a:spLocks noChangeShapeType="1"/>
              </p:cNvSpPr>
              <p:nvPr/>
            </p:nvSpPr>
            <p:spPr bwMode="auto">
              <a:xfrm rot="16200000" flipH="1">
                <a:off x="307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Line 34"/>
              <p:cNvSpPr>
                <a:spLocks noChangeShapeType="1"/>
              </p:cNvSpPr>
              <p:nvPr/>
            </p:nvSpPr>
            <p:spPr bwMode="auto">
              <a:xfrm rot="5400000">
                <a:off x="338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Line 35"/>
              <p:cNvSpPr>
                <a:spLocks noChangeShapeType="1"/>
              </p:cNvSpPr>
              <p:nvPr/>
            </p:nvSpPr>
            <p:spPr bwMode="auto">
              <a:xfrm rot="5400000">
                <a:off x="3690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Line 36"/>
              <p:cNvSpPr>
                <a:spLocks noChangeShapeType="1"/>
              </p:cNvSpPr>
              <p:nvPr/>
            </p:nvSpPr>
            <p:spPr bwMode="auto">
              <a:xfrm rot="5400000">
                <a:off x="3995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Line 37"/>
              <p:cNvSpPr>
                <a:spLocks noChangeShapeType="1"/>
              </p:cNvSpPr>
              <p:nvPr/>
            </p:nvSpPr>
            <p:spPr bwMode="auto">
              <a:xfrm rot="16200000" flipH="1">
                <a:off x="430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Line 38"/>
              <p:cNvSpPr>
                <a:spLocks noChangeShapeType="1"/>
              </p:cNvSpPr>
              <p:nvPr/>
            </p:nvSpPr>
            <p:spPr bwMode="auto">
              <a:xfrm rot="5400000">
                <a:off x="4611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Line 39"/>
              <p:cNvSpPr>
                <a:spLocks noChangeShapeType="1"/>
              </p:cNvSpPr>
              <p:nvPr/>
            </p:nvSpPr>
            <p:spPr bwMode="auto">
              <a:xfrm>
                <a:off x="-8" y="1215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Line 40"/>
            <p:cNvSpPr>
              <a:spLocks noChangeShapeType="1"/>
            </p:cNvSpPr>
            <p:nvPr/>
          </p:nvSpPr>
          <p:spPr bwMode="auto">
            <a:xfrm flipH="1" flipV="1">
              <a:off x="2881" y="1373"/>
              <a:ext cx="3" cy="18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41"/>
            <p:cNvSpPr>
              <a:spLocks noChangeShapeType="1"/>
            </p:cNvSpPr>
            <p:nvPr/>
          </p:nvSpPr>
          <p:spPr bwMode="auto">
            <a:xfrm>
              <a:off x="121" y="2275"/>
              <a:ext cx="54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Text Box 42"/>
            <p:cNvSpPr txBox="1">
              <a:spLocks noChangeArrowheads="1"/>
            </p:cNvSpPr>
            <p:nvPr/>
          </p:nvSpPr>
          <p:spPr bwMode="auto">
            <a:xfrm>
              <a:off x="5514" y="2101"/>
              <a:ext cx="118" cy="18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1600" b="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43"/>
            <p:cNvSpPr txBox="1">
              <a:spLocks noChangeArrowheads="1"/>
            </p:cNvSpPr>
            <p:nvPr/>
          </p:nvSpPr>
          <p:spPr bwMode="auto">
            <a:xfrm>
              <a:off x="3019" y="1369"/>
              <a:ext cx="119" cy="17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1600" b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9" name="Group 44"/>
            <p:cNvGrpSpPr>
              <a:grpSpLocks/>
            </p:cNvGrpSpPr>
            <p:nvPr/>
          </p:nvGrpSpPr>
          <p:grpSpPr bwMode="auto">
            <a:xfrm>
              <a:off x="2862" y="1812"/>
              <a:ext cx="212" cy="895"/>
              <a:chOff x="2862" y="1906"/>
              <a:chExt cx="212" cy="895"/>
            </a:xfrm>
          </p:grpSpPr>
          <p:grpSp>
            <p:nvGrpSpPr>
              <p:cNvPr id="60" name="Group 45"/>
              <p:cNvGrpSpPr>
                <a:grpSpLocks/>
              </p:cNvGrpSpPr>
              <p:nvPr/>
            </p:nvGrpSpPr>
            <p:grpSpPr bwMode="auto">
              <a:xfrm>
                <a:off x="2862" y="1906"/>
                <a:ext cx="177" cy="181"/>
                <a:chOff x="2862" y="1606"/>
                <a:chExt cx="177" cy="181"/>
              </a:xfrm>
            </p:grpSpPr>
            <p:sp>
              <p:nvSpPr>
                <p:cNvPr id="64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2884" y="1606"/>
                  <a:ext cx="155" cy="181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>
                      <a:solidFill>
                        <a:srgbClr val="000000"/>
                      </a:solidFill>
                    </a:rPr>
                    <a:t> 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5" name="Oval 47"/>
                <p:cNvSpPr>
                  <a:spLocks noChangeArrowheads="1"/>
                </p:cNvSpPr>
                <p:nvPr/>
              </p:nvSpPr>
              <p:spPr bwMode="auto">
                <a:xfrm>
                  <a:off x="2862" y="1751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1" name="Group 48"/>
              <p:cNvGrpSpPr>
                <a:grpSpLocks/>
              </p:cNvGrpSpPr>
              <p:nvPr/>
            </p:nvGrpSpPr>
            <p:grpSpPr bwMode="auto">
              <a:xfrm>
                <a:off x="2863" y="2655"/>
                <a:ext cx="211" cy="146"/>
                <a:chOff x="2866" y="2649"/>
                <a:chExt cx="211" cy="146"/>
              </a:xfrm>
            </p:grpSpPr>
            <p:sp>
              <p:nvSpPr>
                <p:cNvPr id="62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928" y="2656"/>
                  <a:ext cx="149" cy="139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 b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3" name="Oval 50"/>
                <p:cNvSpPr>
                  <a:spLocks noChangeArrowheads="1"/>
                </p:cNvSpPr>
                <p:nvPr/>
              </p:nvSpPr>
              <p:spPr bwMode="auto">
                <a:xfrm>
                  <a:off x="2866" y="264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" name="Group 51"/>
            <p:cNvGrpSpPr>
              <a:grpSpLocks/>
            </p:cNvGrpSpPr>
            <p:nvPr/>
          </p:nvGrpSpPr>
          <p:grpSpPr bwMode="auto">
            <a:xfrm>
              <a:off x="501" y="1919"/>
              <a:ext cx="4818" cy="379"/>
              <a:chOff x="501" y="2013"/>
              <a:chExt cx="4818" cy="379"/>
            </a:xfrm>
          </p:grpSpPr>
          <p:grpSp>
            <p:nvGrpSpPr>
              <p:cNvPr id="11" name="Group 52"/>
              <p:cNvGrpSpPr>
                <a:grpSpLocks/>
              </p:cNvGrpSpPr>
              <p:nvPr/>
            </p:nvGrpSpPr>
            <p:grpSpPr bwMode="auto">
              <a:xfrm>
                <a:off x="3725" y="2142"/>
                <a:ext cx="206" cy="250"/>
                <a:chOff x="5255" y="1883"/>
                <a:chExt cx="206" cy="250"/>
              </a:xfrm>
            </p:grpSpPr>
            <p:sp>
              <p:nvSpPr>
                <p:cNvPr id="58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59" name="Oval 54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" name="Group 55"/>
              <p:cNvGrpSpPr>
                <a:grpSpLocks/>
              </p:cNvGrpSpPr>
              <p:nvPr/>
            </p:nvGrpSpPr>
            <p:grpSpPr bwMode="auto">
              <a:xfrm>
                <a:off x="3317" y="2013"/>
                <a:ext cx="126" cy="373"/>
                <a:chOff x="4382" y="1760"/>
                <a:chExt cx="126" cy="373"/>
              </a:xfrm>
            </p:grpSpPr>
            <p:sp>
              <p:nvSpPr>
                <p:cNvPr id="53" name="Oval 56"/>
                <p:cNvSpPr>
                  <a:spLocks noChangeArrowheads="1"/>
                </p:cNvSpPr>
                <p:nvPr/>
              </p:nvSpPr>
              <p:spPr bwMode="auto">
                <a:xfrm>
                  <a:off x="440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54" name="Group 57"/>
                <p:cNvGrpSpPr>
                  <a:grpSpLocks/>
                </p:cNvGrpSpPr>
                <p:nvPr/>
              </p:nvGrpSpPr>
              <p:grpSpPr bwMode="auto">
                <a:xfrm>
                  <a:off x="4382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55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57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sp>
            <p:nvSpPr>
              <p:cNvPr id="13" name="Text Box 61"/>
              <p:cNvSpPr txBox="1">
                <a:spLocks noChangeArrowheads="1"/>
              </p:cNvSpPr>
              <p:nvPr/>
            </p:nvSpPr>
            <p:spPr bwMode="auto">
              <a:xfrm>
                <a:off x="2864" y="2185"/>
                <a:ext cx="233" cy="202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b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4" name="Group 62"/>
              <p:cNvGrpSpPr>
                <a:grpSpLocks/>
              </p:cNvGrpSpPr>
              <p:nvPr/>
            </p:nvGrpSpPr>
            <p:grpSpPr bwMode="auto">
              <a:xfrm>
                <a:off x="2363" y="2016"/>
                <a:ext cx="126" cy="373"/>
                <a:chOff x="2510" y="1760"/>
                <a:chExt cx="126" cy="373"/>
              </a:xfrm>
            </p:grpSpPr>
            <p:sp>
              <p:nvSpPr>
                <p:cNvPr id="48" name="Oval 63"/>
                <p:cNvSpPr>
                  <a:spLocks noChangeArrowheads="1"/>
                </p:cNvSpPr>
                <p:nvPr/>
              </p:nvSpPr>
              <p:spPr bwMode="auto">
                <a:xfrm>
                  <a:off x="2554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49" name="Group 64"/>
                <p:cNvGrpSpPr>
                  <a:grpSpLocks/>
                </p:cNvGrpSpPr>
                <p:nvPr/>
              </p:nvGrpSpPr>
              <p:grpSpPr bwMode="auto">
                <a:xfrm>
                  <a:off x="2510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50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52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5" name="Group 68"/>
              <p:cNvGrpSpPr>
                <a:grpSpLocks/>
              </p:cNvGrpSpPr>
              <p:nvPr/>
            </p:nvGrpSpPr>
            <p:grpSpPr bwMode="auto">
              <a:xfrm>
                <a:off x="1854" y="2124"/>
                <a:ext cx="206" cy="266"/>
                <a:chOff x="1551" y="1859"/>
                <a:chExt cx="206" cy="266"/>
              </a:xfrm>
            </p:grpSpPr>
            <p:sp>
              <p:nvSpPr>
                <p:cNvPr id="46" name="Oval 69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7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16" name="Group 71"/>
              <p:cNvGrpSpPr>
                <a:grpSpLocks/>
              </p:cNvGrpSpPr>
              <p:nvPr/>
            </p:nvGrpSpPr>
            <p:grpSpPr bwMode="auto">
              <a:xfrm>
                <a:off x="926" y="2121"/>
                <a:ext cx="206" cy="266"/>
                <a:chOff x="1551" y="1859"/>
                <a:chExt cx="206" cy="266"/>
              </a:xfrm>
            </p:grpSpPr>
            <p:sp>
              <p:nvSpPr>
                <p:cNvPr id="44" name="Oval 72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-2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17" name="Group 74"/>
              <p:cNvGrpSpPr>
                <a:grpSpLocks/>
              </p:cNvGrpSpPr>
              <p:nvPr/>
            </p:nvGrpSpPr>
            <p:grpSpPr bwMode="auto">
              <a:xfrm>
                <a:off x="1417" y="2047"/>
                <a:ext cx="216" cy="339"/>
                <a:chOff x="1437" y="2049"/>
                <a:chExt cx="216" cy="339"/>
              </a:xfrm>
            </p:grpSpPr>
            <p:sp>
              <p:nvSpPr>
                <p:cNvPr id="39" name="Oval 75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40" name="Group 76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41" name="Line 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43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8" name="Group 80"/>
              <p:cNvGrpSpPr>
                <a:grpSpLocks/>
              </p:cNvGrpSpPr>
              <p:nvPr/>
            </p:nvGrpSpPr>
            <p:grpSpPr bwMode="auto">
              <a:xfrm>
                <a:off x="501" y="2053"/>
                <a:ext cx="216" cy="339"/>
                <a:chOff x="1437" y="2049"/>
                <a:chExt cx="216" cy="339"/>
              </a:xfrm>
            </p:grpSpPr>
            <p:sp>
              <p:nvSpPr>
                <p:cNvPr id="34" name="Oval 81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5" name="Group 82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36" name="Line 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38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9" name="Group 86"/>
              <p:cNvGrpSpPr>
                <a:grpSpLocks/>
              </p:cNvGrpSpPr>
              <p:nvPr/>
            </p:nvGrpSpPr>
            <p:grpSpPr bwMode="auto">
              <a:xfrm>
                <a:off x="4643" y="2136"/>
                <a:ext cx="206" cy="250"/>
                <a:chOff x="5255" y="1883"/>
                <a:chExt cx="206" cy="250"/>
              </a:xfrm>
            </p:grpSpPr>
            <p:sp>
              <p:nvSpPr>
                <p:cNvPr id="32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2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33" name="Oval 88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0" name="Group 89"/>
              <p:cNvGrpSpPr>
                <a:grpSpLocks/>
              </p:cNvGrpSpPr>
              <p:nvPr/>
            </p:nvGrpSpPr>
            <p:grpSpPr bwMode="auto">
              <a:xfrm>
                <a:off x="5103" y="2046"/>
                <a:ext cx="216" cy="339"/>
                <a:chOff x="1437" y="2049"/>
                <a:chExt cx="216" cy="339"/>
              </a:xfrm>
            </p:grpSpPr>
            <p:sp>
              <p:nvSpPr>
                <p:cNvPr id="27" name="Oval 90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8" name="Group 91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9" name="Line 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31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21" name="Group 95"/>
              <p:cNvGrpSpPr>
                <a:grpSpLocks/>
              </p:cNvGrpSpPr>
              <p:nvPr/>
            </p:nvGrpSpPr>
            <p:grpSpPr bwMode="auto">
              <a:xfrm>
                <a:off x="4189" y="2049"/>
                <a:ext cx="216" cy="339"/>
                <a:chOff x="1437" y="2049"/>
                <a:chExt cx="216" cy="339"/>
              </a:xfrm>
            </p:grpSpPr>
            <p:sp>
              <p:nvSpPr>
                <p:cNvPr id="22" name="Oval 96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3" name="Group 97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4" name="Line 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26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</p:grpSp>
      </p:grpSp>
      <p:sp>
        <p:nvSpPr>
          <p:cNvPr id="192" name="Полилиния 191"/>
          <p:cNvSpPr/>
          <p:nvPr/>
        </p:nvSpPr>
        <p:spPr>
          <a:xfrm>
            <a:off x="899592" y="4365104"/>
            <a:ext cx="7378505" cy="1026941"/>
          </a:xfrm>
          <a:custGeom>
            <a:avLst/>
            <a:gdLst>
              <a:gd name="connsiteX0" fmla="*/ 0 w 7378505"/>
              <a:gd name="connsiteY0" fmla="*/ 1008184 h 1026941"/>
              <a:gd name="connsiteX1" fmla="*/ 140677 w 7378505"/>
              <a:gd name="connsiteY1" fmla="*/ 1008184 h 1026941"/>
              <a:gd name="connsiteX2" fmla="*/ 267286 w 7378505"/>
              <a:gd name="connsiteY2" fmla="*/ 951914 h 1026941"/>
              <a:gd name="connsiteX3" fmla="*/ 379828 w 7378505"/>
              <a:gd name="connsiteY3" fmla="*/ 867508 h 1026941"/>
              <a:gd name="connsiteX4" fmla="*/ 492370 w 7378505"/>
              <a:gd name="connsiteY4" fmla="*/ 754966 h 1026941"/>
              <a:gd name="connsiteX5" fmla="*/ 633046 w 7378505"/>
              <a:gd name="connsiteY5" fmla="*/ 600221 h 1026941"/>
              <a:gd name="connsiteX6" fmla="*/ 731520 w 7378505"/>
              <a:gd name="connsiteY6" fmla="*/ 473612 h 1026941"/>
              <a:gd name="connsiteX7" fmla="*/ 844062 w 7378505"/>
              <a:gd name="connsiteY7" fmla="*/ 361071 h 1026941"/>
              <a:gd name="connsiteX8" fmla="*/ 970671 w 7378505"/>
              <a:gd name="connsiteY8" fmla="*/ 234461 h 1026941"/>
              <a:gd name="connsiteX9" fmla="*/ 1111348 w 7378505"/>
              <a:gd name="connsiteY9" fmla="*/ 121920 h 1026941"/>
              <a:gd name="connsiteX10" fmla="*/ 1252025 w 7378505"/>
              <a:gd name="connsiteY10" fmla="*/ 65649 h 1026941"/>
              <a:gd name="connsiteX11" fmla="*/ 1392702 w 7378505"/>
              <a:gd name="connsiteY11" fmla="*/ 23446 h 1026941"/>
              <a:gd name="connsiteX12" fmla="*/ 1561514 w 7378505"/>
              <a:gd name="connsiteY12" fmla="*/ 9378 h 1026941"/>
              <a:gd name="connsiteX13" fmla="*/ 1758462 w 7378505"/>
              <a:gd name="connsiteY13" fmla="*/ 79717 h 1026941"/>
              <a:gd name="connsiteX14" fmla="*/ 1941342 w 7378505"/>
              <a:gd name="connsiteY14" fmla="*/ 206326 h 1026941"/>
              <a:gd name="connsiteX15" fmla="*/ 2067951 w 7378505"/>
              <a:gd name="connsiteY15" fmla="*/ 318868 h 1026941"/>
              <a:gd name="connsiteX16" fmla="*/ 2166425 w 7378505"/>
              <a:gd name="connsiteY16" fmla="*/ 431409 h 1026941"/>
              <a:gd name="connsiteX17" fmla="*/ 2236763 w 7378505"/>
              <a:gd name="connsiteY17" fmla="*/ 487680 h 1026941"/>
              <a:gd name="connsiteX18" fmla="*/ 2321170 w 7378505"/>
              <a:gd name="connsiteY18" fmla="*/ 614289 h 1026941"/>
              <a:gd name="connsiteX19" fmla="*/ 2475914 w 7378505"/>
              <a:gd name="connsiteY19" fmla="*/ 783101 h 1026941"/>
              <a:gd name="connsiteX20" fmla="*/ 2518117 w 7378505"/>
              <a:gd name="connsiteY20" fmla="*/ 825304 h 1026941"/>
              <a:gd name="connsiteX21" fmla="*/ 2630659 w 7378505"/>
              <a:gd name="connsiteY21" fmla="*/ 923778 h 1026941"/>
              <a:gd name="connsiteX22" fmla="*/ 2757268 w 7378505"/>
              <a:gd name="connsiteY22" fmla="*/ 980049 h 1026941"/>
              <a:gd name="connsiteX23" fmla="*/ 2982351 w 7378505"/>
              <a:gd name="connsiteY23" fmla="*/ 1022252 h 1026941"/>
              <a:gd name="connsiteX24" fmla="*/ 3207434 w 7378505"/>
              <a:gd name="connsiteY24" fmla="*/ 951914 h 1026941"/>
              <a:gd name="connsiteX25" fmla="*/ 3305908 w 7378505"/>
              <a:gd name="connsiteY25" fmla="*/ 881575 h 1026941"/>
              <a:gd name="connsiteX26" fmla="*/ 3418450 w 7378505"/>
              <a:gd name="connsiteY26" fmla="*/ 783101 h 1026941"/>
              <a:gd name="connsiteX27" fmla="*/ 3516923 w 7378505"/>
              <a:gd name="connsiteY27" fmla="*/ 670560 h 1026941"/>
              <a:gd name="connsiteX28" fmla="*/ 3671668 w 7378505"/>
              <a:gd name="connsiteY28" fmla="*/ 501748 h 1026941"/>
              <a:gd name="connsiteX29" fmla="*/ 3784210 w 7378505"/>
              <a:gd name="connsiteY29" fmla="*/ 361071 h 1026941"/>
              <a:gd name="connsiteX30" fmla="*/ 3938954 w 7378505"/>
              <a:gd name="connsiteY30" fmla="*/ 220394 h 1026941"/>
              <a:gd name="connsiteX31" fmla="*/ 4121834 w 7378505"/>
              <a:gd name="connsiteY31" fmla="*/ 107852 h 1026941"/>
              <a:gd name="connsiteX32" fmla="*/ 4276579 w 7378505"/>
              <a:gd name="connsiteY32" fmla="*/ 37514 h 1026941"/>
              <a:gd name="connsiteX33" fmla="*/ 4403188 w 7378505"/>
              <a:gd name="connsiteY33" fmla="*/ 9378 h 1026941"/>
              <a:gd name="connsiteX34" fmla="*/ 4614203 w 7378505"/>
              <a:gd name="connsiteY34" fmla="*/ 51581 h 1026941"/>
              <a:gd name="connsiteX35" fmla="*/ 4754880 w 7378505"/>
              <a:gd name="connsiteY35" fmla="*/ 135988 h 1026941"/>
              <a:gd name="connsiteX36" fmla="*/ 4825219 w 7378505"/>
              <a:gd name="connsiteY36" fmla="*/ 178191 h 1026941"/>
              <a:gd name="connsiteX37" fmla="*/ 4965896 w 7378505"/>
              <a:gd name="connsiteY37" fmla="*/ 304800 h 1026941"/>
              <a:gd name="connsiteX38" fmla="*/ 5078437 w 7378505"/>
              <a:gd name="connsiteY38" fmla="*/ 389206 h 1026941"/>
              <a:gd name="connsiteX39" fmla="*/ 5190979 w 7378505"/>
              <a:gd name="connsiteY39" fmla="*/ 501748 h 1026941"/>
              <a:gd name="connsiteX40" fmla="*/ 5331656 w 7378505"/>
              <a:gd name="connsiteY40" fmla="*/ 670560 h 1026941"/>
              <a:gd name="connsiteX41" fmla="*/ 5528603 w 7378505"/>
              <a:gd name="connsiteY41" fmla="*/ 881575 h 1026941"/>
              <a:gd name="connsiteX42" fmla="*/ 5697416 w 7378505"/>
              <a:gd name="connsiteY42" fmla="*/ 980049 h 1026941"/>
              <a:gd name="connsiteX43" fmla="*/ 5922499 w 7378505"/>
              <a:gd name="connsiteY43" fmla="*/ 1008184 h 1026941"/>
              <a:gd name="connsiteX44" fmla="*/ 6105379 w 7378505"/>
              <a:gd name="connsiteY44" fmla="*/ 980049 h 1026941"/>
              <a:gd name="connsiteX45" fmla="*/ 6231988 w 7378505"/>
              <a:gd name="connsiteY45" fmla="*/ 895643 h 1026941"/>
              <a:gd name="connsiteX46" fmla="*/ 6386733 w 7378505"/>
              <a:gd name="connsiteY46" fmla="*/ 754966 h 1026941"/>
              <a:gd name="connsiteX47" fmla="*/ 6541477 w 7378505"/>
              <a:gd name="connsiteY47" fmla="*/ 600221 h 1026941"/>
              <a:gd name="connsiteX48" fmla="*/ 6625883 w 7378505"/>
              <a:gd name="connsiteY48" fmla="*/ 501748 h 1026941"/>
              <a:gd name="connsiteX49" fmla="*/ 6836899 w 7378505"/>
              <a:gd name="connsiteY49" fmla="*/ 318868 h 1026941"/>
              <a:gd name="connsiteX50" fmla="*/ 6935373 w 7378505"/>
              <a:gd name="connsiteY50" fmla="*/ 220394 h 1026941"/>
              <a:gd name="connsiteX51" fmla="*/ 7146388 w 7378505"/>
              <a:gd name="connsiteY51" fmla="*/ 79717 h 1026941"/>
              <a:gd name="connsiteX52" fmla="*/ 7343336 w 7378505"/>
              <a:gd name="connsiteY52" fmla="*/ 37514 h 1026941"/>
              <a:gd name="connsiteX53" fmla="*/ 7357403 w 7378505"/>
              <a:gd name="connsiteY53" fmla="*/ 23446 h 102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7378505" h="1026941">
                <a:moveTo>
                  <a:pt x="0" y="1008184"/>
                </a:moveTo>
                <a:cubicBezTo>
                  <a:pt x="48065" y="1012873"/>
                  <a:pt x="96130" y="1017562"/>
                  <a:pt x="140677" y="1008184"/>
                </a:cubicBezTo>
                <a:cubicBezTo>
                  <a:pt x="185224" y="998806"/>
                  <a:pt x="227428" y="975360"/>
                  <a:pt x="267286" y="951914"/>
                </a:cubicBezTo>
                <a:cubicBezTo>
                  <a:pt x="307144" y="928468"/>
                  <a:pt x="342314" y="900333"/>
                  <a:pt x="379828" y="867508"/>
                </a:cubicBezTo>
                <a:cubicBezTo>
                  <a:pt x="417342" y="834683"/>
                  <a:pt x="450167" y="799514"/>
                  <a:pt x="492370" y="754966"/>
                </a:cubicBezTo>
                <a:cubicBezTo>
                  <a:pt x="534573" y="710418"/>
                  <a:pt x="593188" y="647113"/>
                  <a:pt x="633046" y="600221"/>
                </a:cubicBezTo>
                <a:cubicBezTo>
                  <a:pt x="672904" y="553329"/>
                  <a:pt x="696351" y="513470"/>
                  <a:pt x="731520" y="473612"/>
                </a:cubicBezTo>
                <a:cubicBezTo>
                  <a:pt x="766689" y="433754"/>
                  <a:pt x="844062" y="361071"/>
                  <a:pt x="844062" y="361071"/>
                </a:cubicBezTo>
                <a:cubicBezTo>
                  <a:pt x="883920" y="321213"/>
                  <a:pt x="926123" y="274319"/>
                  <a:pt x="970671" y="234461"/>
                </a:cubicBezTo>
                <a:cubicBezTo>
                  <a:pt x="1015219" y="194603"/>
                  <a:pt x="1064456" y="150055"/>
                  <a:pt x="1111348" y="121920"/>
                </a:cubicBezTo>
                <a:cubicBezTo>
                  <a:pt x="1158240" y="93785"/>
                  <a:pt x="1205133" y="82061"/>
                  <a:pt x="1252025" y="65649"/>
                </a:cubicBezTo>
                <a:cubicBezTo>
                  <a:pt x="1298917" y="49237"/>
                  <a:pt x="1341121" y="32824"/>
                  <a:pt x="1392702" y="23446"/>
                </a:cubicBezTo>
                <a:cubicBezTo>
                  <a:pt x="1444283" y="14068"/>
                  <a:pt x="1500554" y="0"/>
                  <a:pt x="1561514" y="9378"/>
                </a:cubicBezTo>
                <a:cubicBezTo>
                  <a:pt x="1622474" y="18757"/>
                  <a:pt x="1695157" y="46892"/>
                  <a:pt x="1758462" y="79717"/>
                </a:cubicBezTo>
                <a:cubicBezTo>
                  <a:pt x="1821767" y="112542"/>
                  <a:pt x="1889761" y="166468"/>
                  <a:pt x="1941342" y="206326"/>
                </a:cubicBezTo>
                <a:cubicBezTo>
                  <a:pt x="1992924" y="246185"/>
                  <a:pt x="2030437" y="281354"/>
                  <a:pt x="2067951" y="318868"/>
                </a:cubicBezTo>
                <a:cubicBezTo>
                  <a:pt x="2105465" y="356382"/>
                  <a:pt x="2138290" y="403274"/>
                  <a:pt x="2166425" y="431409"/>
                </a:cubicBezTo>
                <a:cubicBezTo>
                  <a:pt x="2194560" y="459544"/>
                  <a:pt x="2210972" y="457200"/>
                  <a:pt x="2236763" y="487680"/>
                </a:cubicBezTo>
                <a:cubicBezTo>
                  <a:pt x="2262554" y="518160"/>
                  <a:pt x="2281312" y="565052"/>
                  <a:pt x="2321170" y="614289"/>
                </a:cubicBezTo>
                <a:cubicBezTo>
                  <a:pt x="2361029" y="663526"/>
                  <a:pt x="2443090" y="747932"/>
                  <a:pt x="2475914" y="783101"/>
                </a:cubicBezTo>
                <a:cubicBezTo>
                  <a:pt x="2508738" y="818270"/>
                  <a:pt x="2492326" y="801858"/>
                  <a:pt x="2518117" y="825304"/>
                </a:cubicBezTo>
                <a:cubicBezTo>
                  <a:pt x="2543908" y="848750"/>
                  <a:pt x="2590801" y="897987"/>
                  <a:pt x="2630659" y="923778"/>
                </a:cubicBezTo>
                <a:cubicBezTo>
                  <a:pt x="2670518" y="949569"/>
                  <a:pt x="2698653" y="963637"/>
                  <a:pt x="2757268" y="980049"/>
                </a:cubicBezTo>
                <a:cubicBezTo>
                  <a:pt x="2815883" y="996461"/>
                  <a:pt x="2907323" y="1026941"/>
                  <a:pt x="2982351" y="1022252"/>
                </a:cubicBezTo>
                <a:cubicBezTo>
                  <a:pt x="3057379" y="1017563"/>
                  <a:pt x="3153508" y="975360"/>
                  <a:pt x="3207434" y="951914"/>
                </a:cubicBezTo>
                <a:cubicBezTo>
                  <a:pt x="3261360" y="928468"/>
                  <a:pt x="3270739" y="909710"/>
                  <a:pt x="3305908" y="881575"/>
                </a:cubicBezTo>
                <a:cubicBezTo>
                  <a:pt x="3341077" y="853440"/>
                  <a:pt x="3383281" y="818270"/>
                  <a:pt x="3418450" y="783101"/>
                </a:cubicBezTo>
                <a:cubicBezTo>
                  <a:pt x="3453619" y="747932"/>
                  <a:pt x="3474720" y="717452"/>
                  <a:pt x="3516923" y="670560"/>
                </a:cubicBezTo>
                <a:cubicBezTo>
                  <a:pt x="3559126" y="623668"/>
                  <a:pt x="3627120" y="553330"/>
                  <a:pt x="3671668" y="501748"/>
                </a:cubicBezTo>
                <a:cubicBezTo>
                  <a:pt x="3716216" y="450166"/>
                  <a:pt x="3739662" y="407963"/>
                  <a:pt x="3784210" y="361071"/>
                </a:cubicBezTo>
                <a:cubicBezTo>
                  <a:pt x="3828758" y="314179"/>
                  <a:pt x="3882683" y="262597"/>
                  <a:pt x="3938954" y="220394"/>
                </a:cubicBezTo>
                <a:cubicBezTo>
                  <a:pt x="3995225" y="178191"/>
                  <a:pt x="4065563" y="138332"/>
                  <a:pt x="4121834" y="107852"/>
                </a:cubicBezTo>
                <a:cubicBezTo>
                  <a:pt x="4178105" y="77372"/>
                  <a:pt x="4229687" y="53926"/>
                  <a:pt x="4276579" y="37514"/>
                </a:cubicBezTo>
                <a:cubicBezTo>
                  <a:pt x="4323471" y="21102"/>
                  <a:pt x="4346917" y="7034"/>
                  <a:pt x="4403188" y="9378"/>
                </a:cubicBezTo>
                <a:cubicBezTo>
                  <a:pt x="4459459" y="11722"/>
                  <a:pt x="4555588" y="30479"/>
                  <a:pt x="4614203" y="51581"/>
                </a:cubicBezTo>
                <a:cubicBezTo>
                  <a:pt x="4672818" y="72683"/>
                  <a:pt x="4754880" y="135988"/>
                  <a:pt x="4754880" y="135988"/>
                </a:cubicBezTo>
                <a:cubicBezTo>
                  <a:pt x="4790049" y="157090"/>
                  <a:pt x="4790050" y="150056"/>
                  <a:pt x="4825219" y="178191"/>
                </a:cubicBezTo>
                <a:cubicBezTo>
                  <a:pt x="4860388" y="206326"/>
                  <a:pt x="4923693" y="269631"/>
                  <a:pt x="4965896" y="304800"/>
                </a:cubicBezTo>
                <a:cubicBezTo>
                  <a:pt x="5008099" y="339969"/>
                  <a:pt x="5040923" y="356381"/>
                  <a:pt x="5078437" y="389206"/>
                </a:cubicBezTo>
                <a:cubicBezTo>
                  <a:pt x="5115951" y="422031"/>
                  <a:pt x="5148776" y="454856"/>
                  <a:pt x="5190979" y="501748"/>
                </a:cubicBezTo>
                <a:cubicBezTo>
                  <a:pt x="5233182" y="548640"/>
                  <a:pt x="5275385" y="607256"/>
                  <a:pt x="5331656" y="670560"/>
                </a:cubicBezTo>
                <a:cubicBezTo>
                  <a:pt x="5387927" y="733865"/>
                  <a:pt x="5467643" y="829994"/>
                  <a:pt x="5528603" y="881575"/>
                </a:cubicBezTo>
                <a:cubicBezTo>
                  <a:pt x="5589563" y="933157"/>
                  <a:pt x="5631767" y="958947"/>
                  <a:pt x="5697416" y="980049"/>
                </a:cubicBezTo>
                <a:cubicBezTo>
                  <a:pt x="5763065" y="1001151"/>
                  <a:pt x="5854505" y="1008184"/>
                  <a:pt x="5922499" y="1008184"/>
                </a:cubicBezTo>
                <a:cubicBezTo>
                  <a:pt x="5990493" y="1008184"/>
                  <a:pt x="6053798" y="998806"/>
                  <a:pt x="6105379" y="980049"/>
                </a:cubicBezTo>
                <a:cubicBezTo>
                  <a:pt x="6156960" y="961292"/>
                  <a:pt x="6185096" y="933157"/>
                  <a:pt x="6231988" y="895643"/>
                </a:cubicBezTo>
                <a:cubicBezTo>
                  <a:pt x="6278880" y="858129"/>
                  <a:pt x="6335152" y="804203"/>
                  <a:pt x="6386733" y="754966"/>
                </a:cubicBezTo>
                <a:cubicBezTo>
                  <a:pt x="6438314" y="705729"/>
                  <a:pt x="6501619" y="642424"/>
                  <a:pt x="6541477" y="600221"/>
                </a:cubicBezTo>
                <a:cubicBezTo>
                  <a:pt x="6581335" y="558018"/>
                  <a:pt x="6576646" y="548640"/>
                  <a:pt x="6625883" y="501748"/>
                </a:cubicBezTo>
                <a:cubicBezTo>
                  <a:pt x="6675120" y="454856"/>
                  <a:pt x="6785317" y="365760"/>
                  <a:pt x="6836899" y="318868"/>
                </a:cubicBezTo>
                <a:cubicBezTo>
                  <a:pt x="6888481" y="271976"/>
                  <a:pt x="6883792" y="260253"/>
                  <a:pt x="6935373" y="220394"/>
                </a:cubicBezTo>
                <a:cubicBezTo>
                  <a:pt x="6986955" y="180536"/>
                  <a:pt x="7078394" y="110197"/>
                  <a:pt x="7146388" y="79717"/>
                </a:cubicBezTo>
                <a:cubicBezTo>
                  <a:pt x="7214382" y="49237"/>
                  <a:pt x="7308167" y="46892"/>
                  <a:pt x="7343336" y="37514"/>
                </a:cubicBezTo>
                <a:cubicBezTo>
                  <a:pt x="7378505" y="28136"/>
                  <a:pt x="7367954" y="25791"/>
                  <a:pt x="7357403" y="23446"/>
                </a:cubicBezTo>
              </a:path>
            </a:pathLst>
          </a:custGeom>
          <a:ln w="38100">
            <a:solidFill>
              <a:srgbClr val="1B1E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" name="TextBox 193"/>
          <p:cNvSpPr txBox="1"/>
          <p:nvPr/>
        </p:nvSpPr>
        <p:spPr>
          <a:xfrm>
            <a:off x="1979712" y="620688"/>
            <a:ext cx="61206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latin typeface="Tahoma" pitchFamily="34" charset="0"/>
              </a:rPr>
              <a:t>Основные свойства функции </a:t>
            </a:r>
            <a:r>
              <a:rPr lang="en-US" sz="3200" i="1" dirty="0" smtClean="0">
                <a:latin typeface="Tahoma" pitchFamily="34" charset="0"/>
              </a:rPr>
              <a:t>             </a:t>
            </a:r>
            <a:r>
              <a:rPr lang="ru-RU" sz="3200" i="1" dirty="0" err="1" smtClean="0">
                <a:solidFill>
                  <a:srgbClr val="FF0000"/>
                </a:solidFill>
                <a:latin typeface="Tahoma" pitchFamily="34" charset="0"/>
              </a:rPr>
              <a:t>у=</a:t>
            </a:r>
            <a:r>
              <a:rPr lang="en-US" sz="3200" i="1" dirty="0" err="1" smtClean="0">
                <a:solidFill>
                  <a:srgbClr val="FF0000"/>
                </a:solidFill>
                <a:latin typeface="Tahoma" pitchFamily="34" charset="0"/>
              </a:rPr>
              <a:t>sinx</a:t>
            </a:r>
            <a:r>
              <a:rPr lang="ru-RU" sz="3200" i="1" dirty="0" smtClean="0">
                <a:solidFill>
                  <a:srgbClr val="FF0000"/>
                </a:solidFill>
                <a:latin typeface="Tahoma" pitchFamily="34" charset="0"/>
              </a:rPr>
              <a:t>  </a:t>
            </a:r>
          </a:p>
          <a:p>
            <a:endParaRPr lang="ru-RU" sz="3200" dirty="0"/>
          </a:p>
        </p:txBody>
      </p:sp>
      <p:sp>
        <p:nvSpPr>
          <p:cNvPr id="195" name="TextBox 194"/>
          <p:cNvSpPr txBox="1"/>
          <p:nvPr/>
        </p:nvSpPr>
        <p:spPr>
          <a:xfrm>
            <a:off x="1043608" y="1556792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97" name="TextBox 196"/>
          <p:cNvSpPr txBox="1"/>
          <p:nvPr/>
        </p:nvSpPr>
        <p:spPr>
          <a:xfrm>
            <a:off x="683568" y="33265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Область определения</a:t>
            </a:r>
            <a:endParaRPr lang="ru-RU" sz="3200" dirty="0"/>
          </a:p>
        </p:txBody>
      </p:sp>
      <p:cxnSp>
        <p:nvCxnSpPr>
          <p:cNvPr id="199" name="Прямая соединительная линия 198"/>
          <p:cNvCxnSpPr>
            <a:stCxn id="6" idx="0"/>
            <a:endCxn id="7" idx="2"/>
          </p:cNvCxnSpPr>
          <p:nvPr/>
        </p:nvCxnSpPr>
        <p:spPr>
          <a:xfrm>
            <a:off x="192088" y="4881563"/>
            <a:ext cx="8655050" cy="1905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/>
          <p:cNvSpPr txBox="1"/>
          <p:nvPr/>
        </p:nvSpPr>
        <p:spPr>
          <a:xfrm>
            <a:off x="827584" y="1844824"/>
            <a:ext cx="74168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201" name="TextBox 200"/>
          <p:cNvSpPr txBox="1"/>
          <p:nvPr/>
        </p:nvSpPr>
        <p:spPr>
          <a:xfrm>
            <a:off x="251520" y="836712"/>
            <a:ext cx="87129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- множество </a:t>
            </a:r>
            <a:r>
              <a:rPr lang="en-US" sz="3200" b="1" i="1" dirty="0" smtClean="0">
                <a:latin typeface="Tahoma" pitchFamily="34" charset="0"/>
              </a:rPr>
              <a:t>R </a:t>
            </a:r>
            <a:r>
              <a:rPr lang="ru-RU" sz="3200" i="1" dirty="0" smtClean="0">
                <a:latin typeface="Tahoma" pitchFamily="34" charset="0"/>
              </a:rPr>
              <a:t>всех действительных чисел</a:t>
            </a:r>
            <a:endParaRPr lang="ru-RU" sz="3200" dirty="0"/>
          </a:p>
        </p:txBody>
      </p:sp>
      <p:sp>
        <p:nvSpPr>
          <p:cNvPr id="202" name="TextBox 201"/>
          <p:cNvSpPr txBox="1"/>
          <p:nvPr/>
        </p:nvSpPr>
        <p:spPr>
          <a:xfrm>
            <a:off x="755576" y="332656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Множество значений</a:t>
            </a:r>
            <a:endParaRPr lang="ru-RU" sz="3200" dirty="0"/>
          </a:p>
        </p:txBody>
      </p:sp>
      <p:cxnSp>
        <p:nvCxnSpPr>
          <p:cNvPr id="204" name="Прямая соединительная линия 203"/>
          <p:cNvCxnSpPr>
            <a:stCxn id="63" idx="0"/>
            <a:endCxn id="65" idx="5"/>
          </p:cNvCxnSpPr>
          <p:nvPr/>
        </p:nvCxnSpPr>
        <p:spPr>
          <a:xfrm flipV="1">
            <a:off x="4574382" y="4425519"/>
            <a:ext cx="19179" cy="910069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" name="TextBox 204"/>
          <p:cNvSpPr txBox="1"/>
          <p:nvPr/>
        </p:nvSpPr>
        <p:spPr>
          <a:xfrm>
            <a:off x="611560" y="908720"/>
            <a:ext cx="70567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- отрезок [-1; 1]</a:t>
            </a:r>
            <a:endParaRPr lang="ru-RU" sz="3200" dirty="0"/>
          </a:p>
        </p:txBody>
      </p:sp>
      <p:sp>
        <p:nvSpPr>
          <p:cNvPr id="212" name="TextBox 211"/>
          <p:cNvSpPr txBox="1"/>
          <p:nvPr/>
        </p:nvSpPr>
        <p:spPr>
          <a:xfrm>
            <a:off x="827584" y="980728"/>
            <a:ext cx="4608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Периодическая</a:t>
            </a:r>
            <a:endParaRPr lang="ru-RU" sz="3200" dirty="0"/>
          </a:p>
        </p:txBody>
      </p:sp>
      <p:sp>
        <p:nvSpPr>
          <p:cNvPr id="214" name="WordArt 220"/>
          <p:cNvSpPr>
            <a:spLocks noChangeArrowheads="1" noChangeShapeType="1" noTextEdit="1"/>
          </p:cNvSpPr>
          <p:nvPr/>
        </p:nvSpPr>
        <p:spPr bwMode="auto">
          <a:xfrm>
            <a:off x="4576763" y="5751513"/>
            <a:ext cx="2933700" cy="293687"/>
          </a:xfrm>
          <a:prstGeom prst="rect">
            <a:avLst/>
          </a:prstGeom>
        </p:spPr>
        <p:txBody>
          <a:bodyPr vert="wordArtVert" wrap="none" fromWordArt="1">
            <a:prstTxWarp prst="textCanDown">
              <a:avLst>
                <a:gd name="adj" fmla="val 33333"/>
              </a:avLst>
            </a:prstTxWarp>
          </a:bodyPr>
          <a:lstStyle/>
          <a:p>
            <a:pPr algn="ctr" fontAlgn="auto"/>
            <a:endParaRPr lang="ru-RU" sz="3600" kern="1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latin typeface="Times New Roman"/>
              <a:cs typeface="Times New Roman"/>
            </a:endParaRPr>
          </a:p>
        </p:txBody>
      </p:sp>
      <p:grpSp>
        <p:nvGrpSpPr>
          <p:cNvPr id="216" name="Group 222"/>
          <p:cNvGrpSpPr>
            <a:grpSpLocks/>
          </p:cNvGrpSpPr>
          <p:nvPr/>
        </p:nvGrpSpPr>
        <p:grpSpPr bwMode="auto">
          <a:xfrm>
            <a:off x="4572000" y="5661248"/>
            <a:ext cx="2933700" cy="668337"/>
            <a:chOff x="2883" y="3623"/>
            <a:chExt cx="1848" cy="421"/>
          </a:xfrm>
        </p:grpSpPr>
        <p:sp>
          <p:nvSpPr>
            <p:cNvPr id="217" name="WordArt 220"/>
            <p:cNvSpPr>
              <a:spLocks noChangeArrowheads="1" noChangeShapeType="1" noTextEdit="1"/>
            </p:cNvSpPr>
            <p:nvPr/>
          </p:nvSpPr>
          <p:spPr bwMode="auto">
            <a:xfrm>
              <a:off x="2883" y="3623"/>
              <a:ext cx="1848" cy="185"/>
            </a:xfrm>
            <a:prstGeom prst="rect">
              <a:avLst/>
            </a:prstGeom>
          </p:spPr>
          <p:txBody>
            <a:bodyPr vert="wordArtVert" wrap="none" fromWordArt="1">
              <a:prstTxWarp prst="textCanDown">
                <a:avLst>
                  <a:gd name="adj" fmla="val 33333"/>
                </a:avLst>
              </a:prstTxWarp>
            </a:bodyPr>
            <a:lstStyle/>
            <a:p>
              <a:pPr algn="ctr" fontAlgn="auto"/>
              <a:r>
                <a:rPr lang="ru-RU" sz="3600" kern="10" dirty="0" smtClean="0">
                  <a:ln w="19050">
                    <a:solidFill>
                      <a:srgbClr val="FF0000"/>
                    </a:solidFill>
                    <a:round/>
                    <a:headEnd/>
                    <a:tailEnd/>
                  </a:ln>
                  <a:solidFill>
                    <a:srgbClr val="FFFF00"/>
                  </a:solidFill>
                  <a:latin typeface="Times New Roman"/>
                  <a:cs typeface="Times New Roman"/>
                </a:rPr>
                <a:t>{</a:t>
              </a:r>
              <a:endParaRPr lang="ru-RU" sz="3600" kern="10" dirty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Times New Roman"/>
                <a:cs typeface="Times New Roman"/>
              </a:endParaRPr>
            </a:p>
          </p:txBody>
        </p:sp>
        <p:sp>
          <p:nvSpPr>
            <p:cNvPr id="218" name="Text Box 221"/>
            <p:cNvSpPr txBox="1">
              <a:spLocks noChangeArrowheads="1"/>
            </p:cNvSpPr>
            <p:nvPr/>
          </p:nvSpPr>
          <p:spPr bwMode="auto">
            <a:xfrm>
              <a:off x="3146" y="3756"/>
              <a:ext cx="15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0" i="1" dirty="0" smtClean="0">
                  <a:solidFill>
                    <a:srgbClr val="EE0000"/>
                  </a:solidFill>
                  <a:latin typeface="Tahoma" pitchFamily="34" charset="0"/>
                </a:rPr>
                <a:t>Период  2</a:t>
              </a:r>
              <a:r>
                <a:rPr lang="el-GR" sz="2400" b="0" i="1" dirty="0" smtClean="0">
                  <a:solidFill>
                    <a:srgbClr val="EE0000"/>
                  </a:solidFill>
                  <a:latin typeface="Tahoma" pitchFamily="34" charset="0"/>
                </a:rPr>
                <a:t>π</a:t>
              </a:r>
              <a:endParaRPr lang="ru-RU" sz="2400" b="0" i="1" dirty="0">
                <a:solidFill>
                  <a:srgbClr val="EE0000"/>
                </a:solidFill>
                <a:latin typeface="Tahoma" pitchFamily="34" charset="0"/>
              </a:endParaRPr>
            </a:p>
          </p:txBody>
        </p:sp>
      </p:grpSp>
      <p:sp>
        <p:nvSpPr>
          <p:cNvPr id="223" name="TextBox 222"/>
          <p:cNvSpPr txBox="1"/>
          <p:nvPr/>
        </p:nvSpPr>
        <p:spPr>
          <a:xfrm>
            <a:off x="3707904" y="980728"/>
            <a:ext cx="23042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, Т=2</a:t>
            </a:r>
            <a:r>
              <a:rPr lang="el-GR" sz="3200" i="1" dirty="0" smtClean="0">
                <a:latin typeface="Tahoma" pitchFamily="34" charset="0"/>
              </a:rPr>
              <a:t>π</a:t>
            </a:r>
            <a:endParaRPr lang="ru-RU" sz="3200" dirty="0"/>
          </a:p>
        </p:txBody>
      </p:sp>
      <p:sp>
        <p:nvSpPr>
          <p:cNvPr id="224" name="TextBox 223"/>
          <p:cNvSpPr txBox="1"/>
          <p:nvPr/>
        </p:nvSpPr>
        <p:spPr>
          <a:xfrm>
            <a:off x="0" y="548680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Нечётная</a:t>
            </a:r>
            <a:endParaRPr lang="ru-RU" sz="3200" dirty="0"/>
          </a:p>
        </p:txBody>
      </p:sp>
      <p:sp>
        <p:nvSpPr>
          <p:cNvPr id="225" name="Полилиния 224"/>
          <p:cNvSpPr/>
          <p:nvPr/>
        </p:nvSpPr>
        <p:spPr>
          <a:xfrm>
            <a:off x="4572000" y="4346917"/>
            <a:ext cx="2335237" cy="1029286"/>
          </a:xfrm>
          <a:custGeom>
            <a:avLst/>
            <a:gdLst>
              <a:gd name="connsiteX0" fmla="*/ 0 w 2335237"/>
              <a:gd name="connsiteY0" fmla="*/ 534572 h 1029286"/>
              <a:gd name="connsiteX1" fmla="*/ 211015 w 2335237"/>
              <a:gd name="connsiteY1" fmla="*/ 295421 h 1029286"/>
              <a:gd name="connsiteX2" fmla="*/ 365760 w 2335237"/>
              <a:gd name="connsiteY2" fmla="*/ 182880 h 1029286"/>
              <a:gd name="connsiteX3" fmla="*/ 548640 w 2335237"/>
              <a:gd name="connsiteY3" fmla="*/ 56271 h 1029286"/>
              <a:gd name="connsiteX4" fmla="*/ 633046 w 2335237"/>
              <a:gd name="connsiteY4" fmla="*/ 28135 h 1029286"/>
              <a:gd name="connsiteX5" fmla="*/ 745588 w 2335237"/>
              <a:gd name="connsiteY5" fmla="*/ 0 h 1029286"/>
              <a:gd name="connsiteX6" fmla="*/ 872197 w 2335237"/>
              <a:gd name="connsiteY6" fmla="*/ 28135 h 1029286"/>
              <a:gd name="connsiteX7" fmla="*/ 984738 w 2335237"/>
              <a:gd name="connsiteY7" fmla="*/ 70338 h 1029286"/>
              <a:gd name="connsiteX8" fmla="*/ 1069145 w 2335237"/>
              <a:gd name="connsiteY8" fmla="*/ 126609 h 1029286"/>
              <a:gd name="connsiteX9" fmla="*/ 1181686 w 2335237"/>
              <a:gd name="connsiteY9" fmla="*/ 239151 h 1029286"/>
              <a:gd name="connsiteX10" fmla="*/ 1280160 w 2335237"/>
              <a:gd name="connsiteY10" fmla="*/ 309489 h 1029286"/>
              <a:gd name="connsiteX11" fmla="*/ 1434905 w 2335237"/>
              <a:gd name="connsiteY11" fmla="*/ 436098 h 1029286"/>
              <a:gd name="connsiteX12" fmla="*/ 1505243 w 2335237"/>
              <a:gd name="connsiteY12" fmla="*/ 520505 h 1029286"/>
              <a:gd name="connsiteX13" fmla="*/ 1631852 w 2335237"/>
              <a:gd name="connsiteY13" fmla="*/ 633046 h 1029286"/>
              <a:gd name="connsiteX14" fmla="*/ 1716258 w 2335237"/>
              <a:gd name="connsiteY14" fmla="*/ 731520 h 1029286"/>
              <a:gd name="connsiteX15" fmla="*/ 1800665 w 2335237"/>
              <a:gd name="connsiteY15" fmla="*/ 829994 h 1029286"/>
              <a:gd name="connsiteX16" fmla="*/ 1927274 w 2335237"/>
              <a:gd name="connsiteY16" fmla="*/ 928468 h 1029286"/>
              <a:gd name="connsiteX17" fmla="*/ 2053883 w 2335237"/>
              <a:gd name="connsiteY17" fmla="*/ 998806 h 1029286"/>
              <a:gd name="connsiteX18" fmla="*/ 2250831 w 2335237"/>
              <a:gd name="connsiteY18" fmla="*/ 1012874 h 1029286"/>
              <a:gd name="connsiteX19" fmla="*/ 2335237 w 2335237"/>
              <a:gd name="connsiteY19" fmla="*/ 1026941 h 102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335237" h="1029286">
                <a:moveTo>
                  <a:pt x="0" y="534572"/>
                </a:moveTo>
                <a:cubicBezTo>
                  <a:pt x="75027" y="444304"/>
                  <a:pt x="150055" y="354036"/>
                  <a:pt x="211015" y="295421"/>
                </a:cubicBezTo>
                <a:cubicBezTo>
                  <a:pt x="271975" y="236806"/>
                  <a:pt x="309489" y="222738"/>
                  <a:pt x="365760" y="182880"/>
                </a:cubicBezTo>
                <a:cubicBezTo>
                  <a:pt x="422031" y="143022"/>
                  <a:pt x="504092" y="82062"/>
                  <a:pt x="548640" y="56271"/>
                </a:cubicBezTo>
                <a:cubicBezTo>
                  <a:pt x="593188" y="30480"/>
                  <a:pt x="600221" y="37513"/>
                  <a:pt x="633046" y="28135"/>
                </a:cubicBezTo>
                <a:cubicBezTo>
                  <a:pt x="665871" y="18757"/>
                  <a:pt x="705730" y="0"/>
                  <a:pt x="745588" y="0"/>
                </a:cubicBezTo>
                <a:cubicBezTo>
                  <a:pt x="785446" y="0"/>
                  <a:pt x="832339" y="16412"/>
                  <a:pt x="872197" y="28135"/>
                </a:cubicBezTo>
                <a:cubicBezTo>
                  <a:pt x="912055" y="39858"/>
                  <a:pt x="951913" y="53926"/>
                  <a:pt x="984738" y="70338"/>
                </a:cubicBezTo>
                <a:cubicBezTo>
                  <a:pt x="1017563" y="86750"/>
                  <a:pt x="1036320" y="98474"/>
                  <a:pt x="1069145" y="126609"/>
                </a:cubicBezTo>
                <a:cubicBezTo>
                  <a:pt x="1101970" y="154744"/>
                  <a:pt x="1146517" y="208671"/>
                  <a:pt x="1181686" y="239151"/>
                </a:cubicBezTo>
                <a:cubicBezTo>
                  <a:pt x="1216855" y="269631"/>
                  <a:pt x="1237957" y="276665"/>
                  <a:pt x="1280160" y="309489"/>
                </a:cubicBezTo>
                <a:cubicBezTo>
                  <a:pt x="1322363" y="342314"/>
                  <a:pt x="1397391" y="400929"/>
                  <a:pt x="1434905" y="436098"/>
                </a:cubicBezTo>
                <a:cubicBezTo>
                  <a:pt x="1472419" y="471267"/>
                  <a:pt x="1472419" y="487680"/>
                  <a:pt x="1505243" y="520505"/>
                </a:cubicBezTo>
                <a:cubicBezTo>
                  <a:pt x="1538067" y="553330"/>
                  <a:pt x="1596683" y="597877"/>
                  <a:pt x="1631852" y="633046"/>
                </a:cubicBezTo>
                <a:cubicBezTo>
                  <a:pt x="1667021" y="668215"/>
                  <a:pt x="1716258" y="731520"/>
                  <a:pt x="1716258" y="731520"/>
                </a:cubicBezTo>
                <a:cubicBezTo>
                  <a:pt x="1744393" y="764345"/>
                  <a:pt x="1765496" y="797169"/>
                  <a:pt x="1800665" y="829994"/>
                </a:cubicBezTo>
                <a:cubicBezTo>
                  <a:pt x="1835834" y="862819"/>
                  <a:pt x="1885071" y="900333"/>
                  <a:pt x="1927274" y="928468"/>
                </a:cubicBezTo>
                <a:cubicBezTo>
                  <a:pt x="1969477" y="956603"/>
                  <a:pt x="1999957" y="984738"/>
                  <a:pt x="2053883" y="998806"/>
                </a:cubicBezTo>
                <a:cubicBezTo>
                  <a:pt x="2107809" y="1012874"/>
                  <a:pt x="2203939" y="1008185"/>
                  <a:pt x="2250831" y="1012874"/>
                </a:cubicBezTo>
                <a:cubicBezTo>
                  <a:pt x="2297723" y="1017563"/>
                  <a:pt x="2318825" y="1029286"/>
                  <a:pt x="2335237" y="1026941"/>
                </a:cubicBezTo>
              </a:path>
            </a:pathLst>
          </a:cu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6" name="Полилиния 225"/>
          <p:cNvSpPr/>
          <p:nvPr/>
        </p:nvSpPr>
        <p:spPr>
          <a:xfrm rot="10800000">
            <a:off x="2267744" y="4365104"/>
            <a:ext cx="2335237" cy="1029286"/>
          </a:xfrm>
          <a:custGeom>
            <a:avLst/>
            <a:gdLst>
              <a:gd name="connsiteX0" fmla="*/ 0 w 2335237"/>
              <a:gd name="connsiteY0" fmla="*/ 534572 h 1029286"/>
              <a:gd name="connsiteX1" fmla="*/ 211015 w 2335237"/>
              <a:gd name="connsiteY1" fmla="*/ 295421 h 1029286"/>
              <a:gd name="connsiteX2" fmla="*/ 365760 w 2335237"/>
              <a:gd name="connsiteY2" fmla="*/ 182880 h 1029286"/>
              <a:gd name="connsiteX3" fmla="*/ 548640 w 2335237"/>
              <a:gd name="connsiteY3" fmla="*/ 56271 h 1029286"/>
              <a:gd name="connsiteX4" fmla="*/ 633046 w 2335237"/>
              <a:gd name="connsiteY4" fmla="*/ 28135 h 1029286"/>
              <a:gd name="connsiteX5" fmla="*/ 745588 w 2335237"/>
              <a:gd name="connsiteY5" fmla="*/ 0 h 1029286"/>
              <a:gd name="connsiteX6" fmla="*/ 872197 w 2335237"/>
              <a:gd name="connsiteY6" fmla="*/ 28135 h 1029286"/>
              <a:gd name="connsiteX7" fmla="*/ 984738 w 2335237"/>
              <a:gd name="connsiteY7" fmla="*/ 70338 h 1029286"/>
              <a:gd name="connsiteX8" fmla="*/ 1069145 w 2335237"/>
              <a:gd name="connsiteY8" fmla="*/ 126609 h 1029286"/>
              <a:gd name="connsiteX9" fmla="*/ 1181686 w 2335237"/>
              <a:gd name="connsiteY9" fmla="*/ 239151 h 1029286"/>
              <a:gd name="connsiteX10" fmla="*/ 1280160 w 2335237"/>
              <a:gd name="connsiteY10" fmla="*/ 309489 h 1029286"/>
              <a:gd name="connsiteX11" fmla="*/ 1434905 w 2335237"/>
              <a:gd name="connsiteY11" fmla="*/ 436098 h 1029286"/>
              <a:gd name="connsiteX12" fmla="*/ 1505243 w 2335237"/>
              <a:gd name="connsiteY12" fmla="*/ 520505 h 1029286"/>
              <a:gd name="connsiteX13" fmla="*/ 1631852 w 2335237"/>
              <a:gd name="connsiteY13" fmla="*/ 633046 h 1029286"/>
              <a:gd name="connsiteX14" fmla="*/ 1716258 w 2335237"/>
              <a:gd name="connsiteY14" fmla="*/ 731520 h 1029286"/>
              <a:gd name="connsiteX15" fmla="*/ 1800665 w 2335237"/>
              <a:gd name="connsiteY15" fmla="*/ 829994 h 1029286"/>
              <a:gd name="connsiteX16" fmla="*/ 1927274 w 2335237"/>
              <a:gd name="connsiteY16" fmla="*/ 928468 h 1029286"/>
              <a:gd name="connsiteX17" fmla="*/ 2053883 w 2335237"/>
              <a:gd name="connsiteY17" fmla="*/ 998806 h 1029286"/>
              <a:gd name="connsiteX18" fmla="*/ 2250831 w 2335237"/>
              <a:gd name="connsiteY18" fmla="*/ 1012874 h 1029286"/>
              <a:gd name="connsiteX19" fmla="*/ 2335237 w 2335237"/>
              <a:gd name="connsiteY19" fmla="*/ 1026941 h 1029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335237" h="1029286">
                <a:moveTo>
                  <a:pt x="0" y="534572"/>
                </a:moveTo>
                <a:cubicBezTo>
                  <a:pt x="75027" y="444304"/>
                  <a:pt x="150055" y="354036"/>
                  <a:pt x="211015" y="295421"/>
                </a:cubicBezTo>
                <a:cubicBezTo>
                  <a:pt x="271975" y="236806"/>
                  <a:pt x="309489" y="222738"/>
                  <a:pt x="365760" y="182880"/>
                </a:cubicBezTo>
                <a:cubicBezTo>
                  <a:pt x="422031" y="143022"/>
                  <a:pt x="504092" y="82062"/>
                  <a:pt x="548640" y="56271"/>
                </a:cubicBezTo>
                <a:cubicBezTo>
                  <a:pt x="593188" y="30480"/>
                  <a:pt x="600221" y="37513"/>
                  <a:pt x="633046" y="28135"/>
                </a:cubicBezTo>
                <a:cubicBezTo>
                  <a:pt x="665871" y="18757"/>
                  <a:pt x="705730" y="0"/>
                  <a:pt x="745588" y="0"/>
                </a:cubicBezTo>
                <a:cubicBezTo>
                  <a:pt x="785446" y="0"/>
                  <a:pt x="832339" y="16412"/>
                  <a:pt x="872197" y="28135"/>
                </a:cubicBezTo>
                <a:cubicBezTo>
                  <a:pt x="912055" y="39858"/>
                  <a:pt x="951913" y="53926"/>
                  <a:pt x="984738" y="70338"/>
                </a:cubicBezTo>
                <a:cubicBezTo>
                  <a:pt x="1017563" y="86750"/>
                  <a:pt x="1036320" y="98474"/>
                  <a:pt x="1069145" y="126609"/>
                </a:cubicBezTo>
                <a:cubicBezTo>
                  <a:pt x="1101970" y="154744"/>
                  <a:pt x="1146517" y="208671"/>
                  <a:pt x="1181686" y="239151"/>
                </a:cubicBezTo>
                <a:cubicBezTo>
                  <a:pt x="1216855" y="269631"/>
                  <a:pt x="1237957" y="276665"/>
                  <a:pt x="1280160" y="309489"/>
                </a:cubicBezTo>
                <a:cubicBezTo>
                  <a:pt x="1322363" y="342314"/>
                  <a:pt x="1397391" y="400929"/>
                  <a:pt x="1434905" y="436098"/>
                </a:cubicBezTo>
                <a:cubicBezTo>
                  <a:pt x="1472419" y="471267"/>
                  <a:pt x="1472419" y="487680"/>
                  <a:pt x="1505243" y="520505"/>
                </a:cubicBezTo>
                <a:cubicBezTo>
                  <a:pt x="1538067" y="553330"/>
                  <a:pt x="1596683" y="597877"/>
                  <a:pt x="1631852" y="633046"/>
                </a:cubicBezTo>
                <a:cubicBezTo>
                  <a:pt x="1667021" y="668215"/>
                  <a:pt x="1716258" y="731520"/>
                  <a:pt x="1716258" y="731520"/>
                </a:cubicBezTo>
                <a:cubicBezTo>
                  <a:pt x="1744393" y="764345"/>
                  <a:pt x="1765496" y="797169"/>
                  <a:pt x="1800665" y="829994"/>
                </a:cubicBezTo>
                <a:cubicBezTo>
                  <a:pt x="1835834" y="862819"/>
                  <a:pt x="1885071" y="900333"/>
                  <a:pt x="1927274" y="928468"/>
                </a:cubicBezTo>
                <a:cubicBezTo>
                  <a:pt x="1969477" y="956603"/>
                  <a:pt x="1999957" y="984738"/>
                  <a:pt x="2053883" y="998806"/>
                </a:cubicBezTo>
                <a:cubicBezTo>
                  <a:pt x="2107809" y="1012874"/>
                  <a:pt x="2203939" y="1008185"/>
                  <a:pt x="2250831" y="1012874"/>
                </a:cubicBezTo>
                <a:cubicBezTo>
                  <a:pt x="2297723" y="1017563"/>
                  <a:pt x="2318825" y="1029286"/>
                  <a:pt x="2335237" y="1026941"/>
                </a:cubicBezTo>
              </a:path>
            </a:pathLst>
          </a:cu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7" name="Oval 765"/>
          <p:cNvSpPr>
            <a:spLocks noChangeArrowheads="1"/>
          </p:cNvSpPr>
          <p:nvPr/>
        </p:nvSpPr>
        <p:spPr bwMode="auto">
          <a:xfrm flipH="1" flipV="1">
            <a:off x="4499992" y="4797152"/>
            <a:ext cx="144016" cy="144016"/>
          </a:xfrm>
          <a:prstGeom prst="ellipse">
            <a:avLst/>
          </a:prstGeom>
          <a:solidFill>
            <a:srgbClr val="FFC000"/>
          </a:solidFill>
          <a:ln w="9525">
            <a:solidFill>
              <a:srgbClr val="00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0" name="TextBox 229"/>
          <p:cNvSpPr txBox="1"/>
          <p:nvPr/>
        </p:nvSpPr>
        <p:spPr>
          <a:xfrm>
            <a:off x="1799184" y="548680"/>
            <a:ext cx="73448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, график симметричен относительно начала координат</a:t>
            </a:r>
            <a:endParaRPr lang="ru-RU" sz="3200" dirty="0"/>
          </a:p>
        </p:txBody>
      </p:sp>
      <p:sp>
        <p:nvSpPr>
          <p:cNvPr id="235" name="TextBox 234"/>
          <p:cNvSpPr txBox="1"/>
          <p:nvPr/>
        </p:nvSpPr>
        <p:spPr>
          <a:xfrm>
            <a:off x="0" y="1124744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Нули функции:</a:t>
            </a:r>
            <a:endParaRPr lang="ru-RU" sz="3200" dirty="0"/>
          </a:p>
        </p:txBody>
      </p:sp>
      <p:sp>
        <p:nvSpPr>
          <p:cNvPr id="236" name="Oval 163"/>
          <p:cNvSpPr>
            <a:spLocks noChangeArrowheads="1"/>
          </p:cNvSpPr>
          <p:nvPr/>
        </p:nvSpPr>
        <p:spPr bwMode="auto">
          <a:xfrm>
            <a:off x="4499992" y="4797152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7" name="Oval 163"/>
          <p:cNvSpPr>
            <a:spLocks noChangeArrowheads="1"/>
          </p:cNvSpPr>
          <p:nvPr/>
        </p:nvSpPr>
        <p:spPr bwMode="auto">
          <a:xfrm>
            <a:off x="6012160" y="4797152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8" name="Oval 163"/>
          <p:cNvSpPr>
            <a:spLocks noChangeArrowheads="1"/>
          </p:cNvSpPr>
          <p:nvPr/>
        </p:nvSpPr>
        <p:spPr bwMode="auto">
          <a:xfrm>
            <a:off x="7452320" y="4797152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39" name="Oval 163"/>
          <p:cNvSpPr>
            <a:spLocks noChangeArrowheads="1"/>
          </p:cNvSpPr>
          <p:nvPr/>
        </p:nvSpPr>
        <p:spPr bwMode="auto">
          <a:xfrm>
            <a:off x="3059832" y="4797152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0" name="Oval 163"/>
          <p:cNvSpPr>
            <a:spLocks noChangeArrowheads="1"/>
          </p:cNvSpPr>
          <p:nvPr/>
        </p:nvSpPr>
        <p:spPr bwMode="auto">
          <a:xfrm>
            <a:off x="1547664" y="4797152"/>
            <a:ext cx="139700" cy="133350"/>
          </a:xfrm>
          <a:prstGeom prst="ellipse">
            <a:avLst/>
          </a:prstGeom>
          <a:solidFill>
            <a:srgbClr val="0000CC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41" name="TextBox 240"/>
          <p:cNvSpPr txBox="1"/>
          <p:nvPr/>
        </p:nvSpPr>
        <p:spPr>
          <a:xfrm>
            <a:off x="2915816" y="1124744"/>
            <a:ext cx="45365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У=0 при </a:t>
            </a:r>
            <a:r>
              <a:rPr lang="ru-RU" sz="3200" i="1" dirty="0" err="1" smtClean="0">
                <a:latin typeface="Tahoma" pitchFamily="34" charset="0"/>
              </a:rPr>
              <a:t>х=</a:t>
            </a:r>
            <a:r>
              <a:rPr lang="el-GR" sz="3200" i="1" dirty="0" smtClean="0">
                <a:latin typeface="Tahoma" pitchFamily="34" charset="0"/>
              </a:rPr>
              <a:t>π</a:t>
            </a:r>
            <a:r>
              <a:rPr lang="en-US" sz="3200" i="1" dirty="0" smtClean="0">
                <a:latin typeface="Tahoma" pitchFamily="34" charset="0"/>
              </a:rPr>
              <a:t>k</a:t>
            </a:r>
            <a:r>
              <a:rPr lang="ru-RU" sz="3200" i="1" dirty="0" smtClean="0">
                <a:latin typeface="Tahoma" pitchFamily="34" charset="0"/>
              </a:rPr>
              <a:t>, </a:t>
            </a:r>
            <a:r>
              <a:rPr lang="en-US" sz="3200" i="1" dirty="0" smtClean="0">
                <a:latin typeface="Tahoma" pitchFamily="34" charset="0"/>
              </a:rPr>
              <a:t>k 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ϵ</a:t>
            </a:r>
            <a:r>
              <a:rPr lang="en-US" sz="3200" i="1" dirty="0" smtClean="0">
                <a:latin typeface="Tahoma" pitchFamily="34" charset="0"/>
              </a:rPr>
              <a:t> </a:t>
            </a:r>
            <a:r>
              <a:rPr lang="en-US" sz="3200" b="1" i="1" dirty="0" smtClean="0">
                <a:latin typeface="Tahoma" pitchFamily="34" charset="0"/>
              </a:rPr>
              <a:t>Z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8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4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7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0" dur="10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3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000" fill="hold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3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2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7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00"/>
                            </p:stCondLst>
                            <p:childTnLst>
                              <p:par>
                                <p:cTn id="89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0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3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6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000"/>
                            </p:stCondLst>
                            <p:childTnLst>
                              <p:par>
                                <p:cTn id="98" presetID="35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9" dur="1000" fill="hold"/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9" dur="10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2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1"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6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1"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5.18519E-6 L -0.15972 -5.18519E-6 " pathEditMode="relative" ptsTypes="AA">
                                      <p:cBhvr>
                                        <p:cTn id="140" dur="2000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/>
                                        <p:tgtEl>
                                          <p:spTgt spid="2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3" dur="10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6" dur="10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/>
                                        <p:tgtEl>
                                          <p:spTgt spid="2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8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1" dur="10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1000"/>
                                        <p:tgtEl>
                                          <p:spTgt spid="2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3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 tmFilter="0, 0; .2, .5; .8, .5; 1, 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0" dur="250" autoRev="1" fill="hold"/>
                                        <p:tgtEl>
                                          <p:spTgt spid="2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500"/>
                            </p:stCondLst>
                            <p:childTnLst>
                              <p:par>
                                <p:cTn id="182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3" dur="500" tmFilter="0, 0; .2, .5; .8, .5; 1, 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4" dur="250" autoRev="1" fill="hold"/>
                                        <p:tgtEl>
                                          <p:spTgt spid="2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000"/>
                            </p:stCondLst>
                            <p:childTnLst>
                              <p:par>
                                <p:cTn id="186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500" tmFilter="0, 0; .2, .5; .8, .5; 1, 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8" dur="250" autoRev="1" fill="hold"/>
                                        <p:tgtEl>
                                          <p:spTgt spid="2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500"/>
                            </p:stCondLst>
                            <p:childTnLst>
                              <p:par>
                                <p:cTn id="190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1" dur="500" tmFilter="0, 0; .2, .5; .8, .5; 1, 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2" dur="250" autoRev="1" fill="hold"/>
                                        <p:tgtEl>
                                          <p:spTgt spid="2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2000"/>
                            </p:stCondLst>
                            <p:childTnLst>
                              <p:par>
                                <p:cTn id="194" presetID="26" presetClass="emph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5" dur="500" tmFilter="0, 0; .2, .5; .8, .5; 1, 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6" dur="250" autoRev="1" fill="hold"/>
                                        <p:tgtEl>
                                          <p:spTgt spid="22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2500"/>
                            </p:stCondLst>
                            <p:childTnLst>
                              <p:par>
                                <p:cTn id="198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3500"/>
                            </p:stCondLst>
                            <p:childTnLst>
                              <p:par>
                                <p:cTn id="20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6" dur="500" tmFilter="0, 0; .2, .5; .8, .5; 1, 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7" dur="250" autoRev="1" fill="hold"/>
                                        <p:tgtEl>
                                          <p:spTgt spid="2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4000"/>
                            </p:stCondLst>
                            <p:childTnLst>
                              <p:par>
                                <p:cTn id="209" presetID="26" presetClass="emph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0" dur="500" tmFilter="0, 0; .2, .5; .8, .5; 1, 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1" dur="250" autoRev="1" fill="hold"/>
                                        <p:tgtEl>
                                          <p:spTgt spid="2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4500"/>
                            </p:stCondLst>
                            <p:childTnLst>
                              <p:par>
                                <p:cTn id="213" presetID="26" presetClass="emph" presetSubtype="0" fill="hold" grpId="3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4" dur="500" tmFilter="0, 0; .2, .5; .8, .5; 1, 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5" dur="250" autoRev="1" fill="hold"/>
                                        <p:tgtEl>
                                          <p:spTgt spid="2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5000"/>
                            </p:stCondLst>
                            <p:childTnLst>
                              <p:par>
                                <p:cTn id="217" presetID="26" presetClass="emph" presetSubtype="0" fill="hold" grpId="4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18" dur="500" tmFilter="0, 0; .2, .5; .8, .5; 1, 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9" dur="250" autoRev="1" fill="hold"/>
                                        <p:tgtEl>
                                          <p:spTgt spid="2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5500"/>
                            </p:stCondLst>
                            <p:childTnLst>
                              <p:par>
                                <p:cTn id="221" presetID="26" presetClass="emph" presetSubtype="0" fill="hold" grpId="5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22" dur="500" tmFilter="0, 0; .2, .5; .8, .5; 1, 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3" dur="250" autoRev="1" fill="hold"/>
                                        <p:tgtEl>
                                          <p:spTgt spid="2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7" fill="hold">
                      <p:stCondLst>
                        <p:cond delay="indefinite"/>
                      </p:stCondLst>
                      <p:childTnLst>
                        <p:par>
                          <p:cTn id="228" fill="hold">
                            <p:stCondLst>
                              <p:cond delay="0"/>
                            </p:stCondLst>
                            <p:childTnLst>
                              <p:par>
                                <p:cTn id="2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4" fill="hold">
                      <p:stCondLst>
                        <p:cond delay="indefinite"/>
                      </p:stCondLst>
                      <p:childTnLst>
                        <p:par>
                          <p:cTn id="235" fill="hold">
                            <p:stCondLst>
                              <p:cond delay="0"/>
                            </p:stCondLst>
                            <p:childTnLst>
                              <p:par>
                                <p:cTn id="236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7" dur="10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9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2" dur="1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3" dur="1000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4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6" presetID="55" presetClass="exit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7" dur="10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8" dur="1000"/>
                                        <p:tgtEl>
                                          <p:spTgt spid="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9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1" presetID="55" presetClass="exit" presetSubtype="0" fill="hold" grpId="7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lin" valueType="num">
                                      <p:cBhvr>
                                        <p:cTn id="252" dur="1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1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4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57" dur="10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10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9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1" fill="hold">
                      <p:stCondLst>
                        <p:cond delay="indefinite"/>
                      </p:stCondLst>
                      <p:childTnLst>
                        <p:par>
                          <p:cTn id="262" fill="hold">
                            <p:stCondLst>
                              <p:cond delay="0"/>
                            </p:stCondLst>
                            <p:childTnLst>
                              <p:par>
                                <p:cTn id="26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5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6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8" fill="hold">
                      <p:stCondLst>
                        <p:cond delay="indefinite"/>
                      </p:stCondLst>
                      <p:childTnLst>
                        <p:par>
                          <p:cTn id="269" fill="hold">
                            <p:stCondLst>
                              <p:cond delay="0"/>
                            </p:stCondLst>
                            <p:childTnLst>
                              <p:par>
                                <p:cTn id="27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6" fill="hold">
                            <p:stCondLst>
                              <p:cond delay="2000"/>
                            </p:stCondLst>
                            <p:childTnLst>
                              <p:par>
                                <p:cTn id="28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3" fill="hold">
                            <p:stCondLst>
                              <p:cond delay="4000"/>
                            </p:stCondLst>
                            <p:childTnLst>
                              <p:par>
                                <p:cTn id="30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6000"/>
                            </p:stCondLst>
                            <p:childTnLst>
                              <p:par>
                                <p:cTn id="32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7" fill="hold">
                            <p:stCondLst>
                              <p:cond delay="8000"/>
                            </p:stCondLst>
                            <p:childTnLst>
                              <p:par>
                                <p:cTn id="33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4" fill="hold">
                      <p:stCondLst>
                        <p:cond delay="indefinite"/>
                      </p:stCondLst>
                      <p:childTnLst>
                        <p:par>
                          <p:cTn id="355" fill="hold">
                            <p:stCondLst>
                              <p:cond delay="0"/>
                            </p:stCondLst>
                            <p:childTnLst>
                              <p:par>
                                <p:cTn id="35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8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9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0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1" fill="hold">
                      <p:stCondLst>
                        <p:cond delay="indefinite"/>
                      </p:stCondLst>
                      <p:childTnLst>
                        <p:par>
                          <p:cTn id="362" fill="hold">
                            <p:stCondLst>
                              <p:cond delay="0"/>
                            </p:stCondLst>
                            <p:childTnLst>
                              <p:par>
                                <p:cTn id="363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4" dur="10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6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8" presetID="55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69" dur="10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1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4" dur="1000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6"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9" dur="10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1"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4" dur="10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86"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9" dur="10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0" dur="1000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1"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94" dur="10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5" dur="1000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96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2" grpId="0" animBg="1"/>
      <p:bldP spid="197" grpId="0"/>
      <p:bldP spid="197" grpId="1"/>
      <p:bldP spid="201" grpId="0"/>
      <p:bldP spid="201" grpId="1"/>
      <p:bldP spid="202" grpId="0"/>
      <p:bldP spid="202" grpId="1"/>
      <p:bldP spid="205" grpId="0"/>
      <p:bldP spid="205" grpId="1"/>
      <p:bldP spid="212" grpId="0"/>
      <p:bldP spid="212" grpId="1"/>
      <p:bldP spid="223" grpId="0"/>
      <p:bldP spid="223" grpId="1"/>
      <p:bldP spid="224" grpId="0"/>
      <p:bldP spid="224" grpId="1"/>
      <p:bldP spid="225" grpId="0" animBg="1"/>
      <p:bldP spid="225" grpId="1" animBg="1"/>
      <p:bldP spid="225" grpId="2" animBg="1"/>
      <p:bldP spid="225" grpId="3" animBg="1"/>
      <p:bldP spid="225" grpId="4" animBg="1"/>
      <p:bldP spid="225" grpId="5" animBg="1"/>
      <p:bldP spid="225" grpId="7" animBg="1"/>
      <p:bldP spid="226" grpId="0" animBg="1"/>
      <p:bldP spid="226" grpId="1" animBg="1"/>
      <p:bldP spid="226" grpId="2" animBg="1"/>
      <p:bldP spid="226" grpId="3" animBg="1"/>
      <p:bldP spid="226" grpId="4" animBg="1"/>
      <p:bldP spid="226" grpId="5" animBg="1"/>
      <p:bldP spid="226" grpId="7" animBg="1"/>
      <p:bldP spid="227" grpId="0" animBg="1"/>
      <p:bldP spid="227" grpId="2" animBg="1"/>
      <p:bldP spid="230" grpId="0"/>
      <p:bldP spid="230" grpId="1"/>
      <p:bldP spid="235" grpId="0"/>
      <p:bldP spid="235" grpId="1"/>
      <p:bldP spid="236" grpId="0" animBg="1"/>
      <p:bldP spid="236" grpId="1" animBg="1"/>
      <p:bldP spid="237" grpId="0" animBg="1"/>
      <p:bldP spid="237" grpId="1" animBg="1"/>
      <p:bldP spid="238" grpId="0" animBg="1"/>
      <p:bldP spid="238" grpId="1" animBg="1"/>
      <p:bldP spid="239" grpId="0" animBg="1"/>
      <p:bldP spid="239" grpId="1" animBg="1"/>
      <p:bldP spid="240" grpId="0" animBg="1"/>
      <p:bldP spid="240" grpId="1" animBg="1"/>
      <p:bldP spid="241" grpId="0"/>
      <p:bldP spid="241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1"/>
          <p:cNvGrpSpPr>
            <a:grpSpLocks/>
          </p:cNvGrpSpPr>
          <p:nvPr/>
        </p:nvGrpSpPr>
        <p:grpSpPr bwMode="auto">
          <a:xfrm>
            <a:off x="165100" y="3422650"/>
            <a:ext cx="8826500" cy="2970213"/>
            <a:chOff x="104" y="1356"/>
            <a:chExt cx="5560" cy="1871"/>
          </a:xfrm>
        </p:grpSpPr>
        <p:sp>
          <p:nvSpPr>
            <p:cNvPr id="3" name="Rectangle 7"/>
            <p:cNvSpPr>
              <a:spLocks noChangeArrowheads="1"/>
            </p:cNvSpPr>
            <p:nvPr/>
          </p:nvSpPr>
          <p:spPr bwMode="auto">
            <a:xfrm>
              <a:off x="128" y="1370"/>
              <a:ext cx="5536" cy="18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04" y="1356"/>
              <a:ext cx="5552" cy="1871"/>
              <a:chOff x="-8" y="1202"/>
              <a:chExt cx="5552" cy="1871"/>
            </a:xfrm>
          </p:grpSpPr>
          <p:sp>
            <p:nvSpPr>
              <p:cNvPr id="66" name="Line 9"/>
              <p:cNvSpPr>
                <a:spLocks noChangeShapeType="1"/>
              </p:cNvSpPr>
              <p:nvPr/>
            </p:nvSpPr>
            <p:spPr bwMode="auto">
              <a:xfrm>
                <a:off x="0" y="2123"/>
                <a:ext cx="308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Line 10"/>
              <p:cNvSpPr>
                <a:spLocks noChangeShapeType="1"/>
              </p:cNvSpPr>
              <p:nvPr/>
            </p:nvSpPr>
            <p:spPr bwMode="auto">
              <a:xfrm>
                <a:off x="7" y="2743"/>
                <a:ext cx="308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Line 11"/>
              <p:cNvSpPr>
                <a:spLocks noChangeShapeType="1"/>
              </p:cNvSpPr>
              <p:nvPr/>
            </p:nvSpPr>
            <p:spPr bwMode="auto">
              <a:xfrm>
                <a:off x="12" y="1816"/>
                <a:ext cx="306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Line 12"/>
              <p:cNvSpPr>
                <a:spLocks noChangeShapeType="1"/>
              </p:cNvSpPr>
              <p:nvPr/>
            </p:nvSpPr>
            <p:spPr bwMode="auto">
              <a:xfrm>
                <a:off x="0" y="1519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Line 13"/>
              <p:cNvSpPr>
                <a:spLocks noChangeShapeType="1"/>
              </p:cNvSpPr>
              <p:nvPr/>
            </p:nvSpPr>
            <p:spPr bwMode="auto">
              <a:xfrm>
                <a:off x="18" y="3059"/>
                <a:ext cx="307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Line 14"/>
              <p:cNvSpPr>
                <a:spLocks noChangeShapeType="1"/>
              </p:cNvSpPr>
              <p:nvPr/>
            </p:nvSpPr>
            <p:spPr bwMode="auto">
              <a:xfrm>
                <a:off x="5" y="2438"/>
                <a:ext cx="307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Line 15"/>
              <p:cNvSpPr>
                <a:spLocks noChangeShapeType="1"/>
              </p:cNvSpPr>
              <p:nvPr/>
            </p:nvSpPr>
            <p:spPr bwMode="auto">
              <a:xfrm rot="16200000" flipH="1">
                <a:off x="-929" y="2144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Line 16"/>
              <p:cNvSpPr>
                <a:spLocks noChangeShapeType="1"/>
              </p:cNvSpPr>
              <p:nvPr/>
            </p:nvSpPr>
            <p:spPr bwMode="auto">
              <a:xfrm rot="16200000" flipH="1">
                <a:off x="-613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Line 17"/>
              <p:cNvSpPr>
                <a:spLocks noChangeShapeType="1"/>
              </p:cNvSpPr>
              <p:nvPr/>
            </p:nvSpPr>
            <p:spPr bwMode="auto">
              <a:xfrm rot="5400000">
                <a:off x="-305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Line 18"/>
              <p:cNvSpPr>
                <a:spLocks noChangeShapeType="1"/>
              </p:cNvSpPr>
              <p:nvPr/>
            </p:nvSpPr>
            <p:spPr bwMode="auto">
              <a:xfrm rot="16200000" flipH="1">
                <a:off x="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Line 19"/>
              <p:cNvSpPr>
                <a:spLocks noChangeShapeType="1"/>
              </p:cNvSpPr>
              <p:nvPr/>
            </p:nvSpPr>
            <p:spPr bwMode="auto">
              <a:xfrm rot="5400000">
                <a:off x="308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Line 20"/>
              <p:cNvSpPr>
                <a:spLocks noChangeShapeType="1"/>
              </p:cNvSpPr>
              <p:nvPr/>
            </p:nvSpPr>
            <p:spPr bwMode="auto">
              <a:xfrm rot="5400000">
                <a:off x="618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Line 21"/>
              <p:cNvSpPr>
                <a:spLocks noChangeShapeType="1"/>
              </p:cNvSpPr>
              <p:nvPr/>
            </p:nvSpPr>
            <p:spPr bwMode="auto">
              <a:xfrm rot="16200000" flipH="1">
                <a:off x="923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Line 22"/>
              <p:cNvSpPr>
                <a:spLocks noChangeShapeType="1"/>
              </p:cNvSpPr>
              <p:nvPr/>
            </p:nvSpPr>
            <p:spPr bwMode="auto">
              <a:xfrm rot="5400000">
                <a:off x="1210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Line 23"/>
              <p:cNvSpPr>
                <a:spLocks noChangeShapeType="1"/>
              </p:cNvSpPr>
              <p:nvPr/>
            </p:nvSpPr>
            <p:spPr bwMode="auto">
              <a:xfrm rot="16200000" flipH="1">
                <a:off x="1547" y="2142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Line 24"/>
              <p:cNvSpPr>
                <a:spLocks noChangeShapeType="1"/>
              </p:cNvSpPr>
              <p:nvPr/>
            </p:nvSpPr>
            <p:spPr bwMode="auto">
              <a:xfrm rot="5400000">
                <a:off x="1847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Line 25"/>
              <p:cNvSpPr>
                <a:spLocks noChangeShapeType="1"/>
              </p:cNvSpPr>
              <p:nvPr/>
            </p:nvSpPr>
            <p:spPr bwMode="auto">
              <a:xfrm rot="16200000" flipH="1">
                <a:off x="2157" y="2137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Line 26"/>
              <p:cNvSpPr>
                <a:spLocks noChangeShapeType="1"/>
              </p:cNvSpPr>
              <p:nvPr/>
            </p:nvSpPr>
            <p:spPr bwMode="auto">
              <a:xfrm>
                <a:off x="3072" y="2123"/>
                <a:ext cx="246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Line 27"/>
              <p:cNvSpPr>
                <a:spLocks noChangeShapeType="1"/>
              </p:cNvSpPr>
              <p:nvPr/>
            </p:nvSpPr>
            <p:spPr bwMode="auto">
              <a:xfrm flipV="1">
                <a:off x="3079" y="2743"/>
                <a:ext cx="245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Line 28"/>
              <p:cNvSpPr>
                <a:spLocks noChangeShapeType="1"/>
              </p:cNvSpPr>
              <p:nvPr/>
            </p:nvSpPr>
            <p:spPr bwMode="auto">
              <a:xfrm>
                <a:off x="3084" y="1816"/>
                <a:ext cx="245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Line 29"/>
              <p:cNvSpPr>
                <a:spLocks noChangeShapeType="1"/>
              </p:cNvSpPr>
              <p:nvPr/>
            </p:nvSpPr>
            <p:spPr bwMode="auto">
              <a:xfrm>
                <a:off x="3090" y="3059"/>
                <a:ext cx="245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Line 30"/>
              <p:cNvSpPr>
                <a:spLocks noChangeShapeType="1"/>
              </p:cNvSpPr>
              <p:nvPr/>
            </p:nvSpPr>
            <p:spPr bwMode="auto">
              <a:xfrm flipV="1">
                <a:off x="3077" y="2438"/>
                <a:ext cx="244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Line 31"/>
              <p:cNvSpPr>
                <a:spLocks noChangeShapeType="1"/>
              </p:cNvSpPr>
              <p:nvPr/>
            </p:nvSpPr>
            <p:spPr bwMode="auto">
              <a:xfrm rot="16200000" flipH="1">
                <a:off x="2459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Line 32"/>
              <p:cNvSpPr>
                <a:spLocks noChangeShapeType="1"/>
              </p:cNvSpPr>
              <p:nvPr/>
            </p:nvSpPr>
            <p:spPr bwMode="auto">
              <a:xfrm rot="5400000">
                <a:off x="2763" y="2135"/>
                <a:ext cx="1866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Line 33"/>
              <p:cNvSpPr>
                <a:spLocks noChangeShapeType="1"/>
              </p:cNvSpPr>
              <p:nvPr/>
            </p:nvSpPr>
            <p:spPr bwMode="auto">
              <a:xfrm rot="16200000" flipH="1">
                <a:off x="307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Line 34"/>
              <p:cNvSpPr>
                <a:spLocks noChangeShapeType="1"/>
              </p:cNvSpPr>
              <p:nvPr/>
            </p:nvSpPr>
            <p:spPr bwMode="auto">
              <a:xfrm rot="5400000">
                <a:off x="338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Line 35"/>
              <p:cNvSpPr>
                <a:spLocks noChangeShapeType="1"/>
              </p:cNvSpPr>
              <p:nvPr/>
            </p:nvSpPr>
            <p:spPr bwMode="auto">
              <a:xfrm rot="5400000">
                <a:off x="3690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Line 36"/>
              <p:cNvSpPr>
                <a:spLocks noChangeShapeType="1"/>
              </p:cNvSpPr>
              <p:nvPr/>
            </p:nvSpPr>
            <p:spPr bwMode="auto">
              <a:xfrm rot="5400000">
                <a:off x="3995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Line 37"/>
              <p:cNvSpPr>
                <a:spLocks noChangeShapeType="1"/>
              </p:cNvSpPr>
              <p:nvPr/>
            </p:nvSpPr>
            <p:spPr bwMode="auto">
              <a:xfrm rot="16200000" flipH="1">
                <a:off x="430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Line 38"/>
              <p:cNvSpPr>
                <a:spLocks noChangeShapeType="1"/>
              </p:cNvSpPr>
              <p:nvPr/>
            </p:nvSpPr>
            <p:spPr bwMode="auto">
              <a:xfrm rot="5400000">
                <a:off x="4611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Line 39"/>
              <p:cNvSpPr>
                <a:spLocks noChangeShapeType="1"/>
              </p:cNvSpPr>
              <p:nvPr/>
            </p:nvSpPr>
            <p:spPr bwMode="auto">
              <a:xfrm>
                <a:off x="-8" y="1215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Line 40"/>
            <p:cNvSpPr>
              <a:spLocks noChangeShapeType="1"/>
            </p:cNvSpPr>
            <p:nvPr/>
          </p:nvSpPr>
          <p:spPr bwMode="auto">
            <a:xfrm flipH="1" flipV="1">
              <a:off x="2881" y="1373"/>
              <a:ext cx="3" cy="18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41"/>
            <p:cNvSpPr>
              <a:spLocks noChangeShapeType="1"/>
            </p:cNvSpPr>
            <p:nvPr/>
          </p:nvSpPr>
          <p:spPr bwMode="auto">
            <a:xfrm>
              <a:off x="121" y="2275"/>
              <a:ext cx="54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Text Box 42"/>
            <p:cNvSpPr txBox="1">
              <a:spLocks noChangeArrowheads="1"/>
            </p:cNvSpPr>
            <p:nvPr/>
          </p:nvSpPr>
          <p:spPr bwMode="auto">
            <a:xfrm>
              <a:off x="5514" y="2101"/>
              <a:ext cx="118" cy="18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1600" b="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43"/>
            <p:cNvSpPr txBox="1">
              <a:spLocks noChangeArrowheads="1"/>
            </p:cNvSpPr>
            <p:nvPr/>
          </p:nvSpPr>
          <p:spPr bwMode="auto">
            <a:xfrm>
              <a:off x="3019" y="1369"/>
              <a:ext cx="119" cy="17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1600" b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9" name="Group 44"/>
            <p:cNvGrpSpPr>
              <a:grpSpLocks/>
            </p:cNvGrpSpPr>
            <p:nvPr/>
          </p:nvGrpSpPr>
          <p:grpSpPr bwMode="auto">
            <a:xfrm>
              <a:off x="2862" y="1812"/>
              <a:ext cx="212" cy="895"/>
              <a:chOff x="2862" y="1906"/>
              <a:chExt cx="212" cy="895"/>
            </a:xfrm>
          </p:grpSpPr>
          <p:grpSp>
            <p:nvGrpSpPr>
              <p:cNvPr id="60" name="Group 45"/>
              <p:cNvGrpSpPr>
                <a:grpSpLocks/>
              </p:cNvGrpSpPr>
              <p:nvPr/>
            </p:nvGrpSpPr>
            <p:grpSpPr bwMode="auto">
              <a:xfrm>
                <a:off x="2862" y="1906"/>
                <a:ext cx="177" cy="181"/>
                <a:chOff x="2862" y="1606"/>
                <a:chExt cx="177" cy="181"/>
              </a:xfrm>
            </p:grpSpPr>
            <p:sp>
              <p:nvSpPr>
                <p:cNvPr id="64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2884" y="1606"/>
                  <a:ext cx="155" cy="181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>
                      <a:solidFill>
                        <a:srgbClr val="000000"/>
                      </a:solidFill>
                    </a:rPr>
                    <a:t> 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5" name="Oval 47"/>
                <p:cNvSpPr>
                  <a:spLocks noChangeArrowheads="1"/>
                </p:cNvSpPr>
                <p:nvPr/>
              </p:nvSpPr>
              <p:spPr bwMode="auto">
                <a:xfrm>
                  <a:off x="2862" y="1751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1" name="Group 48"/>
              <p:cNvGrpSpPr>
                <a:grpSpLocks/>
              </p:cNvGrpSpPr>
              <p:nvPr/>
            </p:nvGrpSpPr>
            <p:grpSpPr bwMode="auto">
              <a:xfrm>
                <a:off x="2863" y="2655"/>
                <a:ext cx="211" cy="146"/>
                <a:chOff x="2866" y="2649"/>
                <a:chExt cx="211" cy="146"/>
              </a:xfrm>
            </p:grpSpPr>
            <p:sp>
              <p:nvSpPr>
                <p:cNvPr id="62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928" y="2656"/>
                  <a:ext cx="149" cy="139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 b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3" name="Oval 50"/>
                <p:cNvSpPr>
                  <a:spLocks noChangeArrowheads="1"/>
                </p:cNvSpPr>
                <p:nvPr/>
              </p:nvSpPr>
              <p:spPr bwMode="auto">
                <a:xfrm>
                  <a:off x="2866" y="264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" name="Group 51"/>
            <p:cNvGrpSpPr>
              <a:grpSpLocks/>
            </p:cNvGrpSpPr>
            <p:nvPr/>
          </p:nvGrpSpPr>
          <p:grpSpPr bwMode="auto">
            <a:xfrm>
              <a:off x="501" y="1919"/>
              <a:ext cx="4818" cy="379"/>
              <a:chOff x="501" y="2013"/>
              <a:chExt cx="4818" cy="379"/>
            </a:xfrm>
          </p:grpSpPr>
          <p:grpSp>
            <p:nvGrpSpPr>
              <p:cNvPr id="11" name="Group 52"/>
              <p:cNvGrpSpPr>
                <a:grpSpLocks/>
              </p:cNvGrpSpPr>
              <p:nvPr/>
            </p:nvGrpSpPr>
            <p:grpSpPr bwMode="auto">
              <a:xfrm>
                <a:off x="3725" y="2142"/>
                <a:ext cx="206" cy="250"/>
                <a:chOff x="5255" y="1883"/>
                <a:chExt cx="206" cy="250"/>
              </a:xfrm>
            </p:grpSpPr>
            <p:sp>
              <p:nvSpPr>
                <p:cNvPr id="58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59" name="Oval 54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" name="Group 55"/>
              <p:cNvGrpSpPr>
                <a:grpSpLocks/>
              </p:cNvGrpSpPr>
              <p:nvPr/>
            </p:nvGrpSpPr>
            <p:grpSpPr bwMode="auto">
              <a:xfrm>
                <a:off x="3317" y="2013"/>
                <a:ext cx="126" cy="373"/>
                <a:chOff x="4382" y="1760"/>
                <a:chExt cx="126" cy="373"/>
              </a:xfrm>
            </p:grpSpPr>
            <p:sp>
              <p:nvSpPr>
                <p:cNvPr id="53" name="Oval 56"/>
                <p:cNvSpPr>
                  <a:spLocks noChangeArrowheads="1"/>
                </p:cNvSpPr>
                <p:nvPr/>
              </p:nvSpPr>
              <p:spPr bwMode="auto">
                <a:xfrm>
                  <a:off x="440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54" name="Group 57"/>
                <p:cNvGrpSpPr>
                  <a:grpSpLocks/>
                </p:cNvGrpSpPr>
                <p:nvPr/>
              </p:nvGrpSpPr>
              <p:grpSpPr bwMode="auto">
                <a:xfrm>
                  <a:off x="4382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55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57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sp>
            <p:nvSpPr>
              <p:cNvPr id="13" name="Text Box 61"/>
              <p:cNvSpPr txBox="1">
                <a:spLocks noChangeArrowheads="1"/>
              </p:cNvSpPr>
              <p:nvPr/>
            </p:nvSpPr>
            <p:spPr bwMode="auto">
              <a:xfrm>
                <a:off x="2864" y="2185"/>
                <a:ext cx="233" cy="202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b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4" name="Group 62"/>
              <p:cNvGrpSpPr>
                <a:grpSpLocks/>
              </p:cNvGrpSpPr>
              <p:nvPr/>
            </p:nvGrpSpPr>
            <p:grpSpPr bwMode="auto">
              <a:xfrm>
                <a:off x="2363" y="2016"/>
                <a:ext cx="126" cy="373"/>
                <a:chOff x="2510" y="1760"/>
                <a:chExt cx="126" cy="373"/>
              </a:xfrm>
            </p:grpSpPr>
            <p:sp>
              <p:nvSpPr>
                <p:cNvPr id="48" name="Oval 63"/>
                <p:cNvSpPr>
                  <a:spLocks noChangeArrowheads="1"/>
                </p:cNvSpPr>
                <p:nvPr/>
              </p:nvSpPr>
              <p:spPr bwMode="auto">
                <a:xfrm>
                  <a:off x="2554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49" name="Group 64"/>
                <p:cNvGrpSpPr>
                  <a:grpSpLocks/>
                </p:cNvGrpSpPr>
                <p:nvPr/>
              </p:nvGrpSpPr>
              <p:grpSpPr bwMode="auto">
                <a:xfrm>
                  <a:off x="2510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50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 dirty="0"/>
                  </a:p>
                </p:txBody>
              </p:sp>
              <p:sp>
                <p:nvSpPr>
                  <p:cNvPr id="52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5" name="Group 68"/>
              <p:cNvGrpSpPr>
                <a:grpSpLocks/>
              </p:cNvGrpSpPr>
              <p:nvPr/>
            </p:nvGrpSpPr>
            <p:grpSpPr bwMode="auto">
              <a:xfrm>
                <a:off x="1854" y="2124"/>
                <a:ext cx="206" cy="266"/>
                <a:chOff x="1551" y="1859"/>
                <a:chExt cx="206" cy="266"/>
              </a:xfrm>
            </p:grpSpPr>
            <p:sp>
              <p:nvSpPr>
                <p:cNvPr id="46" name="Oval 69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7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16" name="Group 71"/>
              <p:cNvGrpSpPr>
                <a:grpSpLocks/>
              </p:cNvGrpSpPr>
              <p:nvPr/>
            </p:nvGrpSpPr>
            <p:grpSpPr bwMode="auto">
              <a:xfrm>
                <a:off x="926" y="2121"/>
                <a:ext cx="206" cy="266"/>
                <a:chOff x="1551" y="1859"/>
                <a:chExt cx="206" cy="266"/>
              </a:xfrm>
            </p:grpSpPr>
            <p:sp>
              <p:nvSpPr>
                <p:cNvPr id="44" name="Oval 72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-2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17" name="Group 74"/>
              <p:cNvGrpSpPr>
                <a:grpSpLocks/>
              </p:cNvGrpSpPr>
              <p:nvPr/>
            </p:nvGrpSpPr>
            <p:grpSpPr bwMode="auto">
              <a:xfrm>
                <a:off x="1417" y="2047"/>
                <a:ext cx="216" cy="339"/>
                <a:chOff x="1437" y="2049"/>
                <a:chExt cx="216" cy="339"/>
              </a:xfrm>
            </p:grpSpPr>
            <p:sp>
              <p:nvSpPr>
                <p:cNvPr id="39" name="Oval 75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40" name="Group 76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41" name="Line 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43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8" name="Group 80"/>
              <p:cNvGrpSpPr>
                <a:grpSpLocks/>
              </p:cNvGrpSpPr>
              <p:nvPr/>
            </p:nvGrpSpPr>
            <p:grpSpPr bwMode="auto">
              <a:xfrm>
                <a:off x="501" y="2053"/>
                <a:ext cx="216" cy="339"/>
                <a:chOff x="1437" y="2049"/>
                <a:chExt cx="216" cy="339"/>
              </a:xfrm>
            </p:grpSpPr>
            <p:sp>
              <p:nvSpPr>
                <p:cNvPr id="34" name="Oval 81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5" name="Group 82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36" name="Line 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38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9" name="Group 86"/>
              <p:cNvGrpSpPr>
                <a:grpSpLocks/>
              </p:cNvGrpSpPr>
              <p:nvPr/>
            </p:nvGrpSpPr>
            <p:grpSpPr bwMode="auto">
              <a:xfrm>
                <a:off x="4643" y="2136"/>
                <a:ext cx="206" cy="250"/>
                <a:chOff x="5255" y="1883"/>
                <a:chExt cx="206" cy="250"/>
              </a:xfrm>
            </p:grpSpPr>
            <p:sp>
              <p:nvSpPr>
                <p:cNvPr id="32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2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33" name="Oval 88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0" name="Group 89"/>
              <p:cNvGrpSpPr>
                <a:grpSpLocks/>
              </p:cNvGrpSpPr>
              <p:nvPr/>
            </p:nvGrpSpPr>
            <p:grpSpPr bwMode="auto">
              <a:xfrm>
                <a:off x="5103" y="2046"/>
                <a:ext cx="216" cy="339"/>
                <a:chOff x="1437" y="2049"/>
                <a:chExt cx="216" cy="339"/>
              </a:xfrm>
            </p:grpSpPr>
            <p:sp>
              <p:nvSpPr>
                <p:cNvPr id="27" name="Oval 90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8" name="Group 91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9" name="Line 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31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21" name="Group 95"/>
              <p:cNvGrpSpPr>
                <a:grpSpLocks/>
              </p:cNvGrpSpPr>
              <p:nvPr/>
            </p:nvGrpSpPr>
            <p:grpSpPr bwMode="auto">
              <a:xfrm>
                <a:off x="4189" y="2049"/>
                <a:ext cx="216" cy="339"/>
                <a:chOff x="1437" y="2049"/>
                <a:chExt cx="216" cy="339"/>
              </a:xfrm>
            </p:grpSpPr>
            <p:sp>
              <p:nvSpPr>
                <p:cNvPr id="22" name="Oval 96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3" name="Group 97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4" name="Line 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26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</p:grpSp>
      </p:grpSp>
      <p:sp>
        <p:nvSpPr>
          <p:cNvPr id="97" name="Полилиния 96"/>
          <p:cNvSpPr/>
          <p:nvPr/>
        </p:nvSpPr>
        <p:spPr>
          <a:xfrm>
            <a:off x="899592" y="4365104"/>
            <a:ext cx="7378505" cy="1026941"/>
          </a:xfrm>
          <a:custGeom>
            <a:avLst/>
            <a:gdLst>
              <a:gd name="connsiteX0" fmla="*/ 0 w 7378505"/>
              <a:gd name="connsiteY0" fmla="*/ 1008184 h 1026941"/>
              <a:gd name="connsiteX1" fmla="*/ 140677 w 7378505"/>
              <a:gd name="connsiteY1" fmla="*/ 1008184 h 1026941"/>
              <a:gd name="connsiteX2" fmla="*/ 267286 w 7378505"/>
              <a:gd name="connsiteY2" fmla="*/ 951914 h 1026941"/>
              <a:gd name="connsiteX3" fmla="*/ 379828 w 7378505"/>
              <a:gd name="connsiteY3" fmla="*/ 867508 h 1026941"/>
              <a:gd name="connsiteX4" fmla="*/ 492370 w 7378505"/>
              <a:gd name="connsiteY4" fmla="*/ 754966 h 1026941"/>
              <a:gd name="connsiteX5" fmla="*/ 633046 w 7378505"/>
              <a:gd name="connsiteY5" fmla="*/ 600221 h 1026941"/>
              <a:gd name="connsiteX6" fmla="*/ 731520 w 7378505"/>
              <a:gd name="connsiteY6" fmla="*/ 473612 h 1026941"/>
              <a:gd name="connsiteX7" fmla="*/ 844062 w 7378505"/>
              <a:gd name="connsiteY7" fmla="*/ 361071 h 1026941"/>
              <a:gd name="connsiteX8" fmla="*/ 970671 w 7378505"/>
              <a:gd name="connsiteY8" fmla="*/ 234461 h 1026941"/>
              <a:gd name="connsiteX9" fmla="*/ 1111348 w 7378505"/>
              <a:gd name="connsiteY9" fmla="*/ 121920 h 1026941"/>
              <a:gd name="connsiteX10" fmla="*/ 1252025 w 7378505"/>
              <a:gd name="connsiteY10" fmla="*/ 65649 h 1026941"/>
              <a:gd name="connsiteX11" fmla="*/ 1392702 w 7378505"/>
              <a:gd name="connsiteY11" fmla="*/ 23446 h 1026941"/>
              <a:gd name="connsiteX12" fmla="*/ 1561514 w 7378505"/>
              <a:gd name="connsiteY12" fmla="*/ 9378 h 1026941"/>
              <a:gd name="connsiteX13" fmla="*/ 1758462 w 7378505"/>
              <a:gd name="connsiteY13" fmla="*/ 79717 h 1026941"/>
              <a:gd name="connsiteX14" fmla="*/ 1941342 w 7378505"/>
              <a:gd name="connsiteY14" fmla="*/ 206326 h 1026941"/>
              <a:gd name="connsiteX15" fmla="*/ 2067951 w 7378505"/>
              <a:gd name="connsiteY15" fmla="*/ 318868 h 1026941"/>
              <a:gd name="connsiteX16" fmla="*/ 2166425 w 7378505"/>
              <a:gd name="connsiteY16" fmla="*/ 431409 h 1026941"/>
              <a:gd name="connsiteX17" fmla="*/ 2236763 w 7378505"/>
              <a:gd name="connsiteY17" fmla="*/ 487680 h 1026941"/>
              <a:gd name="connsiteX18" fmla="*/ 2321170 w 7378505"/>
              <a:gd name="connsiteY18" fmla="*/ 614289 h 1026941"/>
              <a:gd name="connsiteX19" fmla="*/ 2475914 w 7378505"/>
              <a:gd name="connsiteY19" fmla="*/ 783101 h 1026941"/>
              <a:gd name="connsiteX20" fmla="*/ 2518117 w 7378505"/>
              <a:gd name="connsiteY20" fmla="*/ 825304 h 1026941"/>
              <a:gd name="connsiteX21" fmla="*/ 2630659 w 7378505"/>
              <a:gd name="connsiteY21" fmla="*/ 923778 h 1026941"/>
              <a:gd name="connsiteX22" fmla="*/ 2757268 w 7378505"/>
              <a:gd name="connsiteY22" fmla="*/ 980049 h 1026941"/>
              <a:gd name="connsiteX23" fmla="*/ 2982351 w 7378505"/>
              <a:gd name="connsiteY23" fmla="*/ 1022252 h 1026941"/>
              <a:gd name="connsiteX24" fmla="*/ 3207434 w 7378505"/>
              <a:gd name="connsiteY24" fmla="*/ 951914 h 1026941"/>
              <a:gd name="connsiteX25" fmla="*/ 3305908 w 7378505"/>
              <a:gd name="connsiteY25" fmla="*/ 881575 h 1026941"/>
              <a:gd name="connsiteX26" fmla="*/ 3418450 w 7378505"/>
              <a:gd name="connsiteY26" fmla="*/ 783101 h 1026941"/>
              <a:gd name="connsiteX27" fmla="*/ 3516923 w 7378505"/>
              <a:gd name="connsiteY27" fmla="*/ 670560 h 1026941"/>
              <a:gd name="connsiteX28" fmla="*/ 3671668 w 7378505"/>
              <a:gd name="connsiteY28" fmla="*/ 501748 h 1026941"/>
              <a:gd name="connsiteX29" fmla="*/ 3784210 w 7378505"/>
              <a:gd name="connsiteY29" fmla="*/ 361071 h 1026941"/>
              <a:gd name="connsiteX30" fmla="*/ 3938954 w 7378505"/>
              <a:gd name="connsiteY30" fmla="*/ 220394 h 1026941"/>
              <a:gd name="connsiteX31" fmla="*/ 4121834 w 7378505"/>
              <a:gd name="connsiteY31" fmla="*/ 107852 h 1026941"/>
              <a:gd name="connsiteX32" fmla="*/ 4276579 w 7378505"/>
              <a:gd name="connsiteY32" fmla="*/ 37514 h 1026941"/>
              <a:gd name="connsiteX33" fmla="*/ 4403188 w 7378505"/>
              <a:gd name="connsiteY33" fmla="*/ 9378 h 1026941"/>
              <a:gd name="connsiteX34" fmla="*/ 4614203 w 7378505"/>
              <a:gd name="connsiteY34" fmla="*/ 51581 h 1026941"/>
              <a:gd name="connsiteX35" fmla="*/ 4754880 w 7378505"/>
              <a:gd name="connsiteY35" fmla="*/ 135988 h 1026941"/>
              <a:gd name="connsiteX36" fmla="*/ 4825219 w 7378505"/>
              <a:gd name="connsiteY36" fmla="*/ 178191 h 1026941"/>
              <a:gd name="connsiteX37" fmla="*/ 4965896 w 7378505"/>
              <a:gd name="connsiteY37" fmla="*/ 304800 h 1026941"/>
              <a:gd name="connsiteX38" fmla="*/ 5078437 w 7378505"/>
              <a:gd name="connsiteY38" fmla="*/ 389206 h 1026941"/>
              <a:gd name="connsiteX39" fmla="*/ 5190979 w 7378505"/>
              <a:gd name="connsiteY39" fmla="*/ 501748 h 1026941"/>
              <a:gd name="connsiteX40" fmla="*/ 5331656 w 7378505"/>
              <a:gd name="connsiteY40" fmla="*/ 670560 h 1026941"/>
              <a:gd name="connsiteX41" fmla="*/ 5528603 w 7378505"/>
              <a:gd name="connsiteY41" fmla="*/ 881575 h 1026941"/>
              <a:gd name="connsiteX42" fmla="*/ 5697416 w 7378505"/>
              <a:gd name="connsiteY42" fmla="*/ 980049 h 1026941"/>
              <a:gd name="connsiteX43" fmla="*/ 5922499 w 7378505"/>
              <a:gd name="connsiteY43" fmla="*/ 1008184 h 1026941"/>
              <a:gd name="connsiteX44" fmla="*/ 6105379 w 7378505"/>
              <a:gd name="connsiteY44" fmla="*/ 980049 h 1026941"/>
              <a:gd name="connsiteX45" fmla="*/ 6231988 w 7378505"/>
              <a:gd name="connsiteY45" fmla="*/ 895643 h 1026941"/>
              <a:gd name="connsiteX46" fmla="*/ 6386733 w 7378505"/>
              <a:gd name="connsiteY46" fmla="*/ 754966 h 1026941"/>
              <a:gd name="connsiteX47" fmla="*/ 6541477 w 7378505"/>
              <a:gd name="connsiteY47" fmla="*/ 600221 h 1026941"/>
              <a:gd name="connsiteX48" fmla="*/ 6625883 w 7378505"/>
              <a:gd name="connsiteY48" fmla="*/ 501748 h 1026941"/>
              <a:gd name="connsiteX49" fmla="*/ 6836899 w 7378505"/>
              <a:gd name="connsiteY49" fmla="*/ 318868 h 1026941"/>
              <a:gd name="connsiteX50" fmla="*/ 6935373 w 7378505"/>
              <a:gd name="connsiteY50" fmla="*/ 220394 h 1026941"/>
              <a:gd name="connsiteX51" fmla="*/ 7146388 w 7378505"/>
              <a:gd name="connsiteY51" fmla="*/ 79717 h 1026941"/>
              <a:gd name="connsiteX52" fmla="*/ 7343336 w 7378505"/>
              <a:gd name="connsiteY52" fmla="*/ 37514 h 1026941"/>
              <a:gd name="connsiteX53" fmla="*/ 7357403 w 7378505"/>
              <a:gd name="connsiteY53" fmla="*/ 23446 h 102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7378505" h="1026941">
                <a:moveTo>
                  <a:pt x="0" y="1008184"/>
                </a:moveTo>
                <a:cubicBezTo>
                  <a:pt x="48065" y="1012873"/>
                  <a:pt x="96130" y="1017562"/>
                  <a:pt x="140677" y="1008184"/>
                </a:cubicBezTo>
                <a:cubicBezTo>
                  <a:pt x="185224" y="998806"/>
                  <a:pt x="227428" y="975360"/>
                  <a:pt x="267286" y="951914"/>
                </a:cubicBezTo>
                <a:cubicBezTo>
                  <a:pt x="307144" y="928468"/>
                  <a:pt x="342314" y="900333"/>
                  <a:pt x="379828" y="867508"/>
                </a:cubicBezTo>
                <a:cubicBezTo>
                  <a:pt x="417342" y="834683"/>
                  <a:pt x="450167" y="799514"/>
                  <a:pt x="492370" y="754966"/>
                </a:cubicBezTo>
                <a:cubicBezTo>
                  <a:pt x="534573" y="710418"/>
                  <a:pt x="593188" y="647113"/>
                  <a:pt x="633046" y="600221"/>
                </a:cubicBezTo>
                <a:cubicBezTo>
                  <a:pt x="672904" y="553329"/>
                  <a:pt x="696351" y="513470"/>
                  <a:pt x="731520" y="473612"/>
                </a:cubicBezTo>
                <a:cubicBezTo>
                  <a:pt x="766689" y="433754"/>
                  <a:pt x="844062" y="361071"/>
                  <a:pt x="844062" y="361071"/>
                </a:cubicBezTo>
                <a:cubicBezTo>
                  <a:pt x="883920" y="321213"/>
                  <a:pt x="926123" y="274319"/>
                  <a:pt x="970671" y="234461"/>
                </a:cubicBezTo>
                <a:cubicBezTo>
                  <a:pt x="1015219" y="194603"/>
                  <a:pt x="1064456" y="150055"/>
                  <a:pt x="1111348" y="121920"/>
                </a:cubicBezTo>
                <a:cubicBezTo>
                  <a:pt x="1158240" y="93785"/>
                  <a:pt x="1205133" y="82061"/>
                  <a:pt x="1252025" y="65649"/>
                </a:cubicBezTo>
                <a:cubicBezTo>
                  <a:pt x="1298917" y="49237"/>
                  <a:pt x="1341121" y="32824"/>
                  <a:pt x="1392702" y="23446"/>
                </a:cubicBezTo>
                <a:cubicBezTo>
                  <a:pt x="1444283" y="14068"/>
                  <a:pt x="1500554" y="0"/>
                  <a:pt x="1561514" y="9378"/>
                </a:cubicBezTo>
                <a:cubicBezTo>
                  <a:pt x="1622474" y="18757"/>
                  <a:pt x="1695157" y="46892"/>
                  <a:pt x="1758462" y="79717"/>
                </a:cubicBezTo>
                <a:cubicBezTo>
                  <a:pt x="1821767" y="112542"/>
                  <a:pt x="1889761" y="166468"/>
                  <a:pt x="1941342" y="206326"/>
                </a:cubicBezTo>
                <a:cubicBezTo>
                  <a:pt x="1992924" y="246185"/>
                  <a:pt x="2030437" y="281354"/>
                  <a:pt x="2067951" y="318868"/>
                </a:cubicBezTo>
                <a:cubicBezTo>
                  <a:pt x="2105465" y="356382"/>
                  <a:pt x="2138290" y="403274"/>
                  <a:pt x="2166425" y="431409"/>
                </a:cubicBezTo>
                <a:cubicBezTo>
                  <a:pt x="2194560" y="459544"/>
                  <a:pt x="2210972" y="457200"/>
                  <a:pt x="2236763" y="487680"/>
                </a:cubicBezTo>
                <a:cubicBezTo>
                  <a:pt x="2262554" y="518160"/>
                  <a:pt x="2281312" y="565052"/>
                  <a:pt x="2321170" y="614289"/>
                </a:cubicBezTo>
                <a:cubicBezTo>
                  <a:pt x="2361029" y="663526"/>
                  <a:pt x="2443090" y="747932"/>
                  <a:pt x="2475914" y="783101"/>
                </a:cubicBezTo>
                <a:cubicBezTo>
                  <a:pt x="2508738" y="818270"/>
                  <a:pt x="2492326" y="801858"/>
                  <a:pt x="2518117" y="825304"/>
                </a:cubicBezTo>
                <a:cubicBezTo>
                  <a:pt x="2543908" y="848750"/>
                  <a:pt x="2590801" y="897987"/>
                  <a:pt x="2630659" y="923778"/>
                </a:cubicBezTo>
                <a:cubicBezTo>
                  <a:pt x="2670518" y="949569"/>
                  <a:pt x="2698653" y="963637"/>
                  <a:pt x="2757268" y="980049"/>
                </a:cubicBezTo>
                <a:cubicBezTo>
                  <a:pt x="2815883" y="996461"/>
                  <a:pt x="2907323" y="1026941"/>
                  <a:pt x="2982351" y="1022252"/>
                </a:cubicBezTo>
                <a:cubicBezTo>
                  <a:pt x="3057379" y="1017563"/>
                  <a:pt x="3153508" y="975360"/>
                  <a:pt x="3207434" y="951914"/>
                </a:cubicBezTo>
                <a:cubicBezTo>
                  <a:pt x="3261360" y="928468"/>
                  <a:pt x="3270739" y="909710"/>
                  <a:pt x="3305908" y="881575"/>
                </a:cubicBezTo>
                <a:cubicBezTo>
                  <a:pt x="3341077" y="853440"/>
                  <a:pt x="3383281" y="818270"/>
                  <a:pt x="3418450" y="783101"/>
                </a:cubicBezTo>
                <a:cubicBezTo>
                  <a:pt x="3453619" y="747932"/>
                  <a:pt x="3474720" y="717452"/>
                  <a:pt x="3516923" y="670560"/>
                </a:cubicBezTo>
                <a:cubicBezTo>
                  <a:pt x="3559126" y="623668"/>
                  <a:pt x="3627120" y="553330"/>
                  <a:pt x="3671668" y="501748"/>
                </a:cubicBezTo>
                <a:cubicBezTo>
                  <a:pt x="3716216" y="450166"/>
                  <a:pt x="3739662" y="407963"/>
                  <a:pt x="3784210" y="361071"/>
                </a:cubicBezTo>
                <a:cubicBezTo>
                  <a:pt x="3828758" y="314179"/>
                  <a:pt x="3882683" y="262597"/>
                  <a:pt x="3938954" y="220394"/>
                </a:cubicBezTo>
                <a:cubicBezTo>
                  <a:pt x="3995225" y="178191"/>
                  <a:pt x="4065563" y="138332"/>
                  <a:pt x="4121834" y="107852"/>
                </a:cubicBezTo>
                <a:cubicBezTo>
                  <a:pt x="4178105" y="77372"/>
                  <a:pt x="4229687" y="53926"/>
                  <a:pt x="4276579" y="37514"/>
                </a:cubicBezTo>
                <a:cubicBezTo>
                  <a:pt x="4323471" y="21102"/>
                  <a:pt x="4346917" y="7034"/>
                  <a:pt x="4403188" y="9378"/>
                </a:cubicBezTo>
                <a:cubicBezTo>
                  <a:pt x="4459459" y="11722"/>
                  <a:pt x="4555588" y="30479"/>
                  <a:pt x="4614203" y="51581"/>
                </a:cubicBezTo>
                <a:cubicBezTo>
                  <a:pt x="4672818" y="72683"/>
                  <a:pt x="4754880" y="135988"/>
                  <a:pt x="4754880" y="135988"/>
                </a:cubicBezTo>
                <a:cubicBezTo>
                  <a:pt x="4790049" y="157090"/>
                  <a:pt x="4790050" y="150056"/>
                  <a:pt x="4825219" y="178191"/>
                </a:cubicBezTo>
                <a:cubicBezTo>
                  <a:pt x="4860388" y="206326"/>
                  <a:pt x="4923693" y="269631"/>
                  <a:pt x="4965896" y="304800"/>
                </a:cubicBezTo>
                <a:cubicBezTo>
                  <a:pt x="5008099" y="339969"/>
                  <a:pt x="5040923" y="356381"/>
                  <a:pt x="5078437" y="389206"/>
                </a:cubicBezTo>
                <a:cubicBezTo>
                  <a:pt x="5115951" y="422031"/>
                  <a:pt x="5148776" y="454856"/>
                  <a:pt x="5190979" y="501748"/>
                </a:cubicBezTo>
                <a:cubicBezTo>
                  <a:pt x="5233182" y="548640"/>
                  <a:pt x="5275385" y="607256"/>
                  <a:pt x="5331656" y="670560"/>
                </a:cubicBezTo>
                <a:cubicBezTo>
                  <a:pt x="5387927" y="733865"/>
                  <a:pt x="5467643" y="829994"/>
                  <a:pt x="5528603" y="881575"/>
                </a:cubicBezTo>
                <a:cubicBezTo>
                  <a:pt x="5589563" y="933157"/>
                  <a:pt x="5631767" y="958947"/>
                  <a:pt x="5697416" y="980049"/>
                </a:cubicBezTo>
                <a:cubicBezTo>
                  <a:pt x="5763065" y="1001151"/>
                  <a:pt x="5854505" y="1008184"/>
                  <a:pt x="5922499" y="1008184"/>
                </a:cubicBezTo>
                <a:cubicBezTo>
                  <a:pt x="5990493" y="1008184"/>
                  <a:pt x="6053798" y="998806"/>
                  <a:pt x="6105379" y="980049"/>
                </a:cubicBezTo>
                <a:cubicBezTo>
                  <a:pt x="6156960" y="961292"/>
                  <a:pt x="6185096" y="933157"/>
                  <a:pt x="6231988" y="895643"/>
                </a:cubicBezTo>
                <a:cubicBezTo>
                  <a:pt x="6278880" y="858129"/>
                  <a:pt x="6335152" y="804203"/>
                  <a:pt x="6386733" y="754966"/>
                </a:cubicBezTo>
                <a:cubicBezTo>
                  <a:pt x="6438314" y="705729"/>
                  <a:pt x="6501619" y="642424"/>
                  <a:pt x="6541477" y="600221"/>
                </a:cubicBezTo>
                <a:cubicBezTo>
                  <a:pt x="6581335" y="558018"/>
                  <a:pt x="6576646" y="548640"/>
                  <a:pt x="6625883" y="501748"/>
                </a:cubicBezTo>
                <a:cubicBezTo>
                  <a:pt x="6675120" y="454856"/>
                  <a:pt x="6785317" y="365760"/>
                  <a:pt x="6836899" y="318868"/>
                </a:cubicBezTo>
                <a:cubicBezTo>
                  <a:pt x="6888481" y="271976"/>
                  <a:pt x="6883792" y="260253"/>
                  <a:pt x="6935373" y="220394"/>
                </a:cubicBezTo>
                <a:cubicBezTo>
                  <a:pt x="6986955" y="180536"/>
                  <a:pt x="7078394" y="110197"/>
                  <a:pt x="7146388" y="79717"/>
                </a:cubicBezTo>
                <a:cubicBezTo>
                  <a:pt x="7214382" y="49237"/>
                  <a:pt x="7308167" y="46892"/>
                  <a:pt x="7343336" y="37514"/>
                </a:cubicBezTo>
                <a:cubicBezTo>
                  <a:pt x="7378505" y="28136"/>
                  <a:pt x="7367954" y="25791"/>
                  <a:pt x="7357403" y="23446"/>
                </a:cubicBezTo>
              </a:path>
            </a:pathLst>
          </a:custGeom>
          <a:ln w="38100">
            <a:solidFill>
              <a:srgbClr val="1B1E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олилиния 97"/>
          <p:cNvSpPr/>
          <p:nvPr/>
        </p:nvSpPr>
        <p:spPr>
          <a:xfrm>
            <a:off x="3851920" y="4365104"/>
            <a:ext cx="1491175" cy="1012874"/>
          </a:xfrm>
          <a:custGeom>
            <a:avLst/>
            <a:gdLst>
              <a:gd name="connsiteX0" fmla="*/ 0 w 1491175"/>
              <a:gd name="connsiteY0" fmla="*/ 1012874 h 1012874"/>
              <a:gd name="connsiteX1" fmla="*/ 126609 w 1491175"/>
              <a:gd name="connsiteY1" fmla="*/ 984739 h 1012874"/>
              <a:gd name="connsiteX2" fmla="*/ 239151 w 1491175"/>
              <a:gd name="connsiteY2" fmla="*/ 942536 h 1012874"/>
              <a:gd name="connsiteX3" fmla="*/ 323557 w 1491175"/>
              <a:gd name="connsiteY3" fmla="*/ 872197 h 1012874"/>
              <a:gd name="connsiteX4" fmla="*/ 464234 w 1491175"/>
              <a:gd name="connsiteY4" fmla="*/ 759656 h 1012874"/>
              <a:gd name="connsiteX5" fmla="*/ 548640 w 1491175"/>
              <a:gd name="connsiteY5" fmla="*/ 647114 h 1012874"/>
              <a:gd name="connsiteX6" fmla="*/ 689317 w 1491175"/>
              <a:gd name="connsiteY6" fmla="*/ 492370 h 1012874"/>
              <a:gd name="connsiteX7" fmla="*/ 815926 w 1491175"/>
              <a:gd name="connsiteY7" fmla="*/ 337625 h 1012874"/>
              <a:gd name="connsiteX8" fmla="*/ 984738 w 1491175"/>
              <a:gd name="connsiteY8" fmla="*/ 182880 h 1012874"/>
              <a:gd name="connsiteX9" fmla="*/ 1153551 w 1491175"/>
              <a:gd name="connsiteY9" fmla="*/ 84406 h 1012874"/>
              <a:gd name="connsiteX10" fmla="*/ 1308295 w 1491175"/>
              <a:gd name="connsiteY10" fmla="*/ 28136 h 1012874"/>
              <a:gd name="connsiteX11" fmla="*/ 1491175 w 1491175"/>
              <a:gd name="connsiteY11" fmla="*/ 0 h 101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91175" h="1012874">
                <a:moveTo>
                  <a:pt x="0" y="1012874"/>
                </a:moveTo>
                <a:cubicBezTo>
                  <a:pt x="43375" y="1004668"/>
                  <a:pt x="86751" y="996462"/>
                  <a:pt x="126609" y="984739"/>
                </a:cubicBezTo>
                <a:cubicBezTo>
                  <a:pt x="166468" y="973016"/>
                  <a:pt x="206326" y="961293"/>
                  <a:pt x="239151" y="942536"/>
                </a:cubicBezTo>
                <a:cubicBezTo>
                  <a:pt x="271976" y="923779"/>
                  <a:pt x="286043" y="902677"/>
                  <a:pt x="323557" y="872197"/>
                </a:cubicBezTo>
                <a:cubicBezTo>
                  <a:pt x="361071" y="841717"/>
                  <a:pt x="426720" y="797170"/>
                  <a:pt x="464234" y="759656"/>
                </a:cubicBezTo>
                <a:cubicBezTo>
                  <a:pt x="501748" y="722142"/>
                  <a:pt x="511126" y="691662"/>
                  <a:pt x="548640" y="647114"/>
                </a:cubicBezTo>
                <a:cubicBezTo>
                  <a:pt x="586154" y="602566"/>
                  <a:pt x="644769" y="543951"/>
                  <a:pt x="689317" y="492370"/>
                </a:cubicBezTo>
                <a:cubicBezTo>
                  <a:pt x="733865" y="440789"/>
                  <a:pt x="766689" y="389207"/>
                  <a:pt x="815926" y="337625"/>
                </a:cubicBezTo>
                <a:cubicBezTo>
                  <a:pt x="865163" y="286043"/>
                  <a:pt x="928467" y="225083"/>
                  <a:pt x="984738" y="182880"/>
                </a:cubicBezTo>
                <a:cubicBezTo>
                  <a:pt x="1041009" y="140677"/>
                  <a:pt x="1099625" y="110197"/>
                  <a:pt x="1153551" y="84406"/>
                </a:cubicBezTo>
                <a:cubicBezTo>
                  <a:pt x="1207477" y="58615"/>
                  <a:pt x="1252024" y="42204"/>
                  <a:pt x="1308295" y="28136"/>
                </a:cubicBezTo>
                <a:cubicBezTo>
                  <a:pt x="1364566" y="14068"/>
                  <a:pt x="1427870" y="7034"/>
                  <a:pt x="1491175" y="0"/>
                </a:cubicBez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9" name="Полилиния 98"/>
          <p:cNvSpPr/>
          <p:nvPr/>
        </p:nvSpPr>
        <p:spPr>
          <a:xfrm>
            <a:off x="914400" y="4375052"/>
            <a:ext cx="1491175" cy="1012874"/>
          </a:xfrm>
          <a:custGeom>
            <a:avLst/>
            <a:gdLst>
              <a:gd name="connsiteX0" fmla="*/ 0 w 1491175"/>
              <a:gd name="connsiteY0" fmla="*/ 1012874 h 1012874"/>
              <a:gd name="connsiteX1" fmla="*/ 126609 w 1491175"/>
              <a:gd name="connsiteY1" fmla="*/ 984739 h 1012874"/>
              <a:gd name="connsiteX2" fmla="*/ 239151 w 1491175"/>
              <a:gd name="connsiteY2" fmla="*/ 942536 h 1012874"/>
              <a:gd name="connsiteX3" fmla="*/ 323557 w 1491175"/>
              <a:gd name="connsiteY3" fmla="*/ 872197 h 1012874"/>
              <a:gd name="connsiteX4" fmla="*/ 464234 w 1491175"/>
              <a:gd name="connsiteY4" fmla="*/ 759656 h 1012874"/>
              <a:gd name="connsiteX5" fmla="*/ 548640 w 1491175"/>
              <a:gd name="connsiteY5" fmla="*/ 647114 h 1012874"/>
              <a:gd name="connsiteX6" fmla="*/ 689317 w 1491175"/>
              <a:gd name="connsiteY6" fmla="*/ 492370 h 1012874"/>
              <a:gd name="connsiteX7" fmla="*/ 815926 w 1491175"/>
              <a:gd name="connsiteY7" fmla="*/ 337625 h 1012874"/>
              <a:gd name="connsiteX8" fmla="*/ 984738 w 1491175"/>
              <a:gd name="connsiteY8" fmla="*/ 182880 h 1012874"/>
              <a:gd name="connsiteX9" fmla="*/ 1153551 w 1491175"/>
              <a:gd name="connsiteY9" fmla="*/ 84406 h 1012874"/>
              <a:gd name="connsiteX10" fmla="*/ 1308295 w 1491175"/>
              <a:gd name="connsiteY10" fmla="*/ 28136 h 1012874"/>
              <a:gd name="connsiteX11" fmla="*/ 1491175 w 1491175"/>
              <a:gd name="connsiteY11" fmla="*/ 0 h 101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91175" h="1012874">
                <a:moveTo>
                  <a:pt x="0" y="1012874"/>
                </a:moveTo>
                <a:cubicBezTo>
                  <a:pt x="43375" y="1004668"/>
                  <a:pt x="86751" y="996462"/>
                  <a:pt x="126609" y="984739"/>
                </a:cubicBezTo>
                <a:cubicBezTo>
                  <a:pt x="166468" y="973016"/>
                  <a:pt x="206326" y="961293"/>
                  <a:pt x="239151" y="942536"/>
                </a:cubicBezTo>
                <a:cubicBezTo>
                  <a:pt x="271976" y="923779"/>
                  <a:pt x="286043" y="902677"/>
                  <a:pt x="323557" y="872197"/>
                </a:cubicBezTo>
                <a:cubicBezTo>
                  <a:pt x="361071" y="841717"/>
                  <a:pt x="426720" y="797170"/>
                  <a:pt x="464234" y="759656"/>
                </a:cubicBezTo>
                <a:cubicBezTo>
                  <a:pt x="501748" y="722142"/>
                  <a:pt x="511126" y="691662"/>
                  <a:pt x="548640" y="647114"/>
                </a:cubicBezTo>
                <a:cubicBezTo>
                  <a:pt x="586154" y="602566"/>
                  <a:pt x="644769" y="543951"/>
                  <a:pt x="689317" y="492370"/>
                </a:cubicBezTo>
                <a:cubicBezTo>
                  <a:pt x="733865" y="440789"/>
                  <a:pt x="766689" y="389207"/>
                  <a:pt x="815926" y="337625"/>
                </a:cubicBezTo>
                <a:cubicBezTo>
                  <a:pt x="865163" y="286043"/>
                  <a:pt x="928467" y="225083"/>
                  <a:pt x="984738" y="182880"/>
                </a:cubicBezTo>
                <a:cubicBezTo>
                  <a:pt x="1041009" y="140677"/>
                  <a:pt x="1099625" y="110197"/>
                  <a:pt x="1153551" y="84406"/>
                </a:cubicBezTo>
                <a:cubicBezTo>
                  <a:pt x="1207477" y="58615"/>
                  <a:pt x="1252024" y="42204"/>
                  <a:pt x="1308295" y="28136"/>
                </a:cubicBezTo>
                <a:cubicBezTo>
                  <a:pt x="1364566" y="14068"/>
                  <a:pt x="1427870" y="7034"/>
                  <a:pt x="1491175" y="0"/>
                </a:cubicBez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Полилиния 99"/>
          <p:cNvSpPr/>
          <p:nvPr/>
        </p:nvSpPr>
        <p:spPr>
          <a:xfrm>
            <a:off x="6804248" y="4365104"/>
            <a:ext cx="1491175" cy="1012874"/>
          </a:xfrm>
          <a:custGeom>
            <a:avLst/>
            <a:gdLst>
              <a:gd name="connsiteX0" fmla="*/ 0 w 1491175"/>
              <a:gd name="connsiteY0" fmla="*/ 1012874 h 1012874"/>
              <a:gd name="connsiteX1" fmla="*/ 126609 w 1491175"/>
              <a:gd name="connsiteY1" fmla="*/ 984739 h 1012874"/>
              <a:gd name="connsiteX2" fmla="*/ 239151 w 1491175"/>
              <a:gd name="connsiteY2" fmla="*/ 942536 h 1012874"/>
              <a:gd name="connsiteX3" fmla="*/ 323557 w 1491175"/>
              <a:gd name="connsiteY3" fmla="*/ 872197 h 1012874"/>
              <a:gd name="connsiteX4" fmla="*/ 464234 w 1491175"/>
              <a:gd name="connsiteY4" fmla="*/ 759656 h 1012874"/>
              <a:gd name="connsiteX5" fmla="*/ 548640 w 1491175"/>
              <a:gd name="connsiteY5" fmla="*/ 647114 h 1012874"/>
              <a:gd name="connsiteX6" fmla="*/ 689317 w 1491175"/>
              <a:gd name="connsiteY6" fmla="*/ 492370 h 1012874"/>
              <a:gd name="connsiteX7" fmla="*/ 815926 w 1491175"/>
              <a:gd name="connsiteY7" fmla="*/ 337625 h 1012874"/>
              <a:gd name="connsiteX8" fmla="*/ 984738 w 1491175"/>
              <a:gd name="connsiteY8" fmla="*/ 182880 h 1012874"/>
              <a:gd name="connsiteX9" fmla="*/ 1153551 w 1491175"/>
              <a:gd name="connsiteY9" fmla="*/ 84406 h 1012874"/>
              <a:gd name="connsiteX10" fmla="*/ 1308295 w 1491175"/>
              <a:gd name="connsiteY10" fmla="*/ 28136 h 1012874"/>
              <a:gd name="connsiteX11" fmla="*/ 1491175 w 1491175"/>
              <a:gd name="connsiteY11" fmla="*/ 0 h 10128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491175" h="1012874">
                <a:moveTo>
                  <a:pt x="0" y="1012874"/>
                </a:moveTo>
                <a:cubicBezTo>
                  <a:pt x="43375" y="1004668"/>
                  <a:pt x="86751" y="996462"/>
                  <a:pt x="126609" y="984739"/>
                </a:cubicBezTo>
                <a:cubicBezTo>
                  <a:pt x="166468" y="973016"/>
                  <a:pt x="206326" y="961293"/>
                  <a:pt x="239151" y="942536"/>
                </a:cubicBezTo>
                <a:cubicBezTo>
                  <a:pt x="271976" y="923779"/>
                  <a:pt x="286043" y="902677"/>
                  <a:pt x="323557" y="872197"/>
                </a:cubicBezTo>
                <a:cubicBezTo>
                  <a:pt x="361071" y="841717"/>
                  <a:pt x="426720" y="797170"/>
                  <a:pt x="464234" y="759656"/>
                </a:cubicBezTo>
                <a:cubicBezTo>
                  <a:pt x="501748" y="722142"/>
                  <a:pt x="511126" y="691662"/>
                  <a:pt x="548640" y="647114"/>
                </a:cubicBezTo>
                <a:cubicBezTo>
                  <a:pt x="586154" y="602566"/>
                  <a:pt x="644769" y="543951"/>
                  <a:pt x="689317" y="492370"/>
                </a:cubicBezTo>
                <a:cubicBezTo>
                  <a:pt x="733865" y="440789"/>
                  <a:pt x="766689" y="389207"/>
                  <a:pt x="815926" y="337625"/>
                </a:cubicBezTo>
                <a:cubicBezTo>
                  <a:pt x="865163" y="286043"/>
                  <a:pt x="928467" y="225083"/>
                  <a:pt x="984738" y="182880"/>
                </a:cubicBezTo>
                <a:cubicBezTo>
                  <a:pt x="1041009" y="140677"/>
                  <a:pt x="1099625" y="110197"/>
                  <a:pt x="1153551" y="84406"/>
                </a:cubicBezTo>
                <a:cubicBezTo>
                  <a:pt x="1207477" y="58615"/>
                  <a:pt x="1252024" y="42204"/>
                  <a:pt x="1308295" y="28136"/>
                </a:cubicBezTo>
                <a:cubicBezTo>
                  <a:pt x="1364566" y="14068"/>
                  <a:pt x="1427870" y="7034"/>
                  <a:pt x="1491175" y="0"/>
                </a:cubicBezTo>
              </a:path>
            </a:pathLst>
          </a:cu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TextBox 100"/>
          <p:cNvSpPr txBox="1"/>
          <p:nvPr/>
        </p:nvSpPr>
        <p:spPr>
          <a:xfrm>
            <a:off x="3779912" y="45811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IIIIIIIIIIIIIIIIIIIIIIII</a:t>
            </a:r>
            <a:endParaRPr lang="ru-RU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395536" y="76470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Функция возрастает </a:t>
            </a:r>
            <a:endParaRPr lang="ru-RU" sz="3200" i="1" dirty="0"/>
          </a:p>
        </p:txBody>
      </p:sp>
      <p:sp>
        <p:nvSpPr>
          <p:cNvPr id="103" name="TextBox 102"/>
          <p:cNvSpPr txBox="1"/>
          <p:nvPr/>
        </p:nvSpPr>
        <p:spPr>
          <a:xfrm>
            <a:off x="6732240" y="45811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IIIIIIIIIIIIIIIIIIIIIII</a:t>
            </a:r>
            <a:endParaRPr lang="ru-RU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TextBox 103"/>
          <p:cNvSpPr txBox="1"/>
          <p:nvPr/>
        </p:nvSpPr>
        <p:spPr>
          <a:xfrm>
            <a:off x="827584" y="45811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IIIIIIIIIIIIIIIIIIIIIIII</a:t>
            </a:r>
            <a:endParaRPr lang="ru-RU" i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251520" y="1628800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при </a:t>
            </a:r>
            <a:r>
              <a:rPr lang="ru-RU" sz="3200" i="1" dirty="0" err="1" smtClean="0">
                <a:latin typeface="Tahoma" pitchFamily="34" charset="0"/>
              </a:rPr>
              <a:t>х</a:t>
            </a:r>
            <a:r>
              <a:rPr lang="ru-RU" sz="3200" i="1" dirty="0" smtClean="0">
                <a:latin typeface="Tahoma" pitchFamily="34" charset="0"/>
              </a:rPr>
              <a:t> 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ϵ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- +2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;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 - + 2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k ]  </a:t>
            </a:r>
            <a:r>
              <a:rPr lang="ru-RU" sz="3200" b="1" i="1" dirty="0" smtClean="0">
                <a:solidFill>
                  <a:schemeClr val="folHlin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i="1" dirty="0"/>
          </a:p>
        </p:txBody>
      </p:sp>
      <p:sp>
        <p:nvSpPr>
          <p:cNvPr id="106" name="TextBox 105"/>
          <p:cNvSpPr txBox="1"/>
          <p:nvPr/>
        </p:nvSpPr>
        <p:spPr>
          <a:xfrm>
            <a:off x="2123728" y="148478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π</a:t>
            </a:r>
            <a:endParaRPr lang="ru-RU" sz="2800" dirty="0"/>
          </a:p>
        </p:txBody>
      </p:sp>
      <p:sp>
        <p:nvSpPr>
          <p:cNvPr id="107" name="TextBox 106"/>
          <p:cNvSpPr txBox="1"/>
          <p:nvPr/>
        </p:nvSpPr>
        <p:spPr>
          <a:xfrm>
            <a:off x="2123728" y="191683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109" name="TextBox 108"/>
          <p:cNvSpPr txBox="1"/>
          <p:nvPr/>
        </p:nvSpPr>
        <p:spPr>
          <a:xfrm>
            <a:off x="3635896" y="148478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π</a:t>
            </a:r>
            <a:endParaRPr lang="ru-RU" sz="2800" dirty="0"/>
          </a:p>
        </p:txBody>
      </p:sp>
      <p:sp>
        <p:nvSpPr>
          <p:cNvPr id="110" name="TextBox 109"/>
          <p:cNvSpPr txBox="1"/>
          <p:nvPr/>
        </p:nvSpPr>
        <p:spPr>
          <a:xfrm>
            <a:off x="3635896" y="191683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111" name="TextBox 110"/>
          <p:cNvSpPr txBox="1"/>
          <p:nvPr/>
        </p:nvSpPr>
        <p:spPr>
          <a:xfrm>
            <a:off x="5220072" y="1556793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k 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ϵ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 Z</a:t>
            </a:r>
            <a:endParaRPr lang="ru-RU" sz="3200" b="1" dirty="0"/>
          </a:p>
        </p:txBody>
      </p:sp>
      <p:sp>
        <p:nvSpPr>
          <p:cNvPr id="112" name="TextBox 111"/>
          <p:cNvSpPr txBox="1"/>
          <p:nvPr/>
        </p:nvSpPr>
        <p:spPr>
          <a:xfrm>
            <a:off x="683568" y="764704"/>
            <a:ext cx="3888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Функция убывает</a:t>
            </a:r>
            <a:endParaRPr lang="ru-RU" sz="3200" dirty="0"/>
          </a:p>
        </p:txBody>
      </p:sp>
      <p:sp>
        <p:nvSpPr>
          <p:cNvPr id="113" name="Полилиния 112"/>
          <p:cNvSpPr/>
          <p:nvPr/>
        </p:nvSpPr>
        <p:spPr>
          <a:xfrm>
            <a:off x="2391508" y="4360985"/>
            <a:ext cx="1463040" cy="1031630"/>
          </a:xfrm>
          <a:custGeom>
            <a:avLst/>
            <a:gdLst>
              <a:gd name="connsiteX0" fmla="*/ 0 w 1463040"/>
              <a:gd name="connsiteY0" fmla="*/ 0 h 1031630"/>
              <a:gd name="connsiteX1" fmla="*/ 84406 w 1463040"/>
              <a:gd name="connsiteY1" fmla="*/ 14067 h 1031630"/>
              <a:gd name="connsiteX2" fmla="*/ 182880 w 1463040"/>
              <a:gd name="connsiteY2" fmla="*/ 42203 h 1031630"/>
              <a:gd name="connsiteX3" fmla="*/ 281354 w 1463040"/>
              <a:gd name="connsiteY3" fmla="*/ 98473 h 1031630"/>
              <a:gd name="connsiteX4" fmla="*/ 379827 w 1463040"/>
              <a:gd name="connsiteY4" fmla="*/ 168812 h 1031630"/>
              <a:gd name="connsiteX5" fmla="*/ 492369 w 1463040"/>
              <a:gd name="connsiteY5" fmla="*/ 267286 h 1031630"/>
              <a:gd name="connsiteX6" fmla="*/ 618978 w 1463040"/>
              <a:gd name="connsiteY6" fmla="*/ 407963 h 1031630"/>
              <a:gd name="connsiteX7" fmla="*/ 731520 w 1463040"/>
              <a:gd name="connsiteY7" fmla="*/ 506437 h 1031630"/>
              <a:gd name="connsiteX8" fmla="*/ 998806 w 1463040"/>
              <a:gd name="connsiteY8" fmla="*/ 787790 h 1031630"/>
              <a:gd name="connsiteX9" fmla="*/ 1139483 w 1463040"/>
              <a:gd name="connsiteY9" fmla="*/ 914400 h 1031630"/>
              <a:gd name="connsiteX10" fmla="*/ 1252024 w 1463040"/>
              <a:gd name="connsiteY10" fmla="*/ 970670 h 1031630"/>
              <a:gd name="connsiteX11" fmla="*/ 1336430 w 1463040"/>
              <a:gd name="connsiteY11" fmla="*/ 998806 h 1031630"/>
              <a:gd name="connsiteX12" fmla="*/ 1434904 w 1463040"/>
              <a:gd name="connsiteY12" fmla="*/ 1026941 h 1031630"/>
              <a:gd name="connsiteX13" fmla="*/ 1463040 w 1463040"/>
              <a:gd name="connsiteY13" fmla="*/ 1026941 h 103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63040" h="1031630">
                <a:moveTo>
                  <a:pt x="0" y="0"/>
                </a:moveTo>
                <a:cubicBezTo>
                  <a:pt x="26963" y="3516"/>
                  <a:pt x="53926" y="7033"/>
                  <a:pt x="84406" y="14067"/>
                </a:cubicBezTo>
                <a:cubicBezTo>
                  <a:pt x="114886" y="21101"/>
                  <a:pt x="150055" y="28135"/>
                  <a:pt x="182880" y="42203"/>
                </a:cubicBezTo>
                <a:cubicBezTo>
                  <a:pt x="215705" y="56271"/>
                  <a:pt x="248529" y="77371"/>
                  <a:pt x="281354" y="98473"/>
                </a:cubicBezTo>
                <a:cubicBezTo>
                  <a:pt x="314179" y="119575"/>
                  <a:pt x="344658" y="140677"/>
                  <a:pt x="379827" y="168812"/>
                </a:cubicBezTo>
                <a:cubicBezTo>
                  <a:pt x="414996" y="196948"/>
                  <a:pt x="452511" y="227428"/>
                  <a:pt x="492369" y="267286"/>
                </a:cubicBezTo>
                <a:cubicBezTo>
                  <a:pt x="532227" y="307144"/>
                  <a:pt x="579120" y="368105"/>
                  <a:pt x="618978" y="407963"/>
                </a:cubicBezTo>
                <a:cubicBezTo>
                  <a:pt x="658836" y="447821"/>
                  <a:pt x="668215" y="443133"/>
                  <a:pt x="731520" y="506437"/>
                </a:cubicBezTo>
                <a:cubicBezTo>
                  <a:pt x="794825" y="569741"/>
                  <a:pt x="930812" y="719796"/>
                  <a:pt x="998806" y="787790"/>
                </a:cubicBezTo>
                <a:cubicBezTo>
                  <a:pt x="1066800" y="855784"/>
                  <a:pt x="1097280" y="883920"/>
                  <a:pt x="1139483" y="914400"/>
                </a:cubicBezTo>
                <a:cubicBezTo>
                  <a:pt x="1181686" y="944880"/>
                  <a:pt x="1219200" y="956602"/>
                  <a:pt x="1252024" y="970670"/>
                </a:cubicBezTo>
                <a:cubicBezTo>
                  <a:pt x="1284849" y="984738"/>
                  <a:pt x="1305950" y="989428"/>
                  <a:pt x="1336430" y="998806"/>
                </a:cubicBezTo>
                <a:cubicBezTo>
                  <a:pt x="1366910" y="1008185"/>
                  <a:pt x="1413802" y="1022252"/>
                  <a:pt x="1434904" y="1026941"/>
                </a:cubicBezTo>
                <a:cubicBezTo>
                  <a:pt x="1456006" y="1031630"/>
                  <a:pt x="1459523" y="1029285"/>
                  <a:pt x="1463040" y="1026941"/>
                </a:cubicBezTo>
              </a:path>
            </a:pathLst>
          </a:custGeom>
          <a:ln w="38100">
            <a:solidFill>
              <a:srgbClr val="CD0D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олилиния 113"/>
          <p:cNvSpPr/>
          <p:nvPr/>
        </p:nvSpPr>
        <p:spPr>
          <a:xfrm>
            <a:off x="5364088" y="4365104"/>
            <a:ext cx="1463040" cy="1031630"/>
          </a:xfrm>
          <a:custGeom>
            <a:avLst/>
            <a:gdLst>
              <a:gd name="connsiteX0" fmla="*/ 0 w 1463040"/>
              <a:gd name="connsiteY0" fmla="*/ 0 h 1031630"/>
              <a:gd name="connsiteX1" fmla="*/ 84406 w 1463040"/>
              <a:gd name="connsiteY1" fmla="*/ 14067 h 1031630"/>
              <a:gd name="connsiteX2" fmla="*/ 182880 w 1463040"/>
              <a:gd name="connsiteY2" fmla="*/ 42203 h 1031630"/>
              <a:gd name="connsiteX3" fmla="*/ 281354 w 1463040"/>
              <a:gd name="connsiteY3" fmla="*/ 98473 h 1031630"/>
              <a:gd name="connsiteX4" fmla="*/ 379827 w 1463040"/>
              <a:gd name="connsiteY4" fmla="*/ 168812 h 1031630"/>
              <a:gd name="connsiteX5" fmla="*/ 492369 w 1463040"/>
              <a:gd name="connsiteY5" fmla="*/ 267286 h 1031630"/>
              <a:gd name="connsiteX6" fmla="*/ 618978 w 1463040"/>
              <a:gd name="connsiteY6" fmla="*/ 407963 h 1031630"/>
              <a:gd name="connsiteX7" fmla="*/ 731520 w 1463040"/>
              <a:gd name="connsiteY7" fmla="*/ 506437 h 1031630"/>
              <a:gd name="connsiteX8" fmla="*/ 998806 w 1463040"/>
              <a:gd name="connsiteY8" fmla="*/ 787790 h 1031630"/>
              <a:gd name="connsiteX9" fmla="*/ 1139483 w 1463040"/>
              <a:gd name="connsiteY9" fmla="*/ 914400 h 1031630"/>
              <a:gd name="connsiteX10" fmla="*/ 1252024 w 1463040"/>
              <a:gd name="connsiteY10" fmla="*/ 970670 h 1031630"/>
              <a:gd name="connsiteX11" fmla="*/ 1336430 w 1463040"/>
              <a:gd name="connsiteY11" fmla="*/ 998806 h 1031630"/>
              <a:gd name="connsiteX12" fmla="*/ 1434904 w 1463040"/>
              <a:gd name="connsiteY12" fmla="*/ 1026941 h 1031630"/>
              <a:gd name="connsiteX13" fmla="*/ 1463040 w 1463040"/>
              <a:gd name="connsiteY13" fmla="*/ 1026941 h 1031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463040" h="1031630">
                <a:moveTo>
                  <a:pt x="0" y="0"/>
                </a:moveTo>
                <a:cubicBezTo>
                  <a:pt x="26963" y="3516"/>
                  <a:pt x="53926" y="7033"/>
                  <a:pt x="84406" y="14067"/>
                </a:cubicBezTo>
                <a:cubicBezTo>
                  <a:pt x="114886" y="21101"/>
                  <a:pt x="150055" y="28135"/>
                  <a:pt x="182880" y="42203"/>
                </a:cubicBezTo>
                <a:cubicBezTo>
                  <a:pt x="215705" y="56271"/>
                  <a:pt x="248529" y="77371"/>
                  <a:pt x="281354" y="98473"/>
                </a:cubicBezTo>
                <a:cubicBezTo>
                  <a:pt x="314179" y="119575"/>
                  <a:pt x="344658" y="140677"/>
                  <a:pt x="379827" y="168812"/>
                </a:cubicBezTo>
                <a:cubicBezTo>
                  <a:pt x="414996" y="196948"/>
                  <a:pt x="452511" y="227428"/>
                  <a:pt x="492369" y="267286"/>
                </a:cubicBezTo>
                <a:cubicBezTo>
                  <a:pt x="532227" y="307144"/>
                  <a:pt x="579120" y="368105"/>
                  <a:pt x="618978" y="407963"/>
                </a:cubicBezTo>
                <a:cubicBezTo>
                  <a:pt x="658836" y="447821"/>
                  <a:pt x="668215" y="443133"/>
                  <a:pt x="731520" y="506437"/>
                </a:cubicBezTo>
                <a:cubicBezTo>
                  <a:pt x="794825" y="569741"/>
                  <a:pt x="930812" y="719796"/>
                  <a:pt x="998806" y="787790"/>
                </a:cubicBezTo>
                <a:cubicBezTo>
                  <a:pt x="1066800" y="855784"/>
                  <a:pt x="1097280" y="883920"/>
                  <a:pt x="1139483" y="914400"/>
                </a:cubicBezTo>
                <a:cubicBezTo>
                  <a:pt x="1181686" y="944880"/>
                  <a:pt x="1219200" y="956602"/>
                  <a:pt x="1252024" y="970670"/>
                </a:cubicBezTo>
                <a:cubicBezTo>
                  <a:pt x="1284849" y="984738"/>
                  <a:pt x="1305950" y="989428"/>
                  <a:pt x="1336430" y="998806"/>
                </a:cubicBezTo>
                <a:cubicBezTo>
                  <a:pt x="1366910" y="1008185"/>
                  <a:pt x="1413802" y="1022252"/>
                  <a:pt x="1434904" y="1026941"/>
                </a:cubicBezTo>
                <a:cubicBezTo>
                  <a:pt x="1456006" y="1031630"/>
                  <a:pt x="1459523" y="1029285"/>
                  <a:pt x="1463040" y="1026941"/>
                </a:cubicBezTo>
              </a:path>
            </a:pathLst>
          </a:custGeom>
          <a:ln w="38100">
            <a:solidFill>
              <a:srgbClr val="CD0D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TextBox 114"/>
          <p:cNvSpPr txBox="1"/>
          <p:nvPr/>
        </p:nvSpPr>
        <p:spPr>
          <a:xfrm>
            <a:off x="2311616" y="45811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CD0DA8"/>
                </a:solidFill>
                <a:latin typeface="Arial" pitchFamily="34" charset="0"/>
                <a:cs typeface="Arial" pitchFamily="34" charset="0"/>
              </a:rPr>
              <a:t>IIIIIIIIIIIIIIIIIIIIIIII</a:t>
            </a:r>
            <a:endParaRPr lang="ru-RU" i="1" dirty="0">
              <a:solidFill>
                <a:srgbClr val="CD0DA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5249876" y="4581128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CD0DA8"/>
                </a:solidFill>
                <a:latin typeface="Arial" pitchFamily="34" charset="0"/>
                <a:cs typeface="Arial" pitchFamily="34" charset="0"/>
              </a:rPr>
              <a:t>IIIIIIIIIIIIIIIIIIIIIIII</a:t>
            </a:r>
            <a:endParaRPr lang="ru-RU" i="1" dirty="0">
              <a:solidFill>
                <a:srgbClr val="CD0DA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3203848" y="1628800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Tahoma" pitchFamily="34" charset="0"/>
              </a:rPr>
              <a:t>при </a:t>
            </a:r>
            <a:r>
              <a:rPr lang="ru-RU" sz="3200" i="1" dirty="0" err="1" smtClean="0">
                <a:latin typeface="Tahoma" pitchFamily="34" charset="0"/>
              </a:rPr>
              <a:t>х</a:t>
            </a:r>
            <a:r>
              <a:rPr lang="ru-RU" sz="3200" i="1" dirty="0" smtClean="0">
                <a:latin typeface="Tahoma" pitchFamily="34" charset="0"/>
              </a:rPr>
              <a:t> 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ϵ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[ - +2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;  - +2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π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k]</a:t>
            </a:r>
            <a:endParaRPr lang="ru-RU" sz="3200" dirty="0"/>
          </a:p>
        </p:txBody>
      </p:sp>
      <p:sp>
        <p:nvSpPr>
          <p:cNvPr id="118" name="TextBox 117"/>
          <p:cNvSpPr txBox="1"/>
          <p:nvPr/>
        </p:nvSpPr>
        <p:spPr>
          <a:xfrm>
            <a:off x="4975912" y="1916832"/>
            <a:ext cx="4320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119" name="TextBox 118"/>
          <p:cNvSpPr txBox="1"/>
          <p:nvPr/>
        </p:nvSpPr>
        <p:spPr>
          <a:xfrm>
            <a:off x="4932040" y="1484784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800" dirty="0" smtClean="0"/>
              <a:t>π</a:t>
            </a:r>
            <a:endParaRPr lang="ru-RU" sz="2800" dirty="0"/>
          </a:p>
        </p:txBody>
      </p:sp>
      <p:sp>
        <p:nvSpPr>
          <p:cNvPr id="122" name="TextBox 121"/>
          <p:cNvSpPr txBox="1"/>
          <p:nvPr/>
        </p:nvSpPr>
        <p:spPr>
          <a:xfrm>
            <a:off x="6272056" y="1484784"/>
            <a:ext cx="576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3</a:t>
            </a:r>
            <a:r>
              <a:rPr lang="el-GR" sz="2800" dirty="0" smtClean="0"/>
              <a:t>π</a:t>
            </a:r>
            <a:endParaRPr lang="ru-RU" sz="2800" dirty="0"/>
          </a:p>
        </p:txBody>
      </p:sp>
      <p:sp>
        <p:nvSpPr>
          <p:cNvPr id="123" name="TextBox 122"/>
          <p:cNvSpPr txBox="1"/>
          <p:nvPr/>
        </p:nvSpPr>
        <p:spPr>
          <a:xfrm>
            <a:off x="6402004" y="191683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2</a:t>
            </a:r>
            <a:endParaRPr lang="ru-RU" sz="2400" dirty="0"/>
          </a:p>
        </p:txBody>
      </p:sp>
      <p:sp>
        <p:nvSpPr>
          <p:cNvPr id="125" name="TextBox 124"/>
          <p:cNvSpPr txBox="1"/>
          <p:nvPr/>
        </p:nvSpPr>
        <p:spPr>
          <a:xfrm>
            <a:off x="7668344" y="1628800"/>
            <a:ext cx="14756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k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 ϵ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Z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7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0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2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5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2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7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5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7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5" dur="1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7"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0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2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5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7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0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2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2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9" fill="hold">
                      <p:stCondLst>
                        <p:cond delay="indefinite"/>
                      </p:stCondLst>
                      <p:childTnLst>
                        <p:par>
                          <p:cTn id="150" fill="hold">
                            <p:stCondLst>
                              <p:cond delay="0"/>
                            </p:stCondLst>
                            <p:childTnLst>
                              <p:par>
                                <p:cTn id="15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6" dur="2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500"/>
                            </p:stCondLst>
                            <p:childTnLst>
                              <p:par>
                                <p:cTn id="1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presetID="55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3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5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2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3"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000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5"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8" dur="1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1000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0"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2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3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1000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5"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18"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0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3"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1000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5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8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1000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0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2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3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35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38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0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55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3" dur="10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10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5" dur="1000"/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8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1000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0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98" grpId="1" animBg="1"/>
      <p:bldP spid="99" grpId="0" animBg="1"/>
      <p:bldP spid="99" grpId="1" animBg="1"/>
      <p:bldP spid="100" grpId="0" animBg="1"/>
      <p:bldP spid="100" grpId="1" animBg="1"/>
      <p:bldP spid="101" grpId="0"/>
      <p:bldP spid="101" grpId="1"/>
      <p:bldP spid="102" grpId="0"/>
      <p:bldP spid="102" grpId="1"/>
      <p:bldP spid="102" grpId="2"/>
      <p:bldP spid="103" grpId="0"/>
      <p:bldP spid="103" grpId="1"/>
      <p:bldP spid="104" grpId="0"/>
      <p:bldP spid="104" grpId="1"/>
      <p:bldP spid="105" grpId="0"/>
      <p:bldP spid="105" grpId="1"/>
      <p:bldP spid="106" grpId="0"/>
      <p:bldP spid="106" grpId="1"/>
      <p:bldP spid="107" grpId="0"/>
      <p:bldP spid="107" grpId="1"/>
      <p:bldP spid="109" grpId="0"/>
      <p:bldP spid="109" grpId="1"/>
      <p:bldP spid="110" grpId="0"/>
      <p:bldP spid="110" grpId="1"/>
      <p:bldP spid="111" grpId="0"/>
      <p:bldP spid="111" grpId="1"/>
      <p:bldP spid="112" grpId="0" build="allAtOnce"/>
      <p:bldP spid="113" grpId="0" animBg="1"/>
      <p:bldP spid="113" grpId="1" animBg="1"/>
      <p:bldP spid="114" grpId="0" animBg="1"/>
      <p:bldP spid="114" grpId="1" animBg="1"/>
      <p:bldP spid="115" grpId="0"/>
      <p:bldP spid="115" grpId="1"/>
      <p:bldP spid="116" grpId="0"/>
      <p:bldP spid="116" grpId="1"/>
      <p:bldP spid="117" grpId="0"/>
      <p:bldP spid="117" grpId="1"/>
      <p:bldP spid="118" grpId="0"/>
      <p:bldP spid="118" grpId="1"/>
      <p:bldP spid="119" grpId="0"/>
      <p:bldP spid="119" grpId="1"/>
      <p:bldP spid="122" grpId="0"/>
      <p:bldP spid="122" grpId="1"/>
      <p:bldP spid="123" grpId="0"/>
      <p:bldP spid="123" grpId="1"/>
      <p:bldP spid="125" grpId="0"/>
      <p:bldP spid="125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01"/>
          <p:cNvGrpSpPr>
            <a:grpSpLocks/>
          </p:cNvGrpSpPr>
          <p:nvPr/>
        </p:nvGrpSpPr>
        <p:grpSpPr bwMode="auto">
          <a:xfrm>
            <a:off x="165100" y="3422650"/>
            <a:ext cx="8826500" cy="2970213"/>
            <a:chOff x="104" y="1356"/>
            <a:chExt cx="5560" cy="1871"/>
          </a:xfrm>
        </p:grpSpPr>
        <p:sp>
          <p:nvSpPr>
            <p:cNvPr id="3" name="Rectangle 7"/>
            <p:cNvSpPr>
              <a:spLocks noChangeArrowheads="1"/>
            </p:cNvSpPr>
            <p:nvPr/>
          </p:nvSpPr>
          <p:spPr bwMode="auto">
            <a:xfrm>
              <a:off x="128" y="1370"/>
              <a:ext cx="5536" cy="18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8"/>
            <p:cNvGrpSpPr>
              <a:grpSpLocks/>
            </p:cNvGrpSpPr>
            <p:nvPr/>
          </p:nvGrpSpPr>
          <p:grpSpPr bwMode="auto">
            <a:xfrm>
              <a:off x="104" y="1356"/>
              <a:ext cx="5552" cy="1871"/>
              <a:chOff x="-8" y="1202"/>
              <a:chExt cx="5552" cy="1871"/>
            </a:xfrm>
          </p:grpSpPr>
          <p:sp>
            <p:nvSpPr>
              <p:cNvPr id="66" name="Line 9"/>
              <p:cNvSpPr>
                <a:spLocks noChangeShapeType="1"/>
              </p:cNvSpPr>
              <p:nvPr/>
            </p:nvSpPr>
            <p:spPr bwMode="auto">
              <a:xfrm>
                <a:off x="0" y="2123"/>
                <a:ext cx="308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Line 10"/>
              <p:cNvSpPr>
                <a:spLocks noChangeShapeType="1"/>
              </p:cNvSpPr>
              <p:nvPr/>
            </p:nvSpPr>
            <p:spPr bwMode="auto">
              <a:xfrm>
                <a:off x="7" y="2743"/>
                <a:ext cx="308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Line 11"/>
              <p:cNvSpPr>
                <a:spLocks noChangeShapeType="1"/>
              </p:cNvSpPr>
              <p:nvPr/>
            </p:nvSpPr>
            <p:spPr bwMode="auto">
              <a:xfrm>
                <a:off x="12" y="1816"/>
                <a:ext cx="306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Line 12"/>
              <p:cNvSpPr>
                <a:spLocks noChangeShapeType="1"/>
              </p:cNvSpPr>
              <p:nvPr/>
            </p:nvSpPr>
            <p:spPr bwMode="auto">
              <a:xfrm>
                <a:off x="0" y="1519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Line 13"/>
              <p:cNvSpPr>
                <a:spLocks noChangeShapeType="1"/>
              </p:cNvSpPr>
              <p:nvPr/>
            </p:nvSpPr>
            <p:spPr bwMode="auto">
              <a:xfrm>
                <a:off x="18" y="3059"/>
                <a:ext cx="307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Line 14"/>
              <p:cNvSpPr>
                <a:spLocks noChangeShapeType="1"/>
              </p:cNvSpPr>
              <p:nvPr/>
            </p:nvSpPr>
            <p:spPr bwMode="auto">
              <a:xfrm>
                <a:off x="5" y="2438"/>
                <a:ext cx="307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Line 15"/>
              <p:cNvSpPr>
                <a:spLocks noChangeShapeType="1"/>
              </p:cNvSpPr>
              <p:nvPr/>
            </p:nvSpPr>
            <p:spPr bwMode="auto">
              <a:xfrm rot="16200000" flipH="1">
                <a:off x="-929" y="2144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Line 16"/>
              <p:cNvSpPr>
                <a:spLocks noChangeShapeType="1"/>
              </p:cNvSpPr>
              <p:nvPr/>
            </p:nvSpPr>
            <p:spPr bwMode="auto">
              <a:xfrm rot="16200000" flipH="1">
                <a:off x="-613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Line 17"/>
              <p:cNvSpPr>
                <a:spLocks noChangeShapeType="1"/>
              </p:cNvSpPr>
              <p:nvPr/>
            </p:nvSpPr>
            <p:spPr bwMode="auto">
              <a:xfrm rot="5400000">
                <a:off x="-305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Line 18"/>
              <p:cNvSpPr>
                <a:spLocks noChangeShapeType="1"/>
              </p:cNvSpPr>
              <p:nvPr/>
            </p:nvSpPr>
            <p:spPr bwMode="auto">
              <a:xfrm rot="16200000" flipH="1">
                <a:off x="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Line 19"/>
              <p:cNvSpPr>
                <a:spLocks noChangeShapeType="1"/>
              </p:cNvSpPr>
              <p:nvPr/>
            </p:nvSpPr>
            <p:spPr bwMode="auto">
              <a:xfrm rot="5400000">
                <a:off x="308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Line 20"/>
              <p:cNvSpPr>
                <a:spLocks noChangeShapeType="1"/>
              </p:cNvSpPr>
              <p:nvPr/>
            </p:nvSpPr>
            <p:spPr bwMode="auto">
              <a:xfrm rot="5400000">
                <a:off x="618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Line 21"/>
              <p:cNvSpPr>
                <a:spLocks noChangeShapeType="1"/>
              </p:cNvSpPr>
              <p:nvPr/>
            </p:nvSpPr>
            <p:spPr bwMode="auto">
              <a:xfrm rot="16200000" flipH="1">
                <a:off x="923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Line 22"/>
              <p:cNvSpPr>
                <a:spLocks noChangeShapeType="1"/>
              </p:cNvSpPr>
              <p:nvPr/>
            </p:nvSpPr>
            <p:spPr bwMode="auto">
              <a:xfrm rot="5400000">
                <a:off x="1210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Line 23"/>
              <p:cNvSpPr>
                <a:spLocks noChangeShapeType="1"/>
              </p:cNvSpPr>
              <p:nvPr/>
            </p:nvSpPr>
            <p:spPr bwMode="auto">
              <a:xfrm rot="16200000" flipH="1">
                <a:off x="1547" y="2142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Line 24"/>
              <p:cNvSpPr>
                <a:spLocks noChangeShapeType="1"/>
              </p:cNvSpPr>
              <p:nvPr/>
            </p:nvSpPr>
            <p:spPr bwMode="auto">
              <a:xfrm rot="5400000">
                <a:off x="1847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Line 25"/>
              <p:cNvSpPr>
                <a:spLocks noChangeShapeType="1"/>
              </p:cNvSpPr>
              <p:nvPr/>
            </p:nvSpPr>
            <p:spPr bwMode="auto">
              <a:xfrm rot="16200000" flipH="1">
                <a:off x="2157" y="2137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Line 26"/>
              <p:cNvSpPr>
                <a:spLocks noChangeShapeType="1"/>
              </p:cNvSpPr>
              <p:nvPr/>
            </p:nvSpPr>
            <p:spPr bwMode="auto">
              <a:xfrm>
                <a:off x="3072" y="2123"/>
                <a:ext cx="246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Line 27"/>
              <p:cNvSpPr>
                <a:spLocks noChangeShapeType="1"/>
              </p:cNvSpPr>
              <p:nvPr/>
            </p:nvSpPr>
            <p:spPr bwMode="auto">
              <a:xfrm flipV="1">
                <a:off x="3079" y="2743"/>
                <a:ext cx="245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Line 28"/>
              <p:cNvSpPr>
                <a:spLocks noChangeShapeType="1"/>
              </p:cNvSpPr>
              <p:nvPr/>
            </p:nvSpPr>
            <p:spPr bwMode="auto">
              <a:xfrm>
                <a:off x="3084" y="1816"/>
                <a:ext cx="245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Line 29"/>
              <p:cNvSpPr>
                <a:spLocks noChangeShapeType="1"/>
              </p:cNvSpPr>
              <p:nvPr/>
            </p:nvSpPr>
            <p:spPr bwMode="auto">
              <a:xfrm>
                <a:off x="3090" y="3059"/>
                <a:ext cx="245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Line 30"/>
              <p:cNvSpPr>
                <a:spLocks noChangeShapeType="1"/>
              </p:cNvSpPr>
              <p:nvPr/>
            </p:nvSpPr>
            <p:spPr bwMode="auto">
              <a:xfrm flipV="1">
                <a:off x="3077" y="2438"/>
                <a:ext cx="244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Line 31"/>
              <p:cNvSpPr>
                <a:spLocks noChangeShapeType="1"/>
              </p:cNvSpPr>
              <p:nvPr/>
            </p:nvSpPr>
            <p:spPr bwMode="auto">
              <a:xfrm rot="16200000" flipH="1">
                <a:off x="2459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Line 32"/>
              <p:cNvSpPr>
                <a:spLocks noChangeShapeType="1"/>
              </p:cNvSpPr>
              <p:nvPr/>
            </p:nvSpPr>
            <p:spPr bwMode="auto">
              <a:xfrm rot="5400000">
                <a:off x="2763" y="2135"/>
                <a:ext cx="1866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Line 33"/>
              <p:cNvSpPr>
                <a:spLocks noChangeShapeType="1"/>
              </p:cNvSpPr>
              <p:nvPr/>
            </p:nvSpPr>
            <p:spPr bwMode="auto">
              <a:xfrm rot="16200000" flipH="1">
                <a:off x="307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Line 34"/>
              <p:cNvSpPr>
                <a:spLocks noChangeShapeType="1"/>
              </p:cNvSpPr>
              <p:nvPr/>
            </p:nvSpPr>
            <p:spPr bwMode="auto">
              <a:xfrm rot="5400000">
                <a:off x="338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Line 35"/>
              <p:cNvSpPr>
                <a:spLocks noChangeShapeType="1"/>
              </p:cNvSpPr>
              <p:nvPr/>
            </p:nvSpPr>
            <p:spPr bwMode="auto">
              <a:xfrm rot="5400000">
                <a:off x="3690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Line 36"/>
              <p:cNvSpPr>
                <a:spLocks noChangeShapeType="1"/>
              </p:cNvSpPr>
              <p:nvPr/>
            </p:nvSpPr>
            <p:spPr bwMode="auto">
              <a:xfrm rot="5400000">
                <a:off x="3995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Line 37"/>
              <p:cNvSpPr>
                <a:spLocks noChangeShapeType="1"/>
              </p:cNvSpPr>
              <p:nvPr/>
            </p:nvSpPr>
            <p:spPr bwMode="auto">
              <a:xfrm rot="16200000" flipH="1">
                <a:off x="430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Line 38"/>
              <p:cNvSpPr>
                <a:spLocks noChangeShapeType="1"/>
              </p:cNvSpPr>
              <p:nvPr/>
            </p:nvSpPr>
            <p:spPr bwMode="auto">
              <a:xfrm rot="5400000">
                <a:off x="4611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Line 39"/>
              <p:cNvSpPr>
                <a:spLocks noChangeShapeType="1"/>
              </p:cNvSpPr>
              <p:nvPr/>
            </p:nvSpPr>
            <p:spPr bwMode="auto">
              <a:xfrm>
                <a:off x="-8" y="1215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Line 40"/>
            <p:cNvSpPr>
              <a:spLocks noChangeShapeType="1"/>
            </p:cNvSpPr>
            <p:nvPr/>
          </p:nvSpPr>
          <p:spPr bwMode="auto">
            <a:xfrm flipH="1" flipV="1">
              <a:off x="2881" y="1373"/>
              <a:ext cx="3" cy="18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41"/>
            <p:cNvSpPr>
              <a:spLocks noChangeShapeType="1"/>
            </p:cNvSpPr>
            <p:nvPr/>
          </p:nvSpPr>
          <p:spPr bwMode="auto">
            <a:xfrm>
              <a:off x="121" y="2275"/>
              <a:ext cx="54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Text Box 42"/>
            <p:cNvSpPr txBox="1">
              <a:spLocks noChangeArrowheads="1"/>
            </p:cNvSpPr>
            <p:nvPr/>
          </p:nvSpPr>
          <p:spPr bwMode="auto">
            <a:xfrm>
              <a:off x="5514" y="2101"/>
              <a:ext cx="118" cy="18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1600" b="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43"/>
            <p:cNvSpPr txBox="1">
              <a:spLocks noChangeArrowheads="1"/>
            </p:cNvSpPr>
            <p:nvPr/>
          </p:nvSpPr>
          <p:spPr bwMode="auto">
            <a:xfrm>
              <a:off x="3019" y="1369"/>
              <a:ext cx="119" cy="17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1600" b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9" name="Group 44"/>
            <p:cNvGrpSpPr>
              <a:grpSpLocks/>
            </p:cNvGrpSpPr>
            <p:nvPr/>
          </p:nvGrpSpPr>
          <p:grpSpPr bwMode="auto">
            <a:xfrm>
              <a:off x="2862" y="1812"/>
              <a:ext cx="212" cy="895"/>
              <a:chOff x="2862" y="1906"/>
              <a:chExt cx="212" cy="895"/>
            </a:xfrm>
          </p:grpSpPr>
          <p:grpSp>
            <p:nvGrpSpPr>
              <p:cNvPr id="60" name="Group 45"/>
              <p:cNvGrpSpPr>
                <a:grpSpLocks/>
              </p:cNvGrpSpPr>
              <p:nvPr/>
            </p:nvGrpSpPr>
            <p:grpSpPr bwMode="auto">
              <a:xfrm>
                <a:off x="2862" y="1906"/>
                <a:ext cx="177" cy="181"/>
                <a:chOff x="2862" y="1606"/>
                <a:chExt cx="177" cy="181"/>
              </a:xfrm>
            </p:grpSpPr>
            <p:sp>
              <p:nvSpPr>
                <p:cNvPr id="64" name="Text Box 46"/>
                <p:cNvSpPr txBox="1">
                  <a:spLocks noChangeArrowheads="1"/>
                </p:cNvSpPr>
                <p:nvPr/>
              </p:nvSpPr>
              <p:spPr bwMode="auto">
                <a:xfrm>
                  <a:off x="2884" y="1606"/>
                  <a:ext cx="155" cy="181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>
                      <a:solidFill>
                        <a:srgbClr val="000000"/>
                      </a:solidFill>
                    </a:rPr>
                    <a:t> 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5" name="Oval 47"/>
                <p:cNvSpPr>
                  <a:spLocks noChangeArrowheads="1"/>
                </p:cNvSpPr>
                <p:nvPr/>
              </p:nvSpPr>
              <p:spPr bwMode="auto">
                <a:xfrm>
                  <a:off x="2862" y="1751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1" name="Group 48"/>
              <p:cNvGrpSpPr>
                <a:grpSpLocks/>
              </p:cNvGrpSpPr>
              <p:nvPr/>
            </p:nvGrpSpPr>
            <p:grpSpPr bwMode="auto">
              <a:xfrm>
                <a:off x="2863" y="2655"/>
                <a:ext cx="211" cy="146"/>
                <a:chOff x="2866" y="2649"/>
                <a:chExt cx="211" cy="146"/>
              </a:xfrm>
            </p:grpSpPr>
            <p:sp>
              <p:nvSpPr>
                <p:cNvPr id="62" name="Text Box 49"/>
                <p:cNvSpPr txBox="1">
                  <a:spLocks noChangeArrowheads="1"/>
                </p:cNvSpPr>
                <p:nvPr/>
              </p:nvSpPr>
              <p:spPr bwMode="auto">
                <a:xfrm>
                  <a:off x="2928" y="2656"/>
                  <a:ext cx="149" cy="139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 b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3" name="Oval 50"/>
                <p:cNvSpPr>
                  <a:spLocks noChangeArrowheads="1"/>
                </p:cNvSpPr>
                <p:nvPr/>
              </p:nvSpPr>
              <p:spPr bwMode="auto">
                <a:xfrm>
                  <a:off x="2866" y="264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" name="Group 51"/>
            <p:cNvGrpSpPr>
              <a:grpSpLocks/>
            </p:cNvGrpSpPr>
            <p:nvPr/>
          </p:nvGrpSpPr>
          <p:grpSpPr bwMode="auto">
            <a:xfrm>
              <a:off x="501" y="1919"/>
              <a:ext cx="4818" cy="379"/>
              <a:chOff x="501" y="2013"/>
              <a:chExt cx="4818" cy="379"/>
            </a:xfrm>
          </p:grpSpPr>
          <p:grpSp>
            <p:nvGrpSpPr>
              <p:cNvPr id="11" name="Group 52"/>
              <p:cNvGrpSpPr>
                <a:grpSpLocks/>
              </p:cNvGrpSpPr>
              <p:nvPr/>
            </p:nvGrpSpPr>
            <p:grpSpPr bwMode="auto">
              <a:xfrm>
                <a:off x="3725" y="2142"/>
                <a:ext cx="206" cy="250"/>
                <a:chOff x="5255" y="1883"/>
                <a:chExt cx="206" cy="250"/>
              </a:xfrm>
            </p:grpSpPr>
            <p:sp>
              <p:nvSpPr>
                <p:cNvPr id="58" name="Text Box 53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59" name="Oval 54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" name="Group 55"/>
              <p:cNvGrpSpPr>
                <a:grpSpLocks/>
              </p:cNvGrpSpPr>
              <p:nvPr/>
            </p:nvGrpSpPr>
            <p:grpSpPr bwMode="auto">
              <a:xfrm>
                <a:off x="3317" y="2013"/>
                <a:ext cx="126" cy="373"/>
                <a:chOff x="4382" y="1760"/>
                <a:chExt cx="126" cy="373"/>
              </a:xfrm>
            </p:grpSpPr>
            <p:sp>
              <p:nvSpPr>
                <p:cNvPr id="53" name="Oval 56"/>
                <p:cNvSpPr>
                  <a:spLocks noChangeArrowheads="1"/>
                </p:cNvSpPr>
                <p:nvPr/>
              </p:nvSpPr>
              <p:spPr bwMode="auto">
                <a:xfrm>
                  <a:off x="440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54" name="Group 57"/>
                <p:cNvGrpSpPr>
                  <a:grpSpLocks/>
                </p:cNvGrpSpPr>
                <p:nvPr/>
              </p:nvGrpSpPr>
              <p:grpSpPr bwMode="auto">
                <a:xfrm>
                  <a:off x="4382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55" name="Line 58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Rectangle 59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57" name="Rectangle 60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sp>
            <p:nvSpPr>
              <p:cNvPr id="13" name="Text Box 61"/>
              <p:cNvSpPr txBox="1">
                <a:spLocks noChangeArrowheads="1"/>
              </p:cNvSpPr>
              <p:nvPr/>
            </p:nvSpPr>
            <p:spPr bwMode="auto">
              <a:xfrm>
                <a:off x="2864" y="2185"/>
                <a:ext cx="233" cy="202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b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4" name="Group 62"/>
              <p:cNvGrpSpPr>
                <a:grpSpLocks/>
              </p:cNvGrpSpPr>
              <p:nvPr/>
            </p:nvGrpSpPr>
            <p:grpSpPr bwMode="auto">
              <a:xfrm>
                <a:off x="2363" y="2016"/>
                <a:ext cx="126" cy="373"/>
                <a:chOff x="2510" y="1760"/>
                <a:chExt cx="126" cy="373"/>
              </a:xfrm>
            </p:grpSpPr>
            <p:sp>
              <p:nvSpPr>
                <p:cNvPr id="48" name="Oval 63"/>
                <p:cNvSpPr>
                  <a:spLocks noChangeArrowheads="1"/>
                </p:cNvSpPr>
                <p:nvPr/>
              </p:nvSpPr>
              <p:spPr bwMode="auto">
                <a:xfrm>
                  <a:off x="2554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49" name="Group 64"/>
                <p:cNvGrpSpPr>
                  <a:grpSpLocks/>
                </p:cNvGrpSpPr>
                <p:nvPr/>
              </p:nvGrpSpPr>
              <p:grpSpPr bwMode="auto">
                <a:xfrm>
                  <a:off x="2510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50" name="Line 65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Rectangle 66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 dirty="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 dirty="0"/>
                  </a:p>
                </p:txBody>
              </p:sp>
              <p:sp>
                <p:nvSpPr>
                  <p:cNvPr id="52" name="Rectangle 67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5" name="Group 68"/>
              <p:cNvGrpSpPr>
                <a:grpSpLocks/>
              </p:cNvGrpSpPr>
              <p:nvPr/>
            </p:nvGrpSpPr>
            <p:grpSpPr bwMode="auto">
              <a:xfrm>
                <a:off x="1854" y="2124"/>
                <a:ext cx="206" cy="266"/>
                <a:chOff x="1551" y="1859"/>
                <a:chExt cx="206" cy="266"/>
              </a:xfrm>
            </p:grpSpPr>
            <p:sp>
              <p:nvSpPr>
                <p:cNvPr id="46" name="Oval 69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7" name="Text Box 70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16" name="Group 71"/>
              <p:cNvGrpSpPr>
                <a:grpSpLocks/>
              </p:cNvGrpSpPr>
              <p:nvPr/>
            </p:nvGrpSpPr>
            <p:grpSpPr bwMode="auto">
              <a:xfrm>
                <a:off x="926" y="2121"/>
                <a:ext cx="206" cy="266"/>
                <a:chOff x="1551" y="1859"/>
                <a:chExt cx="206" cy="266"/>
              </a:xfrm>
            </p:grpSpPr>
            <p:sp>
              <p:nvSpPr>
                <p:cNvPr id="44" name="Oval 72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-2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17" name="Group 74"/>
              <p:cNvGrpSpPr>
                <a:grpSpLocks/>
              </p:cNvGrpSpPr>
              <p:nvPr/>
            </p:nvGrpSpPr>
            <p:grpSpPr bwMode="auto">
              <a:xfrm>
                <a:off x="1417" y="2047"/>
                <a:ext cx="216" cy="339"/>
                <a:chOff x="1437" y="2049"/>
                <a:chExt cx="216" cy="339"/>
              </a:xfrm>
            </p:grpSpPr>
            <p:sp>
              <p:nvSpPr>
                <p:cNvPr id="39" name="Oval 75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40" name="Group 76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41" name="Line 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Rectangle 78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43" name="Rectangle 79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8" name="Group 80"/>
              <p:cNvGrpSpPr>
                <a:grpSpLocks/>
              </p:cNvGrpSpPr>
              <p:nvPr/>
            </p:nvGrpSpPr>
            <p:grpSpPr bwMode="auto">
              <a:xfrm>
                <a:off x="501" y="2053"/>
                <a:ext cx="216" cy="339"/>
                <a:chOff x="1437" y="2049"/>
                <a:chExt cx="216" cy="339"/>
              </a:xfrm>
            </p:grpSpPr>
            <p:sp>
              <p:nvSpPr>
                <p:cNvPr id="34" name="Oval 81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5" name="Group 82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36" name="Line 8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Rectangle 84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38" name="Rectangle 85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9" name="Group 86"/>
              <p:cNvGrpSpPr>
                <a:grpSpLocks/>
              </p:cNvGrpSpPr>
              <p:nvPr/>
            </p:nvGrpSpPr>
            <p:grpSpPr bwMode="auto">
              <a:xfrm>
                <a:off x="4643" y="2136"/>
                <a:ext cx="206" cy="250"/>
                <a:chOff x="5255" y="1883"/>
                <a:chExt cx="206" cy="250"/>
              </a:xfrm>
            </p:grpSpPr>
            <p:sp>
              <p:nvSpPr>
                <p:cNvPr id="32" name="Text Box 87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2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33" name="Oval 88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0" name="Group 89"/>
              <p:cNvGrpSpPr>
                <a:grpSpLocks/>
              </p:cNvGrpSpPr>
              <p:nvPr/>
            </p:nvGrpSpPr>
            <p:grpSpPr bwMode="auto">
              <a:xfrm>
                <a:off x="5103" y="2046"/>
                <a:ext cx="216" cy="339"/>
                <a:chOff x="1437" y="2049"/>
                <a:chExt cx="216" cy="339"/>
              </a:xfrm>
            </p:grpSpPr>
            <p:sp>
              <p:nvSpPr>
                <p:cNvPr id="27" name="Oval 90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8" name="Group 91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9" name="Line 9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Rectangle 93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31" name="Rectangle 94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21" name="Group 95"/>
              <p:cNvGrpSpPr>
                <a:grpSpLocks/>
              </p:cNvGrpSpPr>
              <p:nvPr/>
            </p:nvGrpSpPr>
            <p:grpSpPr bwMode="auto">
              <a:xfrm>
                <a:off x="4189" y="2049"/>
                <a:ext cx="216" cy="339"/>
                <a:chOff x="1437" y="2049"/>
                <a:chExt cx="216" cy="339"/>
              </a:xfrm>
            </p:grpSpPr>
            <p:sp>
              <p:nvSpPr>
                <p:cNvPr id="22" name="Oval 96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3" name="Group 97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4" name="Line 9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Rectangle 99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26" name="Rectangle 100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</p:grpSp>
      </p:grpSp>
      <p:sp>
        <p:nvSpPr>
          <p:cNvPr id="97" name="Полилиния 96"/>
          <p:cNvSpPr/>
          <p:nvPr/>
        </p:nvSpPr>
        <p:spPr>
          <a:xfrm>
            <a:off x="899592" y="4365104"/>
            <a:ext cx="7378505" cy="1026941"/>
          </a:xfrm>
          <a:custGeom>
            <a:avLst/>
            <a:gdLst>
              <a:gd name="connsiteX0" fmla="*/ 0 w 7378505"/>
              <a:gd name="connsiteY0" fmla="*/ 1008184 h 1026941"/>
              <a:gd name="connsiteX1" fmla="*/ 140677 w 7378505"/>
              <a:gd name="connsiteY1" fmla="*/ 1008184 h 1026941"/>
              <a:gd name="connsiteX2" fmla="*/ 267286 w 7378505"/>
              <a:gd name="connsiteY2" fmla="*/ 951914 h 1026941"/>
              <a:gd name="connsiteX3" fmla="*/ 379828 w 7378505"/>
              <a:gd name="connsiteY3" fmla="*/ 867508 h 1026941"/>
              <a:gd name="connsiteX4" fmla="*/ 492370 w 7378505"/>
              <a:gd name="connsiteY4" fmla="*/ 754966 h 1026941"/>
              <a:gd name="connsiteX5" fmla="*/ 633046 w 7378505"/>
              <a:gd name="connsiteY5" fmla="*/ 600221 h 1026941"/>
              <a:gd name="connsiteX6" fmla="*/ 731520 w 7378505"/>
              <a:gd name="connsiteY6" fmla="*/ 473612 h 1026941"/>
              <a:gd name="connsiteX7" fmla="*/ 844062 w 7378505"/>
              <a:gd name="connsiteY7" fmla="*/ 361071 h 1026941"/>
              <a:gd name="connsiteX8" fmla="*/ 970671 w 7378505"/>
              <a:gd name="connsiteY8" fmla="*/ 234461 h 1026941"/>
              <a:gd name="connsiteX9" fmla="*/ 1111348 w 7378505"/>
              <a:gd name="connsiteY9" fmla="*/ 121920 h 1026941"/>
              <a:gd name="connsiteX10" fmla="*/ 1252025 w 7378505"/>
              <a:gd name="connsiteY10" fmla="*/ 65649 h 1026941"/>
              <a:gd name="connsiteX11" fmla="*/ 1392702 w 7378505"/>
              <a:gd name="connsiteY11" fmla="*/ 23446 h 1026941"/>
              <a:gd name="connsiteX12" fmla="*/ 1561514 w 7378505"/>
              <a:gd name="connsiteY12" fmla="*/ 9378 h 1026941"/>
              <a:gd name="connsiteX13" fmla="*/ 1758462 w 7378505"/>
              <a:gd name="connsiteY13" fmla="*/ 79717 h 1026941"/>
              <a:gd name="connsiteX14" fmla="*/ 1941342 w 7378505"/>
              <a:gd name="connsiteY14" fmla="*/ 206326 h 1026941"/>
              <a:gd name="connsiteX15" fmla="*/ 2067951 w 7378505"/>
              <a:gd name="connsiteY15" fmla="*/ 318868 h 1026941"/>
              <a:gd name="connsiteX16" fmla="*/ 2166425 w 7378505"/>
              <a:gd name="connsiteY16" fmla="*/ 431409 h 1026941"/>
              <a:gd name="connsiteX17" fmla="*/ 2236763 w 7378505"/>
              <a:gd name="connsiteY17" fmla="*/ 487680 h 1026941"/>
              <a:gd name="connsiteX18" fmla="*/ 2321170 w 7378505"/>
              <a:gd name="connsiteY18" fmla="*/ 614289 h 1026941"/>
              <a:gd name="connsiteX19" fmla="*/ 2475914 w 7378505"/>
              <a:gd name="connsiteY19" fmla="*/ 783101 h 1026941"/>
              <a:gd name="connsiteX20" fmla="*/ 2518117 w 7378505"/>
              <a:gd name="connsiteY20" fmla="*/ 825304 h 1026941"/>
              <a:gd name="connsiteX21" fmla="*/ 2630659 w 7378505"/>
              <a:gd name="connsiteY21" fmla="*/ 923778 h 1026941"/>
              <a:gd name="connsiteX22" fmla="*/ 2757268 w 7378505"/>
              <a:gd name="connsiteY22" fmla="*/ 980049 h 1026941"/>
              <a:gd name="connsiteX23" fmla="*/ 2982351 w 7378505"/>
              <a:gd name="connsiteY23" fmla="*/ 1022252 h 1026941"/>
              <a:gd name="connsiteX24" fmla="*/ 3207434 w 7378505"/>
              <a:gd name="connsiteY24" fmla="*/ 951914 h 1026941"/>
              <a:gd name="connsiteX25" fmla="*/ 3305908 w 7378505"/>
              <a:gd name="connsiteY25" fmla="*/ 881575 h 1026941"/>
              <a:gd name="connsiteX26" fmla="*/ 3418450 w 7378505"/>
              <a:gd name="connsiteY26" fmla="*/ 783101 h 1026941"/>
              <a:gd name="connsiteX27" fmla="*/ 3516923 w 7378505"/>
              <a:gd name="connsiteY27" fmla="*/ 670560 h 1026941"/>
              <a:gd name="connsiteX28" fmla="*/ 3671668 w 7378505"/>
              <a:gd name="connsiteY28" fmla="*/ 501748 h 1026941"/>
              <a:gd name="connsiteX29" fmla="*/ 3784210 w 7378505"/>
              <a:gd name="connsiteY29" fmla="*/ 361071 h 1026941"/>
              <a:gd name="connsiteX30" fmla="*/ 3938954 w 7378505"/>
              <a:gd name="connsiteY30" fmla="*/ 220394 h 1026941"/>
              <a:gd name="connsiteX31" fmla="*/ 4121834 w 7378505"/>
              <a:gd name="connsiteY31" fmla="*/ 107852 h 1026941"/>
              <a:gd name="connsiteX32" fmla="*/ 4276579 w 7378505"/>
              <a:gd name="connsiteY32" fmla="*/ 37514 h 1026941"/>
              <a:gd name="connsiteX33" fmla="*/ 4403188 w 7378505"/>
              <a:gd name="connsiteY33" fmla="*/ 9378 h 1026941"/>
              <a:gd name="connsiteX34" fmla="*/ 4614203 w 7378505"/>
              <a:gd name="connsiteY34" fmla="*/ 51581 h 1026941"/>
              <a:gd name="connsiteX35" fmla="*/ 4754880 w 7378505"/>
              <a:gd name="connsiteY35" fmla="*/ 135988 h 1026941"/>
              <a:gd name="connsiteX36" fmla="*/ 4825219 w 7378505"/>
              <a:gd name="connsiteY36" fmla="*/ 178191 h 1026941"/>
              <a:gd name="connsiteX37" fmla="*/ 4965896 w 7378505"/>
              <a:gd name="connsiteY37" fmla="*/ 304800 h 1026941"/>
              <a:gd name="connsiteX38" fmla="*/ 5078437 w 7378505"/>
              <a:gd name="connsiteY38" fmla="*/ 389206 h 1026941"/>
              <a:gd name="connsiteX39" fmla="*/ 5190979 w 7378505"/>
              <a:gd name="connsiteY39" fmla="*/ 501748 h 1026941"/>
              <a:gd name="connsiteX40" fmla="*/ 5331656 w 7378505"/>
              <a:gd name="connsiteY40" fmla="*/ 670560 h 1026941"/>
              <a:gd name="connsiteX41" fmla="*/ 5528603 w 7378505"/>
              <a:gd name="connsiteY41" fmla="*/ 881575 h 1026941"/>
              <a:gd name="connsiteX42" fmla="*/ 5697416 w 7378505"/>
              <a:gd name="connsiteY42" fmla="*/ 980049 h 1026941"/>
              <a:gd name="connsiteX43" fmla="*/ 5922499 w 7378505"/>
              <a:gd name="connsiteY43" fmla="*/ 1008184 h 1026941"/>
              <a:gd name="connsiteX44" fmla="*/ 6105379 w 7378505"/>
              <a:gd name="connsiteY44" fmla="*/ 980049 h 1026941"/>
              <a:gd name="connsiteX45" fmla="*/ 6231988 w 7378505"/>
              <a:gd name="connsiteY45" fmla="*/ 895643 h 1026941"/>
              <a:gd name="connsiteX46" fmla="*/ 6386733 w 7378505"/>
              <a:gd name="connsiteY46" fmla="*/ 754966 h 1026941"/>
              <a:gd name="connsiteX47" fmla="*/ 6541477 w 7378505"/>
              <a:gd name="connsiteY47" fmla="*/ 600221 h 1026941"/>
              <a:gd name="connsiteX48" fmla="*/ 6625883 w 7378505"/>
              <a:gd name="connsiteY48" fmla="*/ 501748 h 1026941"/>
              <a:gd name="connsiteX49" fmla="*/ 6836899 w 7378505"/>
              <a:gd name="connsiteY49" fmla="*/ 318868 h 1026941"/>
              <a:gd name="connsiteX50" fmla="*/ 6935373 w 7378505"/>
              <a:gd name="connsiteY50" fmla="*/ 220394 h 1026941"/>
              <a:gd name="connsiteX51" fmla="*/ 7146388 w 7378505"/>
              <a:gd name="connsiteY51" fmla="*/ 79717 h 1026941"/>
              <a:gd name="connsiteX52" fmla="*/ 7343336 w 7378505"/>
              <a:gd name="connsiteY52" fmla="*/ 37514 h 1026941"/>
              <a:gd name="connsiteX53" fmla="*/ 7357403 w 7378505"/>
              <a:gd name="connsiteY53" fmla="*/ 23446 h 1026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</a:cxnLst>
            <a:rect l="l" t="t" r="r" b="b"/>
            <a:pathLst>
              <a:path w="7378505" h="1026941">
                <a:moveTo>
                  <a:pt x="0" y="1008184"/>
                </a:moveTo>
                <a:cubicBezTo>
                  <a:pt x="48065" y="1012873"/>
                  <a:pt x="96130" y="1017562"/>
                  <a:pt x="140677" y="1008184"/>
                </a:cubicBezTo>
                <a:cubicBezTo>
                  <a:pt x="185224" y="998806"/>
                  <a:pt x="227428" y="975360"/>
                  <a:pt x="267286" y="951914"/>
                </a:cubicBezTo>
                <a:cubicBezTo>
                  <a:pt x="307144" y="928468"/>
                  <a:pt x="342314" y="900333"/>
                  <a:pt x="379828" y="867508"/>
                </a:cubicBezTo>
                <a:cubicBezTo>
                  <a:pt x="417342" y="834683"/>
                  <a:pt x="450167" y="799514"/>
                  <a:pt x="492370" y="754966"/>
                </a:cubicBezTo>
                <a:cubicBezTo>
                  <a:pt x="534573" y="710418"/>
                  <a:pt x="593188" y="647113"/>
                  <a:pt x="633046" y="600221"/>
                </a:cubicBezTo>
                <a:cubicBezTo>
                  <a:pt x="672904" y="553329"/>
                  <a:pt x="696351" y="513470"/>
                  <a:pt x="731520" y="473612"/>
                </a:cubicBezTo>
                <a:cubicBezTo>
                  <a:pt x="766689" y="433754"/>
                  <a:pt x="844062" y="361071"/>
                  <a:pt x="844062" y="361071"/>
                </a:cubicBezTo>
                <a:cubicBezTo>
                  <a:pt x="883920" y="321213"/>
                  <a:pt x="926123" y="274319"/>
                  <a:pt x="970671" y="234461"/>
                </a:cubicBezTo>
                <a:cubicBezTo>
                  <a:pt x="1015219" y="194603"/>
                  <a:pt x="1064456" y="150055"/>
                  <a:pt x="1111348" y="121920"/>
                </a:cubicBezTo>
                <a:cubicBezTo>
                  <a:pt x="1158240" y="93785"/>
                  <a:pt x="1205133" y="82061"/>
                  <a:pt x="1252025" y="65649"/>
                </a:cubicBezTo>
                <a:cubicBezTo>
                  <a:pt x="1298917" y="49237"/>
                  <a:pt x="1341121" y="32824"/>
                  <a:pt x="1392702" y="23446"/>
                </a:cubicBezTo>
                <a:cubicBezTo>
                  <a:pt x="1444283" y="14068"/>
                  <a:pt x="1500554" y="0"/>
                  <a:pt x="1561514" y="9378"/>
                </a:cubicBezTo>
                <a:cubicBezTo>
                  <a:pt x="1622474" y="18757"/>
                  <a:pt x="1695157" y="46892"/>
                  <a:pt x="1758462" y="79717"/>
                </a:cubicBezTo>
                <a:cubicBezTo>
                  <a:pt x="1821767" y="112542"/>
                  <a:pt x="1889761" y="166468"/>
                  <a:pt x="1941342" y="206326"/>
                </a:cubicBezTo>
                <a:cubicBezTo>
                  <a:pt x="1992924" y="246185"/>
                  <a:pt x="2030437" y="281354"/>
                  <a:pt x="2067951" y="318868"/>
                </a:cubicBezTo>
                <a:cubicBezTo>
                  <a:pt x="2105465" y="356382"/>
                  <a:pt x="2138290" y="403274"/>
                  <a:pt x="2166425" y="431409"/>
                </a:cubicBezTo>
                <a:cubicBezTo>
                  <a:pt x="2194560" y="459544"/>
                  <a:pt x="2210972" y="457200"/>
                  <a:pt x="2236763" y="487680"/>
                </a:cubicBezTo>
                <a:cubicBezTo>
                  <a:pt x="2262554" y="518160"/>
                  <a:pt x="2281312" y="565052"/>
                  <a:pt x="2321170" y="614289"/>
                </a:cubicBezTo>
                <a:cubicBezTo>
                  <a:pt x="2361029" y="663526"/>
                  <a:pt x="2443090" y="747932"/>
                  <a:pt x="2475914" y="783101"/>
                </a:cubicBezTo>
                <a:cubicBezTo>
                  <a:pt x="2508738" y="818270"/>
                  <a:pt x="2492326" y="801858"/>
                  <a:pt x="2518117" y="825304"/>
                </a:cubicBezTo>
                <a:cubicBezTo>
                  <a:pt x="2543908" y="848750"/>
                  <a:pt x="2590801" y="897987"/>
                  <a:pt x="2630659" y="923778"/>
                </a:cubicBezTo>
                <a:cubicBezTo>
                  <a:pt x="2670518" y="949569"/>
                  <a:pt x="2698653" y="963637"/>
                  <a:pt x="2757268" y="980049"/>
                </a:cubicBezTo>
                <a:cubicBezTo>
                  <a:pt x="2815883" y="996461"/>
                  <a:pt x="2907323" y="1026941"/>
                  <a:pt x="2982351" y="1022252"/>
                </a:cubicBezTo>
                <a:cubicBezTo>
                  <a:pt x="3057379" y="1017563"/>
                  <a:pt x="3153508" y="975360"/>
                  <a:pt x="3207434" y="951914"/>
                </a:cubicBezTo>
                <a:cubicBezTo>
                  <a:pt x="3261360" y="928468"/>
                  <a:pt x="3270739" y="909710"/>
                  <a:pt x="3305908" y="881575"/>
                </a:cubicBezTo>
                <a:cubicBezTo>
                  <a:pt x="3341077" y="853440"/>
                  <a:pt x="3383281" y="818270"/>
                  <a:pt x="3418450" y="783101"/>
                </a:cubicBezTo>
                <a:cubicBezTo>
                  <a:pt x="3453619" y="747932"/>
                  <a:pt x="3474720" y="717452"/>
                  <a:pt x="3516923" y="670560"/>
                </a:cubicBezTo>
                <a:cubicBezTo>
                  <a:pt x="3559126" y="623668"/>
                  <a:pt x="3627120" y="553330"/>
                  <a:pt x="3671668" y="501748"/>
                </a:cubicBezTo>
                <a:cubicBezTo>
                  <a:pt x="3716216" y="450166"/>
                  <a:pt x="3739662" y="407963"/>
                  <a:pt x="3784210" y="361071"/>
                </a:cubicBezTo>
                <a:cubicBezTo>
                  <a:pt x="3828758" y="314179"/>
                  <a:pt x="3882683" y="262597"/>
                  <a:pt x="3938954" y="220394"/>
                </a:cubicBezTo>
                <a:cubicBezTo>
                  <a:pt x="3995225" y="178191"/>
                  <a:pt x="4065563" y="138332"/>
                  <a:pt x="4121834" y="107852"/>
                </a:cubicBezTo>
                <a:cubicBezTo>
                  <a:pt x="4178105" y="77372"/>
                  <a:pt x="4229687" y="53926"/>
                  <a:pt x="4276579" y="37514"/>
                </a:cubicBezTo>
                <a:cubicBezTo>
                  <a:pt x="4323471" y="21102"/>
                  <a:pt x="4346917" y="7034"/>
                  <a:pt x="4403188" y="9378"/>
                </a:cubicBezTo>
                <a:cubicBezTo>
                  <a:pt x="4459459" y="11722"/>
                  <a:pt x="4555588" y="30479"/>
                  <a:pt x="4614203" y="51581"/>
                </a:cubicBezTo>
                <a:cubicBezTo>
                  <a:pt x="4672818" y="72683"/>
                  <a:pt x="4754880" y="135988"/>
                  <a:pt x="4754880" y="135988"/>
                </a:cubicBezTo>
                <a:cubicBezTo>
                  <a:pt x="4790049" y="157090"/>
                  <a:pt x="4790050" y="150056"/>
                  <a:pt x="4825219" y="178191"/>
                </a:cubicBezTo>
                <a:cubicBezTo>
                  <a:pt x="4860388" y="206326"/>
                  <a:pt x="4923693" y="269631"/>
                  <a:pt x="4965896" y="304800"/>
                </a:cubicBezTo>
                <a:cubicBezTo>
                  <a:pt x="5008099" y="339969"/>
                  <a:pt x="5040923" y="356381"/>
                  <a:pt x="5078437" y="389206"/>
                </a:cubicBezTo>
                <a:cubicBezTo>
                  <a:pt x="5115951" y="422031"/>
                  <a:pt x="5148776" y="454856"/>
                  <a:pt x="5190979" y="501748"/>
                </a:cubicBezTo>
                <a:cubicBezTo>
                  <a:pt x="5233182" y="548640"/>
                  <a:pt x="5275385" y="607256"/>
                  <a:pt x="5331656" y="670560"/>
                </a:cubicBezTo>
                <a:cubicBezTo>
                  <a:pt x="5387927" y="733865"/>
                  <a:pt x="5467643" y="829994"/>
                  <a:pt x="5528603" y="881575"/>
                </a:cubicBezTo>
                <a:cubicBezTo>
                  <a:pt x="5589563" y="933157"/>
                  <a:pt x="5631767" y="958947"/>
                  <a:pt x="5697416" y="980049"/>
                </a:cubicBezTo>
                <a:cubicBezTo>
                  <a:pt x="5763065" y="1001151"/>
                  <a:pt x="5854505" y="1008184"/>
                  <a:pt x="5922499" y="1008184"/>
                </a:cubicBezTo>
                <a:cubicBezTo>
                  <a:pt x="5990493" y="1008184"/>
                  <a:pt x="6053798" y="998806"/>
                  <a:pt x="6105379" y="980049"/>
                </a:cubicBezTo>
                <a:cubicBezTo>
                  <a:pt x="6156960" y="961292"/>
                  <a:pt x="6185096" y="933157"/>
                  <a:pt x="6231988" y="895643"/>
                </a:cubicBezTo>
                <a:cubicBezTo>
                  <a:pt x="6278880" y="858129"/>
                  <a:pt x="6335152" y="804203"/>
                  <a:pt x="6386733" y="754966"/>
                </a:cubicBezTo>
                <a:cubicBezTo>
                  <a:pt x="6438314" y="705729"/>
                  <a:pt x="6501619" y="642424"/>
                  <a:pt x="6541477" y="600221"/>
                </a:cubicBezTo>
                <a:cubicBezTo>
                  <a:pt x="6581335" y="558018"/>
                  <a:pt x="6576646" y="548640"/>
                  <a:pt x="6625883" y="501748"/>
                </a:cubicBezTo>
                <a:cubicBezTo>
                  <a:pt x="6675120" y="454856"/>
                  <a:pt x="6785317" y="365760"/>
                  <a:pt x="6836899" y="318868"/>
                </a:cubicBezTo>
                <a:cubicBezTo>
                  <a:pt x="6888481" y="271976"/>
                  <a:pt x="6883792" y="260253"/>
                  <a:pt x="6935373" y="220394"/>
                </a:cubicBezTo>
                <a:cubicBezTo>
                  <a:pt x="6986955" y="180536"/>
                  <a:pt x="7078394" y="110197"/>
                  <a:pt x="7146388" y="79717"/>
                </a:cubicBezTo>
                <a:cubicBezTo>
                  <a:pt x="7214382" y="49237"/>
                  <a:pt x="7308167" y="46892"/>
                  <a:pt x="7343336" y="37514"/>
                </a:cubicBezTo>
                <a:cubicBezTo>
                  <a:pt x="7378505" y="28136"/>
                  <a:pt x="7367954" y="25791"/>
                  <a:pt x="7357403" y="23446"/>
                </a:cubicBezTo>
              </a:path>
            </a:pathLst>
          </a:custGeom>
          <a:ln w="38100">
            <a:solidFill>
              <a:srgbClr val="1B1E9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TextBox 100"/>
          <p:cNvSpPr txBox="1"/>
          <p:nvPr/>
        </p:nvSpPr>
        <p:spPr>
          <a:xfrm>
            <a:off x="611560" y="620688"/>
            <a:ext cx="7380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Функция принимает положительные значения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" name="Freeform 55"/>
          <p:cNvSpPr>
            <a:spLocks/>
          </p:cNvSpPr>
          <p:nvPr/>
        </p:nvSpPr>
        <p:spPr bwMode="auto">
          <a:xfrm>
            <a:off x="0" y="3429000"/>
            <a:ext cx="9144000" cy="1456680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5920" y="0"/>
              </a:cxn>
              <a:cxn ang="0">
                <a:pos x="5928" y="464"/>
              </a:cxn>
              <a:cxn ang="0">
                <a:pos x="8" y="456"/>
              </a:cxn>
              <a:cxn ang="0">
                <a:pos x="0" y="8"/>
              </a:cxn>
            </a:cxnLst>
            <a:rect l="0" t="0" r="r" b="b"/>
            <a:pathLst>
              <a:path w="5928" h="464">
                <a:moveTo>
                  <a:pt x="0" y="8"/>
                </a:moveTo>
                <a:lnTo>
                  <a:pt x="5920" y="0"/>
                </a:lnTo>
                <a:lnTo>
                  <a:pt x="5928" y="464"/>
                </a:lnTo>
                <a:lnTo>
                  <a:pt x="8" y="456"/>
                </a:lnTo>
                <a:lnTo>
                  <a:pt x="0" y="8"/>
                </a:lnTo>
                <a:close/>
              </a:path>
            </a:pathLst>
          </a:custGeom>
          <a:gradFill rotWithShape="1">
            <a:gsLst>
              <a:gs pos="0">
                <a:schemeClr val="bg1">
                  <a:alpha val="57001"/>
                </a:schemeClr>
              </a:gs>
              <a:gs pos="50000">
                <a:srgbClr val="00FFFF">
                  <a:alpha val="56000"/>
                </a:srgbClr>
              </a:gs>
              <a:gs pos="100000">
                <a:schemeClr val="bg1">
                  <a:alpha val="57001"/>
                </a:schemeClr>
              </a:gs>
            </a:gsLst>
            <a:lin ang="2700000" scaled="1"/>
          </a:gradFill>
          <a:ln w="9525">
            <a:solidFill>
              <a:srgbClr val="0033CC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" name="Полилиния 102"/>
          <p:cNvSpPr/>
          <p:nvPr/>
        </p:nvSpPr>
        <p:spPr>
          <a:xfrm>
            <a:off x="1631852" y="4358640"/>
            <a:ext cx="1505243" cy="508782"/>
          </a:xfrm>
          <a:custGeom>
            <a:avLst/>
            <a:gdLst>
              <a:gd name="connsiteX0" fmla="*/ 0 w 1505243"/>
              <a:gd name="connsiteY0" fmla="*/ 508782 h 508782"/>
              <a:gd name="connsiteX1" fmla="*/ 168813 w 1505243"/>
              <a:gd name="connsiteY1" fmla="*/ 311834 h 508782"/>
              <a:gd name="connsiteX2" fmla="*/ 323557 w 1505243"/>
              <a:gd name="connsiteY2" fmla="*/ 185225 h 508782"/>
              <a:gd name="connsiteX3" fmla="*/ 464234 w 1505243"/>
              <a:gd name="connsiteY3" fmla="*/ 86751 h 508782"/>
              <a:gd name="connsiteX4" fmla="*/ 675250 w 1505243"/>
              <a:gd name="connsiteY4" fmla="*/ 16412 h 508782"/>
              <a:gd name="connsiteX5" fmla="*/ 787791 w 1505243"/>
              <a:gd name="connsiteY5" fmla="*/ 2345 h 508782"/>
              <a:gd name="connsiteX6" fmla="*/ 914400 w 1505243"/>
              <a:gd name="connsiteY6" fmla="*/ 30480 h 508782"/>
              <a:gd name="connsiteX7" fmla="*/ 1026942 w 1505243"/>
              <a:gd name="connsiteY7" fmla="*/ 72683 h 508782"/>
              <a:gd name="connsiteX8" fmla="*/ 1153551 w 1505243"/>
              <a:gd name="connsiteY8" fmla="*/ 171157 h 508782"/>
              <a:gd name="connsiteX9" fmla="*/ 1209822 w 1505243"/>
              <a:gd name="connsiteY9" fmla="*/ 213360 h 508782"/>
              <a:gd name="connsiteX10" fmla="*/ 1322363 w 1505243"/>
              <a:gd name="connsiteY10" fmla="*/ 311834 h 508782"/>
              <a:gd name="connsiteX11" fmla="*/ 1505243 w 1505243"/>
              <a:gd name="connsiteY11" fmla="*/ 508782 h 50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05243" h="508782">
                <a:moveTo>
                  <a:pt x="0" y="508782"/>
                </a:moveTo>
                <a:cubicBezTo>
                  <a:pt x="57443" y="437271"/>
                  <a:pt x="114887" y="365760"/>
                  <a:pt x="168813" y="311834"/>
                </a:cubicBezTo>
                <a:cubicBezTo>
                  <a:pt x="222739" y="257908"/>
                  <a:pt x="274320" y="222739"/>
                  <a:pt x="323557" y="185225"/>
                </a:cubicBezTo>
                <a:cubicBezTo>
                  <a:pt x="372794" y="147711"/>
                  <a:pt x="405619" y="114886"/>
                  <a:pt x="464234" y="86751"/>
                </a:cubicBezTo>
                <a:cubicBezTo>
                  <a:pt x="522849" y="58616"/>
                  <a:pt x="621324" y="30480"/>
                  <a:pt x="675250" y="16412"/>
                </a:cubicBezTo>
                <a:cubicBezTo>
                  <a:pt x="729176" y="2344"/>
                  <a:pt x="747933" y="0"/>
                  <a:pt x="787791" y="2345"/>
                </a:cubicBezTo>
                <a:cubicBezTo>
                  <a:pt x="827649" y="4690"/>
                  <a:pt x="874542" y="18757"/>
                  <a:pt x="914400" y="30480"/>
                </a:cubicBezTo>
                <a:cubicBezTo>
                  <a:pt x="954259" y="42203"/>
                  <a:pt x="987084" y="49237"/>
                  <a:pt x="1026942" y="72683"/>
                </a:cubicBezTo>
                <a:cubicBezTo>
                  <a:pt x="1066800" y="96129"/>
                  <a:pt x="1123071" y="147711"/>
                  <a:pt x="1153551" y="171157"/>
                </a:cubicBezTo>
                <a:cubicBezTo>
                  <a:pt x="1184031" y="194603"/>
                  <a:pt x="1181687" y="189914"/>
                  <a:pt x="1209822" y="213360"/>
                </a:cubicBezTo>
                <a:cubicBezTo>
                  <a:pt x="1237957" y="236806"/>
                  <a:pt x="1273126" y="262597"/>
                  <a:pt x="1322363" y="311834"/>
                </a:cubicBezTo>
                <a:cubicBezTo>
                  <a:pt x="1371600" y="361071"/>
                  <a:pt x="1472418" y="473613"/>
                  <a:pt x="1505243" y="508782"/>
                </a:cubicBezTo>
              </a:path>
            </a:pathLst>
          </a:cu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Полилиния 103"/>
          <p:cNvSpPr/>
          <p:nvPr/>
        </p:nvSpPr>
        <p:spPr>
          <a:xfrm>
            <a:off x="4572000" y="4365104"/>
            <a:ext cx="1505243" cy="508782"/>
          </a:xfrm>
          <a:custGeom>
            <a:avLst/>
            <a:gdLst>
              <a:gd name="connsiteX0" fmla="*/ 0 w 1505243"/>
              <a:gd name="connsiteY0" fmla="*/ 508782 h 508782"/>
              <a:gd name="connsiteX1" fmla="*/ 168813 w 1505243"/>
              <a:gd name="connsiteY1" fmla="*/ 311834 h 508782"/>
              <a:gd name="connsiteX2" fmla="*/ 323557 w 1505243"/>
              <a:gd name="connsiteY2" fmla="*/ 185225 h 508782"/>
              <a:gd name="connsiteX3" fmla="*/ 464234 w 1505243"/>
              <a:gd name="connsiteY3" fmla="*/ 86751 h 508782"/>
              <a:gd name="connsiteX4" fmla="*/ 675250 w 1505243"/>
              <a:gd name="connsiteY4" fmla="*/ 16412 h 508782"/>
              <a:gd name="connsiteX5" fmla="*/ 787791 w 1505243"/>
              <a:gd name="connsiteY5" fmla="*/ 2345 h 508782"/>
              <a:gd name="connsiteX6" fmla="*/ 914400 w 1505243"/>
              <a:gd name="connsiteY6" fmla="*/ 30480 h 508782"/>
              <a:gd name="connsiteX7" fmla="*/ 1026942 w 1505243"/>
              <a:gd name="connsiteY7" fmla="*/ 72683 h 508782"/>
              <a:gd name="connsiteX8" fmla="*/ 1153551 w 1505243"/>
              <a:gd name="connsiteY8" fmla="*/ 171157 h 508782"/>
              <a:gd name="connsiteX9" fmla="*/ 1209822 w 1505243"/>
              <a:gd name="connsiteY9" fmla="*/ 213360 h 508782"/>
              <a:gd name="connsiteX10" fmla="*/ 1322363 w 1505243"/>
              <a:gd name="connsiteY10" fmla="*/ 311834 h 508782"/>
              <a:gd name="connsiteX11" fmla="*/ 1505243 w 1505243"/>
              <a:gd name="connsiteY11" fmla="*/ 508782 h 508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505243" h="508782">
                <a:moveTo>
                  <a:pt x="0" y="508782"/>
                </a:moveTo>
                <a:cubicBezTo>
                  <a:pt x="57443" y="437271"/>
                  <a:pt x="114887" y="365760"/>
                  <a:pt x="168813" y="311834"/>
                </a:cubicBezTo>
                <a:cubicBezTo>
                  <a:pt x="222739" y="257908"/>
                  <a:pt x="274320" y="222739"/>
                  <a:pt x="323557" y="185225"/>
                </a:cubicBezTo>
                <a:cubicBezTo>
                  <a:pt x="372794" y="147711"/>
                  <a:pt x="405619" y="114886"/>
                  <a:pt x="464234" y="86751"/>
                </a:cubicBezTo>
                <a:cubicBezTo>
                  <a:pt x="522849" y="58616"/>
                  <a:pt x="621324" y="30480"/>
                  <a:pt x="675250" y="16412"/>
                </a:cubicBezTo>
                <a:cubicBezTo>
                  <a:pt x="729176" y="2344"/>
                  <a:pt x="747933" y="0"/>
                  <a:pt x="787791" y="2345"/>
                </a:cubicBezTo>
                <a:cubicBezTo>
                  <a:pt x="827649" y="4690"/>
                  <a:pt x="874542" y="18757"/>
                  <a:pt x="914400" y="30480"/>
                </a:cubicBezTo>
                <a:cubicBezTo>
                  <a:pt x="954259" y="42203"/>
                  <a:pt x="987084" y="49237"/>
                  <a:pt x="1026942" y="72683"/>
                </a:cubicBezTo>
                <a:cubicBezTo>
                  <a:pt x="1066800" y="96129"/>
                  <a:pt x="1123071" y="147711"/>
                  <a:pt x="1153551" y="171157"/>
                </a:cubicBezTo>
                <a:cubicBezTo>
                  <a:pt x="1184031" y="194603"/>
                  <a:pt x="1181687" y="189914"/>
                  <a:pt x="1209822" y="213360"/>
                </a:cubicBezTo>
                <a:cubicBezTo>
                  <a:pt x="1237957" y="236806"/>
                  <a:pt x="1273126" y="262597"/>
                  <a:pt x="1322363" y="311834"/>
                </a:cubicBezTo>
                <a:cubicBezTo>
                  <a:pt x="1371600" y="361071"/>
                  <a:pt x="1472418" y="473613"/>
                  <a:pt x="1505243" y="508782"/>
                </a:cubicBezTo>
              </a:path>
            </a:pathLst>
          </a:cu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Полилиния 104"/>
          <p:cNvSpPr/>
          <p:nvPr/>
        </p:nvSpPr>
        <p:spPr>
          <a:xfrm>
            <a:off x="7512148" y="4400843"/>
            <a:ext cx="745587" cy="452511"/>
          </a:xfrm>
          <a:custGeom>
            <a:avLst/>
            <a:gdLst>
              <a:gd name="connsiteX0" fmla="*/ 0 w 745587"/>
              <a:gd name="connsiteY0" fmla="*/ 452511 h 452511"/>
              <a:gd name="connsiteX1" fmla="*/ 126609 w 745587"/>
              <a:gd name="connsiteY1" fmla="*/ 354037 h 452511"/>
              <a:gd name="connsiteX2" fmla="*/ 253218 w 745587"/>
              <a:gd name="connsiteY2" fmla="*/ 241495 h 452511"/>
              <a:gd name="connsiteX3" fmla="*/ 422030 w 745587"/>
              <a:gd name="connsiteY3" fmla="*/ 114886 h 452511"/>
              <a:gd name="connsiteX4" fmla="*/ 562707 w 745587"/>
              <a:gd name="connsiteY4" fmla="*/ 30480 h 452511"/>
              <a:gd name="connsiteX5" fmla="*/ 661181 w 745587"/>
              <a:gd name="connsiteY5" fmla="*/ 2345 h 452511"/>
              <a:gd name="connsiteX6" fmla="*/ 745587 w 745587"/>
              <a:gd name="connsiteY6" fmla="*/ 16412 h 452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45587" h="452511">
                <a:moveTo>
                  <a:pt x="0" y="452511"/>
                </a:moveTo>
                <a:cubicBezTo>
                  <a:pt x="43375" y="418514"/>
                  <a:pt x="84406" y="389206"/>
                  <a:pt x="126609" y="354037"/>
                </a:cubicBezTo>
                <a:cubicBezTo>
                  <a:pt x="168812" y="318868"/>
                  <a:pt x="203981" y="281354"/>
                  <a:pt x="253218" y="241495"/>
                </a:cubicBezTo>
                <a:cubicBezTo>
                  <a:pt x="302455" y="201637"/>
                  <a:pt x="370449" y="150055"/>
                  <a:pt x="422030" y="114886"/>
                </a:cubicBezTo>
                <a:cubicBezTo>
                  <a:pt x="473611" y="79717"/>
                  <a:pt x="522848" y="49237"/>
                  <a:pt x="562707" y="30480"/>
                </a:cubicBezTo>
                <a:cubicBezTo>
                  <a:pt x="602566" y="11723"/>
                  <a:pt x="630701" y="4690"/>
                  <a:pt x="661181" y="2345"/>
                </a:cubicBezTo>
                <a:cubicBezTo>
                  <a:pt x="691661" y="0"/>
                  <a:pt x="745587" y="16412"/>
                  <a:pt x="745587" y="16412"/>
                </a:cubicBezTo>
              </a:path>
            </a:pathLst>
          </a:cu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TextBox 105"/>
          <p:cNvSpPr txBox="1"/>
          <p:nvPr/>
        </p:nvSpPr>
        <p:spPr>
          <a:xfrm>
            <a:off x="2555776" y="1124744"/>
            <a:ext cx="65882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на интервалах (0+2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+2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),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79512" y="1700808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т.е., на интервалах (2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; 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+2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),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 k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 ϵ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Z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611560" y="620688"/>
            <a:ext cx="73803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Функция принимает отрицательные значения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9" name="Freeform 55"/>
          <p:cNvSpPr>
            <a:spLocks/>
          </p:cNvSpPr>
          <p:nvPr/>
        </p:nvSpPr>
        <p:spPr bwMode="auto">
          <a:xfrm flipV="1">
            <a:off x="-324544" y="4869160"/>
            <a:ext cx="10153128" cy="1772253"/>
          </a:xfrm>
          <a:custGeom>
            <a:avLst/>
            <a:gdLst/>
            <a:ahLst/>
            <a:cxnLst>
              <a:cxn ang="0">
                <a:pos x="252" y="1433"/>
              </a:cxn>
              <a:cxn ang="0">
                <a:pos x="888" y="1447"/>
              </a:cxn>
              <a:cxn ang="0">
                <a:pos x="5580" y="1438"/>
              </a:cxn>
              <a:cxn ang="0">
                <a:pos x="6076" y="1345"/>
              </a:cxn>
              <a:cxn ang="0">
                <a:pos x="6056" y="821"/>
              </a:cxn>
              <a:cxn ang="0">
                <a:pos x="6072" y="319"/>
              </a:cxn>
              <a:cxn ang="0">
                <a:pos x="6066" y="161"/>
              </a:cxn>
              <a:cxn ang="0">
                <a:pos x="5880" y="10"/>
              </a:cxn>
              <a:cxn ang="0">
                <a:pos x="5625" y="143"/>
              </a:cxn>
              <a:cxn ang="0">
                <a:pos x="5367" y="11"/>
              </a:cxn>
              <a:cxn ang="0">
                <a:pos x="5097" y="143"/>
              </a:cxn>
              <a:cxn ang="0">
                <a:pos x="4828" y="15"/>
              </a:cxn>
              <a:cxn ang="0">
                <a:pos x="4560" y="143"/>
              </a:cxn>
              <a:cxn ang="0">
                <a:pos x="4288" y="10"/>
              </a:cxn>
              <a:cxn ang="0">
                <a:pos x="4038" y="137"/>
              </a:cxn>
              <a:cxn ang="0">
                <a:pos x="3776" y="6"/>
              </a:cxn>
              <a:cxn ang="0">
                <a:pos x="3501" y="143"/>
              </a:cxn>
              <a:cxn ang="0">
                <a:pos x="3243" y="11"/>
              </a:cxn>
              <a:cxn ang="0">
                <a:pos x="2976" y="143"/>
              </a:cxn>
              <a:cxn ang="0">
                <a:pos x="2704" y="2"/>
              </a:cxn>
              <a:cxn ang="0">
                <a:pos x="2403" y="140"/>
              </a:cxn>
              <a:cxn ang="0">
                <a:pos x="2124" y="11"/>
              </a:cxn>
              <a:cxn ang="0">
                <a:pos x="1815" y="140"/>
              </a:cxn>
              <a:cxn ang="0">
                <a:pos x="1521" y="5"/>
              </a:cxn>
              <a:cxn ang="0">
                <a:pos x="1239" y="140"/>
              </a:cxn>
              <a:cxn ang="0">
                <a:pos x="969" y="5"/>
              </a:cxn>
              <a:cxn ang="0">
                <a:pos x="681" y="143"/>
              </a:cxn>
              <a:cxn ang="0">
                <a:pos x="444" y="6"/>
              </a:cxn>
              <a:cxn ang="0">
                <a:pos x="228" y="179"/>
              </a:cxn>
              <a:cxn ang="0">
                <a:pos x="204" y="535"/>
              </a:cxn>
              <a:cxn ang="0">
                <a:pos x="156" y="905"/>
              </a:cxn>
              <a:cxn ang="0">
                <a:pos x="156" y="1275"/>
              </a:cxn>
              <a:cxn ang="0">
                <a:pos x="252" y="1433"/>
              </a:cxn>
            </a:cxnLst>
            <a:rect l="0" t="0" r="r" b="b"/>
            <a:pathLst>
              <a:path w="6445" h="1462">
                <a:moveTo>
                  <a:pt x="252" y="1433"/>
                </a:moveTo>
                <a:cubicBezTo>
                  <a:pt x="374" y="1462"/>
                  <a:pt x="0" y="1445"/>
                  <a:pt x="888" y="1447"/>
                </a:cubicBezTo>
                <a:cubicBezTo>
                  <a:pt x="1776" y="1448"/>
                  <a:pt x="4715" y="1454"/>
                  <a:pt x="5580" y="1438"/>
                </a:cubicBezTo>
                <a:cubicBezTo>
                  <a:pt x="6445" y="1421"/>
                  <a:pt x="5997" y="1448"/>
                  <a:pt x="6076" y="1345"/>
                </a:cubicBezTo>
                <a:cubicBezTo>
                  <a:pt x="6155" y="1243"/>
                  <a:pt x="6057" y="992"/>
                  <a:pt x="6056" y="821"/>
                </a:cubicBezTo>
                <a:cubicBezTo>
                  <a:pt x="6055" y="650"/>
                  <a:pt x="6070" y="429"/>
                  <a:pt x="6072" y="319"/>
                </a:cubicBezTo>
                <a:cubicBezTo>
                  <a:pt x="6074" y="209"/>
                  <a:pt x="6098" y="212"/>
                  <a:pt x="6066" y="161"/>
                </a:cubicBezTo>
                <a:cubicBezTo>
                  <a:pt x="6034" y="110"/>
                  <a:pt x="5953" y="13"/>
                  <a:pt x="5880" y="10"/>
                </a:cubicBezTo>
                <a:cubicBezTo>
                  <a:pt x="5807" y="7"/>
                  <a:pt x="5710" y="143"/>
                  <a:pt x="5625" y="143"/>
                </a:cubicBezTo>
                <a:cubicBezTo>
                  <a:pt x="5540" y="143"/>
                  <a:pt x="5455" y="11"/>
                  <a:pt x="5367" y="11"/>
                </a:cubicBezTo>
                <a:cubicBezTo>
                  <a:pt x="5279" y="11"/>
                  <a:pt x="5187" y="142"/>
                  <a:pt x="5097" y="143"/>
                </a:cubicBezTo>
                <a:cubicBezTo>
                  <a:pt x="5007" y="144"/>
                  <a:pt x="4917" y="15"/>
                  <a:pt x="4828" y="15"/>
                </a:cubicBezTo>
                <a:cubicBezTo>
                  <a:pt x="4739" y="15"/>
                  <a:pt x="4650" y="144"/>
                  <a:pt x="4560" y="143"/>
                </a:cubicBezTo>
                <a:cubicBezTo>
                  <a:pt x="4470" y="142"/>
                  <a:pt x="4375" y="11"/>
                  <a:pt x="4288" y="10"/>
                </a:cubicBezTo>
                <a:cubicBezTo>
                  <a:pt x="4201" y="9"/>
                  <a:pt x="4123" y="138"/>
                  <a:pt x="4038" y="137"/>
                </a:cubicBezTo>
                <a:cubicBezTo>
                  <a:pt x="3953" y="136"/>
                  <a:pt x="3865" y="5"/>
                  <a:pt x="3776" y="6"/>
                </a:cubicBezTo>
                <a:cubicBezTo>
                  <a:pt x="3687" y="7"/>
                  <a:pt x="3590" y="142"/>
                  <a:pt x="3501" y="143"/>
                </a:cubicBezTo>
                <a:cubicBezTo>
                  <a:pt x="3412" y="144"/>
                  <a:pt x="3330" y="11"/>
                  <a:pt x="3243" y="11"/>
                </a:cubicBezTo>
                <a:cubicBezTo>
                  <a:pt x="3156" y="11"/>
                  <a:pt x="3066" y="144"/>
                  <a:pt x="2976" y="143"/>
                </a:cubicBezTo>
                <a:cubicBezTo>
                  <a:pt x="2886" y="142"/>
                  <a:pt x="2799" y="2"/>
                  <a:pt x="2704" y="2"/>
                </a:cubicBezTo>
                <a:cubicBezTo>
                  <a:pt x="2609" y="2"/>
                  <a:pt x="2500" y="138"/>
                  <a:pt x="2403" y="140"/>
                </a:cubicBezTo>
                <a:cubicBezTo>
                  <a:pt x="2306" y="142"/>
                  <a:pt x="2222" y="11"/>
                  <a:pt x="2124" y="11"/>
                </a:cubicBezTo>
                <a:cubicBezTo>
                  <a:pt x="2026" y="11"/>
                  <a:pt x="1915" y="141"/>
                  <a:pt x="1815" y="140"/>
                </a:cubicBezTo>
                <a:cubicBezTo>
                  <a:pt x="1715" y="139"/>
                  <a:pt x="1617" y="5"/>
                  <a:pt x="1521" y="5"/>
                </a:cubicBezTo>
                <a:cubicBezTo>
                  <a:pt x="1425" y="5"/>
                  <a:pt x="1331" y="140"/>
                  <a:pt x="1239" y="140"/>
                </a:cubicBezTo>
                <a:cubicBezTo>
                  <a:pt x="1147" y="140"/>
                  <a:pt x="1062" y="4"/>
                  <a:pt x="969" y="5"/>
                </a:cubicBezTo>
                <a:cubicBezTo>
                  <a:pt x="876" y="6"/>
                  <a:pt x="768" y="143"/>
                  <a:pt x="681" y="143"/>
                </a:cubicBezTo>
                <a:cubicBezTo>
                  <a:pt x="594" y="143"/>
                  <a:pt x="519" y="0"/>
                  <a:pt x="444" y="6"/>
                </a:cubicBezTo>
                <a:cubicBezTo>
                  <a:pt x="369" y="12"/>
                  <a:pt x="268" y="91"/>
                  <a:pt x="228" y="179"/>
                </a:cubicBezTo>
                <a:cubicBezTo>
                  <a:pt x="188" y="267"/>
                  <a:pt x="216" y="414"/>
                  <a:pt x="204" y="535"/>
                </a:cubicBezTo>
                <a:cubicBezTo>
                  <a:pt x="192" y="656"/>
                  <a:pt x="164" y="781"/>
                  <a:pt x="156" y="905"/>
                </a:cubicBezTo>
                <a:cubicBezTo>
                  <a:pt x="148" y="1028"/>
                  <a:pt x="148" y="1187"/>
                  <a:pt x="156" y="1275"/>
                </a:cubicBezTo>
                <a:cubicBezTo>
                  <a:pt x="164" y="1363"/>
                  <a:pt x="216" y="1407"/>
                  <a:pt x="252" y="1433"/>
                </a:cubicBezTo>
                <a:close/>
              </a:path>
            </a:pathLst>
          </a:custGeom>
          <a:solidFill>
            <a:srgbClr val="FF00FF">
              <a:alpha val="19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10" name="Полилиния 109"/>
          <p:cNvSpPr/>
          <p:nvPr/>
        </p:nvSpPr>
        <p:spPr>
          <a:xfrm>
            <a:off x="956603" y="4881489"/>
            <a:ext cx="675249" cy="492369"/>
          </a:xfrm>
          <a:custGeom>
            <a:avLst/>
            <a:gdLst>
              <a:gd name="connsiteX0" fmla="*/ 0 w 675249"/>
              <a:gd name="connsiteY0" fmla="*/ 492369 h 492369"/>
              <a:gd name="connsiteX1" fmla="*/ 126609 w 675249"/>
              <a:gd name="connsiteY1" fmla="*/ 478302 h 492369"/>
              <a:gd name="connsiteX2" fmla="*/ 196948 w 675249"/>
              <a:gd name="connsiteY2" fmla="*/ 450166 h 492369"/>
              <a:gd name="connsiteX3" fmla="*/ 295422 w 675249"/>
              <a:gd name="connsiteY3" fmla="*/ 393896 h 492369"/>
              <a:gd name="connsiteX4" fmla="*/ 393895 w 675249"/>
              <a:gd name="connsiteY4" fmla="*/ 309489 h 492369"/>
              <a:gd name="connsiteX5" fmla="*/ 534572 w 675249"/>
              <a:gd name="connsiteY5" fmla="*/ 140677 h 492369"/>
              <a:gd name="connsiteX6" fmla="*/ 675249 w 675249"/>
              <a:gd name="connsiteY6" fmla="*/ 0 h 49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75249" h="492369">
                <a:moveTo>
                  <a:pt x="0" y="492369"/>
                </a:moveTo>
                <a:cubicBezTo>
                  <a:pt x="46892" y="488852"/>
                  <a:pt x="93784" y="485336"/>
                  <a:pt x="126609" y="478302"/>
                </a:cubicBezTo>
                <a:cubicBezTo>
                  <a:pt x="159434" y="471268"/>
                  <a:pt x="168813" y="464234"/>
                  <a:pt x="196948" y="450166"/>
                </a:cubicBezTo>
                <a:cubicBezTo>
                  <a:pt x="225083" y="436098"/>
                  <a:pt x="262598" y="417342"/>
                  <a:pt x="295422" y="393896"/>
                </a:cubicBezTo>
                <a:cubicBezTo>
                  <a:pt x="328246" y="370450"/>
                  <a:pt x="354037" y="351692"/>
                  <a:pt x="393895" y="309489"/>
                </a:cubicBezTo>
                <a:cubicBezTo>
                  <a:pt x="433753" y="267286"/>
                  <a:pt x="487680" y="192259"/>
                  <a:pt x="534572" y="140677"/>
                </a:cubicBezTo>
                <a:cubicBezTo>
                  <a:pt x="581464" y="89096"/>
                  <a:pt x="628356" y="44548"/>
                  <a:pt x="675249" y="0"/>
                </a:cubicBezTo>
              </a:path>
            </a:pathLst>
          </a:cu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2" name="Полилиния 111"/>
          <p:cNvSpPr/>
          <p:nvPr/>
        </p:nvSpPr>
        <p:spPr>
          <a:xfrm>
            <a:off x="3151163" y="4867422"/>
            <a:ext cx="1406769" cy="520504"/>
          </a:xfrm>
          <a:custGeom>
            <a:avLst/>
            <a:gdLst>
              <a:gd name="connsiteX0" fmla="*/ 0 w 1406769"/>
              <a:gd name="connsiteY0" fmla="*/ 28135 h 520504"/>
              <a:gd name="connsiteX1" fmla="*/ 211015 w 1406769"/>
              <a:gd name="connsiteY1" fmla="*/ 281353 h 520504"/>
              <a:gd name="connsiteX2" fmla="*/ 407963 w 1406769"/>
              <a:gd name="connsiteY2" fmla="*/ 422030 h 520504"/>
              <a:gd name="connsiteX3" fmla="*/ 604911 w 1406769"/>
              <a:gd name="connsiteY3" fmla="*/ 506436 h 520504"/>
              <a:gd name="connsiteX4" fmla="*/ 717452 w 1406769"/>
              <a:gd name="connsiteY4" fmla="*/ 506436 h 520504"/>
              <a:gd name="connsiteX5" fmla="*/ 942535 w 1406769"/>
              <a:gd name="connsiteY5" fmla="*/ 450166 h 520504"/>
              <a:gd name="connsiteX6" fmla="*/ 1083212 w 1406769"/>
              <a:gd name="connsiteY6" fmla="*/ 379827 h 520504"/>
              <a:gd name="connsiteX7" fmla="*/ 1266092 w 1406769"/>
              <a:gd name="connsiteY7" fmla="*/ 196947 h 520504"/>
              <a:gd name="connsiteX8" fmla="*/ 1406769 w 1406769"/>
              <a:gd name="connsiteY8" fmla="*/ 0 h 520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06769" h="520504">
                <a:moveTo>
                  <a:pt x="0" y="28135"/>
                </a:moveTo>
                <a:cubicBezTo>
                  <a:pt x="71510" y="121919"/>
                  <a:pt x="143021" y="215704"/>
                  <a:pt x="211015" y="281353"/>
                </a:cubicBezTo>
                <a:cubicBezTo>
                  <a:pt x="279009" y="347002"/>
                  <a:pt x="342314" y="384516"/>
                  <a:pt x="407963" y="422030"/>
                </a:cubicBezTo>
                <a:cubicBezTo>
                  <a:pt x="473612" y="459544"/>
                  <a:pt x="553330" y="492368"/>
                  <a:pt x="604911" y="506436"/>
                </a:cubicBezTo>
                <a:cubicBezTo>
                  <a:pt x="656493" y="520504"/>
                  <a:pt x="661181" y="515814"/>
                  <a:pt x="717452" y="506436"/>
                </a:cubicBezTo>
                <a:cubicBezTo>
                  <a:pt x="773723" y="497058"/>
                  <a:pt x="881575" y="471267"/>
                  <a:pt x="942535" y="450166"/>
                </a:cubicBezTo>
                <a:cubicBezTo>
                  <a:pt x="1003495" y="429065"/>
                  <a:pt x="1029286" y="422030"/>
                  <a:pt x="1083212" y="379827"/>
                </a:cubicBezTo>
                <a:cubicBezTo>
                  <a:pt x="1137138" y="337624"/>
                  <a:pt x="1212166" y="260252"/>
                  <a:pt x="1266092" y="196947"/>
                </a:cubicBezTo>
                <a:cubicBezTo>
                  <a:pt x="1320018" y="133643"/>
                  <a:pt x="1406769" y="0"/>
                  <a:pt x="1406769" y="0"/>
                </a:cubicBezTo>
              </a:path>
            </a:pathLst>
          </a:cu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4" name="Полилиния 113"/>
          <p:cNvSpPr/>
          <p:nvPr/>
        </p:nvSpPr>
        <p:spPr>
          <a:xfrm>
            <a:off x="6084168" y="4869160"/>
            <a:ext cx="1406769" cy="520504"/>
          </a:xfrm>
          <a:custGeom>
            <a:avLst/>
            <a:gdLst>
              <a:gd name="connsiteX0" fmla="*/ 0 w 1406769"/>
              <a:gd name="connsiteY0" fmla="*/ 28135 h 520504"/>
              <a:gd name="connsiteX1" fmla="*/ 211015 w 1406769"/>
              <a:gd name="connsiteY1" fmla="*/ 281353 h 520504"/>
              <a:gd name="connsiteX2" fmla="*/ 407963 w 1406769"/>
              <a:gd name="connsiteY2" fmla="*/ 422030 h 520504"/>
              <a:gd name="connsiteX3" fmla="*/ 604911 w 1406769"/>
              <a:gd name="connsiteY3" fmla="*/ 506436 h 520504"/>
              <a:gd name="connsiteX4" fmla="*/ 717452 w 1406769"/>
              <a:gd name="connsiteY4" fmla="*/ 506436 h 520504"/>
              <a:gd name="connsiteX5" fmla="*/ 942535 w 1406769"/>
              <a:gd name="connsiteY5" fmla="*/ 450166 h 520504"/>
              <a:gd name="connsiteX6" fmla="*/ 1083212 w 1406769"/>
              <a:gd name="connsiteY6" fmla="*/ 379827 h 520504"/>
              <a:gd name="connsiteX7" fmla="*/ 1266092 w 1406769"/>
              <a:gd name="connsiteY7" fmla="*/ 196947 h 520504"/>
              <a:gd name="connsiteX8" fmla="*/ 1406769 w 1406769"/>
              <a:gd name="connsiteY8" fmla="*/ 0 h 5205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06769" h="520504">
                <a:moveTo>
                  <a:pt x="0" y="28135"/>
                </a:moveTo>
                <a:cubicBezTo>
                  <a:pt x="71510" y="121919"/>
                  <a:pt x="143021" y="215704"/>
                  <a:pt x="211015" y="281353"/>
                </a:cubicBezTo>
                <a:cubicBezTo>
                  <a:pt x="279009" y="347002"/>
                  <a:pt x="342314" y="384516"/>
                  <a:pt x="407963" y="422030"/>
                </a:cubicBezTo>
                <a:cubicBezTo>
                  <a:pt x="473612" y="459544"/>
                  <a:pt x="553330" y="492368"/>
                  <a:pt x="604911" y="506436"/>
                </a:cubicBezTo>
                <a:cubicBezTo>
                  <a:pt x="656493" y="520504"/>
                  <a:pt x="661181" y="515814"/>
                  <a:pt x="717452" y="506436"/>
                </a:cubicBezTo>
                <a:cubicBezTo>
                  <a:pt x="773723" y="497058"/>
                  <a:pt x="881575" y="471267"/>
                  <a:pt x="942535" y="450166"/>
                </a:cubicBezTo>
                <a:cubicBezTo>
                  <a:pt x="1003495" y="429065"/>
                  <a:pt x="1029286" y="422030"/>
                  <a:pt x="1083212" y="379827"/>
                </a:cubicBezTo>
                <a:cubicBezTo>
                  <a:pt x="1137138" y="337624"/>
                  <a:pt x="1212166" y="260252"/>
                  <a:pt x="1266092" y="196947"/>
                </a:cubicBezTo>
                <a:cubicBezTo>
                  <a:pt x="1320018" y="133643"/>
                  <a:pt x="1406769" y="0"/>
                  <a:pt x="1406769" y="0"/>
                </a:cubicBezTo>
              </a:path>
            </a:pathLst>
          </a:custGeom>
          <a:ln w="571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5" name="TextBox 114"/>
          <p:cNvSpPr txBox="1"/>
          <p:nvPr/>
        </p:nvSpPr>
        <p:spPr>
          <a:xfrm>
            <a:off x="179512" y="1700808"/>
            <a:ext cx="89644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на интервалах (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+2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; 2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+2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k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),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 k</a:t>
            </a:r>
            <a:r>
              <a:rPr lang="el-GR" sz="3200" b="1" i="1" dirty="0" smtClean="0">
                <a:latin typeface="Times New Roman" pitchFamily="18" charset="0"/>
                <a:cs typeface="Times New Roman" pitchFamily="18" charset="0"/>
              </a:rPr>
              <a:t> ϵ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 Z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2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9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4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6"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1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4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6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2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2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00"/>
                            </p:stCondLst>
                            <p:childTnLst>
                              <p:par>
                                <p:cTn id="10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3" dur="10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5" dur="1000"/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3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5"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8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3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5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55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8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0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" grpId="0" build="allAtOnce"/>
      <p:bldP spid="102" grpId="0" animBg="1"/>
      <p:bldP spid="102" grpId="1" animBg="1"/>
      <p:bldP spid="103" grpId="0" animBg="1"/>
      <p:bldP spid="103" grpId="1" animBg="1"/>
      <p:bldP spid="104" grpId="0" animBg="1"/>
      <p:bldP spid="104" grpId="1" animBg="1"/>
      <p:bldP spid="105" grpId="0" animBg="1"/>
      <p:bldP spid="105" grpId="1" animBg="1"/>
      <p:bldP spid="106" grpId="0"/>
      <p:bldP spid="106" grpId="1"/>
      <p:bldP spid="107" grpId="0"/>
      <p:bldP spid="107" grpId="1"/>
      <p:bldP spid="108" grpId="0" build="allAtOnce"/>
      <p:bldP spid="109" grpId="0" animBg="1"/>
      <p:bldP spid="109" grpId="1" animBg="1"/>
      <p:bldP spid="110" grpId="0" animBg="1"/>
      <p:bldP spid="110" grpId="1" animBg="1"/>
      <p:bldP spid="112" grpId="0" animBg="1"/>
      <p:bldP spid="112" grpId="1" animBg="1"/>
      <p:bldP spid="114" grpId="0" animBg="1"/>
      <p:bldP spid="114" grpId="1" animBg="1"/>
      <p:bldP spid="115" grpId="0"/>
      <p:bldP spid="115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19"/>
          <p:cNvGrpSpPr>
            <a:grpSpLocks/>
          </p:cNvGrpSpPr>
          <p:nvPr/>
        </p:nvGrpSpPr>
        <p:grpSpPr bwMode="auto">
          <a:xfrm>
            <a:off x="165100" y="3549650"/>
            <a:ext cx="8826500" cy="2970213"/>
            <a:chOff x="104" y="1356"/>
            <a:chExt cx="5560" cy="1871"/>
          </a:xfrm>
        </p:grpSpPr>
        <p:sp>
          <p:nvSpPr>
            <p:cNvPr id="3" name="Rectangle 420"/>
            <p:cNvSpPr>
              <a:spLocks noChangeArrowheads="1"/>
            </p:cNvSpPr>
            <p:nvPr/>
          </p:nvSpPr>
          <p:spPr bwMode="auto">
            <a:xfrm>
              <a:off x="128" y="1370"/>
              <a:ext cx="5536" cy="184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4" name="Group 421"/>
            <p:cNvGrpSpPr>
              <a:grpSpLocks/>
            </p:cNvGrpSpPr>
            <p:nvPr/>
          </p:nvGrpSpPr>
          <p:grpSpPr bwMode="auto">
            <a:xfrm>
              <a:off x="104" y="1356"/>
              <a:ext cx="5552" cy="1871"/>
              <a:chOff x="-8" y="1202"/>
              <a:chExt cx="5552" cy="1871"/>
            </a:xfrm>
          </p:grpSpPr>
          <p:sp>
            <p:nvSpPr>
              <p:cNvPr id="66" name="Line 422"/>
              <p:cNvSpPr>
                <a:spLocks noChangeShapeType="1"/>
              </p:cNvSpPr>
              <p:nvPr/>
            </p:nvSpPr>
            <p:spPr bwMode="auto">
              <a:xfrm>
                <a:off x="0" y="2123"/>
                <a:ext cx="308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Line 423"/>
              <p:cNvSpPr>
                <a:spLocks noChangeShapeType="1"/>
              </p:cNvSpPr>
              <p:nvPr/>
            </p:nvSpPr>
            <p:spPr bwMode="auto">
              <a:xfrm>
                <a:off x="7" y="2743"/>
                <a:ext cx="308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Line 424"/>
              <p:cNvSpPr>
                <a:spLocks noChangeShapeType="1"/>
              </p:cNvSpPr>
              <p:nvPr/>
            </p:nvSpPr>
            <p:spPr bwMode="auto">
              <a:xfrm>
                <a:off x="12" y="1816"/>
                <a:ext cx="306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Line 425"/>
              <p:cNvSpPr>
                <a:spLocks noChangeShapeType="1"/>
              </p:cNvSpPr>
              <p:nvPr/>
            </p:nvSpPr>
            <p:spPr bwMode="auto">
              <a:xfrm>
                <a:off x="0" y="1519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Line 426"/>
              <p:cNvSpPr>
                <a:spLocks noChangeShapeType="1"/>
              </p:cNvSpPr>
              <p:nvPr/>
            </p:nvSpPr>
            <p:spPr bwMode="auto">
              <a:xfrm>
                <a:off x="18" y="3059"/>
                <a:ext cx="307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Line 427"/>
              <p:cNvSpPr>
                <a:spLocks noChangeShapeType="1"/>
              </p:cNvSpPr>
              <p:nvPr/>
            </p:nvSpPr>
            <p:spPr bwMode="auto">
              <a:xfrm>
                <a:off x="5" y="2438"/>
                <a:ext cx="307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Line 428"/>
              <p:cNvSpPr>
                <a:spLocks noChangeShapeType="1"/>
              </p:cNvSpPr>
              <p:nvPr/>
            </p:nvSpPr>
            <p:spPr bwMode="auto">
              <a:xfrm rot="16200000" flipH="1">
                <a:off x="-929" y="2144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Line 429"/>
              <p:cNvSpPr>
                <a:spLocks noChangeShapeType="1"/>
              </p:cNvSpPr>
              <p:nvPr/>
            </p:nvSpPr>
            <p:spPr bwMode="auto">
              <a:xfrm rot="16200000" flipH="1">
                <a:off x="-613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Line 430"/>
              <p:cNvSpPr>
                <a:spLocks noChangeShapeType="1"/>
              </p:cNvSpPr>
              <p:nvPr/>
            </p:nvSpPr>
            <p:spPr bwMode="auto">
              <a:xfrm rot="5400000">
                <a:off x="-305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Line 431"/>
              <p:cNvSpPr>
                <a:spLocks noChangeShapeType="1"/>
              </p:cNvSpPr>
              <p:nvPr/>
            </p:nvSpPr>
            <p:spPr bwMode="auto">
              <a:xfrm rot="16200000" flipH="1">
                <a:off x="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Line 432"/>
              <p:cNvSpPr>
                <a:spLocks noChangeShapeType="1"/>
              </p:cNvSpPr>
              <p:nvPr/>
            </p:nvSpPr>
            <p:spPr bwMode="auto">
              <a:xfrm rot="5400000">
                <a:off x="308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Line 433"/>
              <p:cNvSpPr>
                <a:spLocks noChangeShapeType="1"/>
              </p:cNvSpPr>
              <p:nvPr/>
            </p:nvSpPr>
            <p:spPr bwMode="auto">
              <a:xfrm rot="5400000">
                <a:off x="618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Line 434"/>
              <p:cNvSpPr>
                <a:spLocks noChangeShapeType="1"/>
              </p:cNvSpPr>
              <p:nvPr/>
            </p:nvSpPr>
            <p:spPr bwMode="auto">
              <a:xfrm rot="16200000" flipH="1">
                <a:off x="923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Line 435"/>
              <p:cNvSpPr>
                <a:spLocks noChangeShapeType="1"/>
              </p:cNvSpPr>
              <p:nvPr/>
            </p:nvSpPr>
            <p:spPr bwMode="auto">
              <a:xfrm rot="5400000">
                <a:off x="1210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Line 436"/>
              <p:cNvSpPr>
                <a:spLocks noChangeShapeType="1"/>
              </p:cNvSpPr>
              <p:nvPr/>
            </p:nvSpPr>
            <p:spPr bwMode="auto">
              <a:xfrm rot="16200000" flipH="1">
                <a:off x="1547" y="2142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Line 437"/>
              <p:cNvSpPr>
                <a:spLocks noChangeShapeType="1"/>
              </p:cNvSpPr>
              <p:nvPr/>
            </p:nvSpPr>
            <p:spPr bwMode="auto">
              <a:xfrm rot="5400000">
                <a:off x="1847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Line 438"/>
              <p:cNvSpPr>
                <a:spLocks noChangeShapeType="1"/>
              </p:cNvSpPr>
              <p:nvPr/>
            </p:nvSpPr>
            <p:spPr bwMode="auto">
              <a:xfrm rot="16200000" flipH="1">
                <a:off x="2157" y="2137"/>
                <a:ext cx="1843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Line 439"/>
              <p:cNvSpPr>
                <a:spLocks noChangeShapeType="1"/>
              </p:cNvSpPr>
              <p:nvPr/>
            </p:nvSpPr>
            <p:spPr bwMode="auto">
              <a:xfrm>
                <a:off x="3072" y="2123"/>
                <a:ext cx="246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Line 440"/>
              <p:cNvSpPr>
                <a:spLocks noChangeShapeType="1"/>
              </p:cNvSpPr>
              <p:nvPr/>
            </p:nvSpPr>
            <p:spPr bwMode="auto">
              <a:xfrm flipV="1">
                <a:off x="3079" y="2743"/>
                <a:ext cx="2457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Line 441"/>
              <p:cNvSpPr>
                <a:spLocks noChangeShapeType="1"/>
              </p:cNvSpPr>
              <p:nvPr/>
            </p:nvSpPr>
            <p:spPr bwMode="auto">
              <a:xfrm>
                <a:off x="3084" y="1816"/>
                <a:ext cx="2452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Line 442"/>
              <p:cNvSpPr>
                <a:spLocks noChangeShapeType="1"/>
              </p:cNvSpPr>
              <p:nvPr/>
            </p:nvSpPr>
            <p:spPr bwMode="auto">
              <a:xfrm>
                <a:off x="3090" y="3059"/>
                <a:ext cx="245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Line 443"/>
              <p:cNvSpPr>
                <a:spLocks noChangeShapeType="1"/>
              </p:cNvSpPr>
              <p:nvPr/>
            </p:nvSpPr>
            <p:spPr bwMode="auto">
              <a:xfrm flipV="1">
                <a:off x="3077" y="2438"/>
                <a:ext cx="244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Line 444"/>
              <p:cNvSpPr>
                <a:spLocks noChangeShapeType="1"/>
              </p:cNvSpPr>
              <p:nvPr/>
            </p:nvSpPr>
            <p:spPr bwMode="auto">
              <a:xfrm rot="16200000" flipH="1">
                <a:off x="2459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Line 445"/>
              <p:cNvSpPr>
                <a:spLocks noChangeShapeType="1"/>
              </p:cNvSpPr>
              <p:nvPr/>
            </p:nvSpPr>
            <p:spPr bwMode="auto">
              <a:xfrm rot="5400000">
                <a:off x="2763" y="2135"/>
                <a:ext cx="1866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Line 446"/>
              <p:cNvSpPr>
                <a:spLocks noChangeShapeType="1"/>
              </p:cNvSpPr>
              <p:nvPr/>
            </p:nvSpPr>
            <p:spPr bwMode="auto">
              <a:xfrm rot="16200000" flipH="1">
                <a:off x="307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Line 447"/>
              <p:cNvSpPr>
                <a:spLocks noChangeShapeType="1"/>
              </p:cNvSpPr>
              <p:nvPr/>
            </p:nvSpPr>
            <p:spPr bwMode="auto">
              <a:xfrm rot="5400000">
                <a:off x="3380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Line 448"/>
              <p:cNvSpPr>
                <a:spLocks noChangeShapeType="1"/>
              </p:cNvSpPr>
              <p:nvPr/>
            </p:nvSpPr>
            <p:spPr bwMode="auto">
              <a:xfrm rot="5400000">
                <a:off x="3690" y="2139"/>
                <a:ext cx="1858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Line 449"/>
              <p:cNvSpPr>
                <a:spLocks noChangeShapeType="1"/>
              </p:cNvSpPr>
              <p:nvPr/>
            </p:nvSpPr>
            <p:spPr bwMode="auto">
              <a:xfrm rot="5400000">
                <a:off x="3995" y="2131"/>
                <a:ext cx="1850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Line 450"/>
              <p:cNvSpPr>
                <a:spLocks noChangeShapeType="1"/>
              </p:cNvSpPr>
              <p:nvPr/>
            </p:nvSpPr>
            <p:spPr bwMode="auto">
              <a:xfrm rot="16200000" flipH="1">
                <a:off x="4302" y="2138"/>
                <a:ext cx="1851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Line 451"/>
              <p:cNvSpPr>
                <a:spLocks noChangeShapeType="1"/>
              </p:cNvSpPr>
              <p:nvPr/>
            </p:nvSpPr>
            <p:spPr bwMode="auto">
              <a:xfrm rot="5400000">
                <a:off x="4611" y="2134"/>
                <a:ext cx="1859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Line 452"/>
              <p:cNvSpPr>
                <a:spLocks noChangeShapeType="1"/>
              </p:cNvSpPr>
              <p:nvPr/>
            </p:nvSpPr>
            <p:spPr bwMode="auto">
              <a:xfrm>
                <a:off x="-8" y="1215"/>
                <a:ext cx="5534" cy="0"/>
              </a:xfrm>
              <a:prstGeom prst="line">
                <a:avLst/>
              </a:prstGeom>
              <a:noFill/>
              <a:ln w="12700">
                <a:solidFill>
                  <a:srgbClr val="333399"/>
                </a:solidFill>
                <a:prstDash val="dash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" name="Line 453"/>
            <p:cNvSpPr>
              <a:spLocks noChangeShapeType="1"/>
            </p:cNvSpPr>
            <p:nvPr/>
          </p:nvSpPr>
          <p:spPr bwMode="auto">
            <a:xfrm flipH="1" flipV="1">
              <a:off x="2881" y="1373"/>
              <a:ext cx="3" cy="183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454"/>
            <p:cNvSpPr>
              <a:spLocks noChangeShapeType="1"/>
            </p:cNvSpPr>
            <p:nvPr/>
          </p:nvSpPr>
          <p:spPr bwMode="auto">
            <a:xfrm>
              <a:off x="121" y="2275"/>
              <a:ext cx="543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Text Box 455"/>
            <p:cNvSpPr txBox="1">
              <a:spLocks noChangeArrowheads="1"/>
            </p:cNvSpPr>
            <p:nvPr/>
          </p:nvSpPr>
          <p:spPr bwMode="auto">
            <a:xfrm>
              <a:off x="5514" y="2101"/>
              <a:ext cx="118" cy="186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 i="1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x</a:t>
              </a:r>
              <a:endParaRPr lang="ru-RU" sz="1600" b="0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8" name="Text Box 456"/>
            <p:cNvSpPr txBox="1">
              <a:spLocks noChangeArrowheads="1"/>
            </p:cNvSpPr>
            <p:nvPr/>
          </p:nvSpPr>
          <p:spPr bwMode="auto">
            <a:xfrm>
              <a:off x="3019" y="1369"/>
              <a:ext cx="119" cy="17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  <a:effectLst/>
          </p:spPr>
          <p:txBody>
            <a:bodyPr lIns="0" tIns="0" rIns="0" bIns="0"/>
            <a:lstStyle/>
            <a:p>
              <a:r>
                <a:rPr lang="en-US" sz="160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rPr>
                <a:t>y</a:t>
              </a:r>
              <a:endParaRPr lang="ru-RU" sz="1600" b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grpSp>
          <p:nvGrpSpPr>
            <p:cNvPr id="9" name="Group 457"/>
            <p:cNvGrpSpPr>
              <a:grpSpLocks/>
            </p:cNvGrpSpPr>
            <p:nvPr/>
          </p:nvGrpSpPr>
          <p:grpSpPr bwMode="auto">
            <a:xfrm>
              <a:off x="2862" y="1812"/>
              <a:ext cx="212" cy="895"/>
              <a:chOff x="2862" y="1906"/>
              <a:chExt cx="212" cy="895"/>
            </a:xfrm>
          </p:grpSpPr>
          <p:grpSp>
            <p:nvGrpSpPr>
              <p:cNvPr id="60" name="Group 458"/>
              <p:cNvGrpSpPr>
                <a:grpSpLocks/>
              </p:cNvGrpSpPr>
              <p:nvPr/>
            </p:nvGrpSpPr>
            <p:grpSpPr bwMode="auto">
              <a:xfrm>
                <a:off x="2862" y="1906"/>
                <a:ext cx="177" cy="181"/>
                <a:chOff x="2862" y="1606"/>
                <a:chExt cx="177" cy="181"/>
              </a:xfrm>
            </p:grpSpPr>
            <p:sp>
              <p:nvSpPr>
                <p:cNvPr id="64" name="Text Box 459"/>
                <p:cNvSpPr txBox="1">
                  <a:spLocks noChangeArrowheads="1"/>
                </p:cNvSpPr>
                <p:nvPr/>
              </p:nvSpPr>
              <p:spPr bwMode="auto">
                <a:xfrm>
                  <a:off x="2884" y="1606"/>
                  <a:ext cx="155" cy="181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>
                      <a:solidFill>
                        <a:srgbClr val="000000"/>
                      </a:solidFill>
                    </a:rPr>
                    <a:t> 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5" name="Oval 460"/>
                <p:cNvSpPr>
                  <a:spLocks noChangeArrowheads="1"/>
                </p:cNvSpPr>
                <p:nvPr/>
              </p:nvSpPr>
              <p:spPr bwMode="auto">
                <a:xfrm>
                  <a:off x="2862" y="1751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61" name="Group 461"/>
              <p:cNvGrpSpPr>
                <a:grpSpLocks/>
              </p:cNvGrpSpPr>
              <p:nvPr/>
            </p:nvGrpSpPr>
            <p:grpSpPr bwMode="auto">
              <a:xfrm>
                <a:off x="2863" y="2655"/>
                <a:ext cx="211" cy="146"/>
                <a:chOff x="2866" y="2649"/>
                <a:chExt cx="211" cy="146"/>
              </a:xfrm>
            </p:grpSpPr>
            <p:sp>
              <p:nvSpPr>
                <p:cNvPr id="62" name="Text Box 462"/>
                <p:cNvSpPr txBox="1">
                  <a:spLocks noChangeArrowheads="1"/>
                </p:cNvSpPr>
                <p:nvPr/>
              </p:nvSpPr>
              <p:spPr bwMode="auto">
                <a:xfrm>
                  <a:off x="2928" y="2656"/>
                  <a:ext cx="149" cy="139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400" b="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ru-RU" sz="14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1</a:t>
                  </a:r>
                  <a:endParaRPr lang="ru-RU" sz="800" b="0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endParaRPr>
                </a:p>
              </p:txBody>
            </p:sp>
            <p:sp>
              <p:nvSpPr>
                <p:cNvPr id="63" name="Oval 463"/>
                <p:cNvSpPr>
                  <a:spLocks noChangeArrowheads="1"/>
                </p:cNvSpPr>
                <p:nvPr/>
              </p:nvSpPr>
              <p:spPr bwMode="auto">
                <a:xfrm>
                  <a:off x="2866" y="264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</p:grpSp>
        <p:grpSp>
          <p:nvGrpSpPr>
            <p:cNvPr id="10" name="Group 464"/>
            <p:cNvGrpSpPr>
              <a:grpSpLocks/>
            </p:cNvGrpSpPr>
            <p:nvPr/>
          </p:nvGrpSpPr>
          <p:grpSpPr bwMode="auto">
            <a:xfrm>
              <a:off x="501" y="1919"/>
              <a:ext cx="4818" cy="379"/>
              <a:chOff x="501" y="2013"/>
              <a:chExt cx="4818" cy="379"/>
            </a:xfrm>
          </p:grpSpPr>
          <p:grpSp>
            <p:nvGrpSpPr>
              <p:cNvPr id="11" name="Group 465"/>
              <p:cNvGrpSpPr>
                <a:grpSpLocks/>
              </p:cNvGrpSpPr>
              <p:nvPr/>
            </p:nvGrpSpPr>
            <p:grpSpPr bwMode="auto">
              <a:xfrm>
                <a:off x="3725" y="2142"/>
                <a:ext cx="206" cy="250"/>
                <a:chOff x="5255" y="1883"/>
                <a:chExt cx="206" cy="250"/>
              </a:xfrm>
            </p:grpSpPr>
            <p:sp>
              <p:nvSpPr>
                <p:cNvPr id="58" name="Text Box 466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59" name="Oval 467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12" name="Group 468"/>
              <p:cNvGrpSpPr>
                <a:grpSpLocks/>
              </p:cNvGrpSpPr>
              <p:nvPr/>
            </p:nvGrpSpPr>
            <p:grpSpPr bwMode="auto">
              <a:xfrm>
                <a:off x="3317" y="2013"/>
                <a:ext cx="126" cy="373"/>
                <a:chOff x="4382" y="1760"/>
                <a:chExt cx="126" cy="373"/>
              </a:xfrm>
            </p:grpSpPr>
            <p:sp>
              <p:nvSpPr>
                <p:cNvPr id="53" name="Oval 469"/>
                <p:cNvSpPr>
                  <a:spLocks noChangeArrowheads="1"/>
                </p:cNvSpPr>
                <p:nvPr/>
              </p:nvSpPr>
              <p:spPr bwMode="auto">
                <a:xfrm>
                  <a:off x="440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54" name="Group 470"/>
                <p:cNvGrpSpPr>
                  <a:grpSpLocks/>
                </p:cNvGrpSpPr>
                <p:nvPr/>
              </p:nvGrpSpPr>
              <p:grpSpPr bwMode="auto">
                <a:xfrm>
                  <a:off x="4382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55" name="Line 471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6" name="Rectangle 472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57" name="Rectangle 473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sp>
            <p:nvSpPr>
              <p:cNvPr id="13" name="Text Box 474"/>
              <p:cNvSpPr txBox="1">
                <a:spLocks noChangeArrowheads="1"/>
              </p:cNvSpPr>
              <p:nvPr/>
            </p:nvSpPr>
            <p:spPr bwMode="auto">
              <a:xfrm>
                <a:off x="2864" y="2185"/>
                <a:ext cx="233" cy="202"/>
              </a:xfrm>
              <a:prstGeom prst="rect">
                <a:avLst/>
              </a:prstGeom>
              <a:noFill/>
              <a:ln w="28575" algn="ctr">
                <a:noFill/>
                <a:miter lim="800000"/>
                <a:headEnd/>
                <a:tailEnd/>
              </a:ln>
              <a:effectLst/>
            </p:spPr>
            <p:txBody>
              <a:bodyPr/>
              <a:lstStyle/>
              <a:p>
                <a:r>
                  <a:rPr lang="ru-RU">
                    <a:solidFill>
                      <a:srgbClr val="000000"/>
                    </a:solidFill>
                    <a:latin typeface="Times New Roman" pitchFamily="18" charset="0"/>
                    <a:cs typeface="Times New Roman" pitchFamily="18" charset="0"/>
                  </a:rPr>
                  <a:t>0</a:t>
                </a:r>
                <a:endParaRPr lang="ru-RU" b="0">
                  <a:solidFill>
                    <a:srgbClr val="000000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  <p:grpSp>
            <p:nvGrpSpPr>
              <p:cNvPr id="14" name="Group 475"/>
              <p:cNvGrpSpPr>
                <a:grpSpLocks/>
              </p:cNvGrpSpPr>
              <p:nvPr/>
            </p:nvGrpSpPr>
            <p:grpSpPr bwMode="auto">
              <a:xfrm>
                <a:off x="2363" y="2016"/>
                <a:ext cx="126" cy="373"/>
                <a:chOff x="2510" y="1760"/>
                <a:chExt cx="126" cy="373"/>
              </a:xfrm>
            </p:grpSpPr>
            <p:sp>
              <p:nvSpPr>
                <p:cNvPr id="48" name="Oval 476"/>
                <p:cNvSpPr>
                  <a:spLocks noChangeArrowheads="1"/>
                </p:cNvSpPr>
                <p:nvPr/>
              </p:nvSpPr>
              <p:spPr bwMode="auto">
                <a:xfrm>
                  <a:off x="2554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49" name="Group 477"/>
                <p:cNvGrpSpPr>
                  <a:grpSpLocks/>
                </p:cNvGrpSpPr>
                <p:nvPr/>
              </p:nvGrpSpPr>
              <p:grpSpPr bwMode="auto">
                <a:xfrm>
                  <a:off x="2510" y="1760"/>
                  <a:ext cx="126" cy="314"/>
                  <a:chOff x="4666" y="3280"/>
                  <a:chExt cx="126" cy="314"/>
                </a:xfrm>
              </p:grpSpPr>
              <p:sp>
                <p:nvSpPr>
                  <p:cNvPr id="50" name="Line 478"/>
                  <p:cNvSpPr>
                    <a:spLocks noChangeShapeType="1"/>
                  </p:cNvSpPr>
                  <p:nvPr/>
                </p:nvSpPr>
                <p:spPr bwMode="auto">
                  <a:xfrm>
                    <a:off x="4666" y="3436"/>
                    <a:ext cx="112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51" name="Rectangle 479"/>
                  <p:cNvSpPr>
                    <a:spLocks noChangeArrowheads="1"/>
                  </p:cNvSpPr>
                  <p:nvPr/>
                </p:nvSpPr>
                <p:spPr bwMode="auto">
                  <a:xfrm>
                    <a:off x="4693" y="344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52" name="Rectangle 480"/>
                  <p:cNvSpPr>
                    <a:spLocks noChangeArrowheads="1"/>
                  </p:cNvSpPr>
                  <p:nvPr/>
                </p:nvSpPr>
                <p:spPr bwMode="auto">
                  <a:xfrm>
                    <a:off x="4667" y="3280"/>
                    <a:ext cx="125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5" name="Group 481"/>
              <p:cNvGrpSpPr>
                <a:grpSpLocks/>
              </p:cNvGrpSpPr>
              <p:nvPr/>
            </p:nvGrpSpPr>
            <p:grpSpPr bwMode="auto">
              <a:xfrm>
                <a:off x="1854" y="2124"/>
                <a:ext cx="206" cy="266"/>
                <a:chOff x="1551" y="1859"/>
                <a:chExt cx="206" cy="266"/>
              </a:xfrm>
            </p:grpSpPr>
            <p:sp>
              <p:nvSpPr>
                <p:cNvPr id="46" name="Oval 482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7" name="Text Box 483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-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16" name="Group 484"/>
              <p:cNvGrpSpPr>
                <a:grpSpLocks/>
              </p:cNvGrpSpPr>
              <p:nvPr/>
            </p:nvGrpSpPr>
            <p:grpSpPr bwMode="auto">
              <a:xfrm>
                <a:off x="926" y="2121"/>
                <a:ext cx="206" cy="266"/>
                <a:chOff x="1551" y="1859"/>
                <a:chExt cx="206" cy="266"/>
              </a:xfrm>
            </p:grpSpPr>
            <p:sp>
              <p:nvSpPr>
                <p:cNvPr id="44" name="Oval 485"/>
                <p:cNvSpPr>
                  <a:spLocks noChangeArrowheads="1"/>
                </p:cNvSpPr>
                <p:nvPr/>
              </p:nvSpPr>
              <p:spPr bwMode="auto">
                <a:xfrm>
                  <a:off x="1642" y="2089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" name="Text Box 486"/>
                <p:cNvSpPr txBox="1">
                  <a:spLocks noChangeArrowheads="1"/>
                </p:cNvSpPr>
                <p:nvPr/>
              </p:nvSpPr>
              <p:spPr bwMode="auto">
                <a:xfrm>
                  <a:off x="1551" y="1859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-2</a:t>
                  </a:r>
                  <a:r>
                    <a:rPr lang="el-GR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</p:grpSp>
          <p:grpSp>
            <p:nvGrpSpPr>
              <p:cNvPr id="17" name="Group 487"/>
              <p:cNvGrpSpPr>
                <a:grpSpLocks/>
              </p:cNvGrpSpPr>
              <p:nvPr/>
            </p:nvGrpSpPr>
            <p:grpSpPr bwMode="auto">
              <a:xfrm>
                <a:off x="1417" y="2047"/>
                <a:ext cx="216" cy="339"/>
                <a:chOff x="1437" y="2049"/>
                <a:chExt cx="216" cy="339"/>
              </a:xfrm>
            </p:grpSpPr>
            <p:sp>
              <p:nvSpPr>
                <p:cNvPr id="39" name="Oval 488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40" name="Group 489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41" name="Line 49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42" name="Rectangle 491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43" name="Rectangle 492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8" name="Group 493"/>
              <p:cNvGrpSpPr>
                <a:grpSpLocks/>
              </p:cNvGrpSpPr>
              <p:nvPr/>
            </p:nvGrpSpPr>
            <p:grpSpPr bwMode="auto">
              <a:xfrm>
                <a:off x="501" y="2053"/>
                <a:ext cx="216" cy="339"/>
                <a:chOff x="1437" y="2049"/>
                <a:chExt cx="216" cy="339"/>
              </a:xfrm>
            </p:grpSpPr>
            <p:sp>
              <p:nvSpPr>
                <p:cNvPr id="34" name="Oval 494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35" name="Group 495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36" name="Line 49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7" name="Rectangle 497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38" name="Rectangle 498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-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19" name="Group 499"/>
              <p:cNvGrpSpPr>
                <a:grpSpLocks/>
              </p:cNvGrpSpPr>
              <p:nvPr/>
            </p:nvGrpSpPr>
            <p:grpSpPr bwMode="auto">
              <a:xfrm>
                <a:off x="4643" y="2136"/>
                <a:ext cx="206" cy="250"/>
                <a:chOff x="5255" y="1883"/>
                <a:chExt cx="206" cy="250"/>
              </a:xfrm>
            </p:grpSpPr>
            <p:sp>
              <p:nvSpPr>
                <p:cNvPr id="32" name="Text Box 500"/>
                <p:cNvSpPr txBox="1">
                  <a:spLocks noChangeArrowheads="1"/>
                </p:cNvSpPr>
                <p:nvPr/>
              </p:nvSpPr>
              <p:spPr bwMode="auto">
                <a:xfrm>
                  <a:off x="5255" y="1883"/>
                  <a:ext cx="206" cy="196"/>
                </a:xfrm>
                <a:prstGeom prst="rect">
                  <a:avLst/>
                </a:prstGeom>
                <a:noFill/>
                <a:ln w="28575" algn="ctr">
                  <a:noFill/>
                  <a:miter lim="800000"/>
                  <a:headEnd/>
                  <a:tailEnd/>
                </a:ln>
                <a:effectLst/>
              </p:spPr>
              <p:txBody>
                <a:bodyPr lIns="0" tIns="0" rIns="0" bIns="0"/>
                <a:lstStyle/>
                <a:p>
                  <a:r>
                    <a:rPr lang="ru-RU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  2</a:t>
                  </a:r>
                  <a:r>
                    <a:rPr lang="el-GR" sz="1600">
                      <a:solidFill>
                        <a:srgbClr val="000000"/>
                      </a:solidFill>
                      <a:latin typeface="Times New Roman" pitchFamily="18" charset="0"/>
                      <a:cs typeface="Times New Roman" pitchFamily="18" charset="0"/>
                    </a:rPr>
                    <a:t>π</a:t>
                  </a:r>
                </a:p>
              </p:txBody>
            </p:sp>
            <p:sp>
              <p:nvSpPr>
                <p:cNvPr id="33" name="Oval 501"/>
                <p:cNvSpPr>
                  <a:spLocks noChangeArrowheads="1"/>
                </p:cNvSpPr>
                <p:nvPr/>
              </p:nvSpPr>
              <p:spPr bwMode="auto">
                <a:xfrm>
                  <a:off x="5322" y="2097"/>
                  <a:ext cx="37" cy="36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</p:grpSp>
          <p:grpSp>
            <p:nvGrpSpPr>
              <p:cNvPr id="20" name="Group 502"/>
              <p:cNvGrpSpPr>
                <a:grpSpLocks/>
              </p:cNvGrpSpPr>
              <p:nvPr/>
            </p:nvGrpSpPr>
            <p:grpSpPr bwMode="auto">
              <a:xfrm>
                <a:off x="5103" y="2046"/>
                <a:ext cx="216" cy="339"/>
                <a:chOff x="1437" y="2049"/>
                <a:chExt cx="216" cy="339"/>
              </a:xfrm>
            </p:grpSpPr>
            <p:sp>
              <p:nvSpPr>
                <p:cNvPr id="27" name="Oval 503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8" name="Group 504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9" name="Line 50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0" name="Rectangle 506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31" name="Rectangle 507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5p</a:t>
                    </a:r>
                    <a:endParaRPr lang="ru-RU" sz="1600"/>
                  </a:p>
                </p:txBody>
              </p:sp>
            </p:grpSp>
          </p:grpSp>
          <p:grpSp>
            <p:nvGrpSpPr>
              <p:cNvPr id="21" name="Group 508"/>
              <p:cNvGrpSpPr>
                <a:grpSpLocks/>
              </p:cNvGrpSpPr>
              <p:nvPr/>
            </p:nvGrpSpPr>
            <p:grpSpPr bwMode="auto">
              <a:xfrm>
                <a:off x="4189" y="2049"/>
                <a:ext cx="216" cy="339"/>
                <a:chOff x="1437" y="2049"/>
                <a:chExt cx="216" cy="339"/>
              </a:xfrm>
            </p:grpSpPr>
            <p:sp>
              <p:nvSpPr>
                <p:cNvPr id="22" name="Oval 509"/>
                <p:cNvSpPr>
                  <a:spLocks noChangeArrowheads="1"/>
                </p:cNvSpPr>
                <p:nvPr/>
              </p:nvSpPr>
              <p:spPr bwMode="auto">
                <a:xfrm>
                  <a:off x="1501" y="2349"/>
                  <a:ext cx="43" cy="39"/>
                </a:xfrm>
                <a:prstGeom prst="ellipse">
                  <a:avLst/>
                </a:prstGeom>
                <a:solidFill>
                  <a:schemeClr val="tx2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grpSp>
              <p:nvGrpSpPr>
                <p:cNvPr id="23" name="Group 510"/>
                <p:cNvGrpSpPr>
                  <a:grpSpLocks/>
                </p:cNvGrpSpPr>
                <p:nvPr/>
              </p:nvGrpSpPr>
              <p:grpSpPr bwMode="auto">
                <a:xfrm>
                  <a:off x="1437" y="2049"/>
                  <a:ext cx="216" cy="295"/>
                  <a:chOff x="1437" y="2049"/>
                  <a:chExt cx="216" cy="295"/>
                </a:xfrm>
              </p:grpSpPr>
              <p:sp>
                <p:nvSpPr>
                  <p:cNvPr id="24" name="Line 5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1445" y="2205"/>
                    <a:ext cx="208" cy="1"/>
                  </a:xfrm>
                  <a:prstGeom prst="line">
                    <a:avLst/>
                  </a:prstGeom>
                  <a:noFill/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25" name="Rectangle 512"/>
                  <p:cNvSpPr>
                    <a:spLocks noChangeArrowheads="1"/>
                  </p:cNvSpPr>
                  <p:nvPr/>
                </p:nvSpPr>
                <p:spPr bwMode="auto">
                  <a:xfrm>
                    <a:off x="1499" y="2190"/>
                    <a:ext cx="6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wrap="none" lIns="0" tIns="0" rIns="0" bIns="0">
                    <a:spAutoFit/>
                  </a:bodyPr>
                  <a:lstStyle/>
                  <a:p>
                    <a:r>
                      <a:rPr lang="ru-RU" sz="1600">
                        <a:solidFill>
                          <a:srgbClr val="000000"/>
                        </a:solidFill>
                        <a:latin typeface="Times New Roman" pitchFamily="18" charset="0"/>
                      </a:rPr>
                      <a:t>2</a:t>
                    </a:r>
                    <a:endParaRPr lang="ru-RU" sz="1600"/>
                  </a:p>
                </p:txBody>
              </p:sp>
              <p:sp>
                <p:nvSpPr>
                  <p:cNvPr id="26" name="Rectangle 513"/>
                  <p:cNvSpPr>
                    <a:spLocks noChangeArrowheads="1"/>
                  </p:cNvSpPr>
                  <p:nvPr/>
                </p:nvSpPr>
                <p:spPr bwMode="auto">
                  <a:xfrm>
                    <a:off x="1437" y="2049"/>
                    <a:ext cx="194" cy="15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 lIns="0" tIns="0" rIns="0" bIns="0">
                    <a:spAutoFit/>
                  </a:bodyPr>
                  <a:lstStyle/>
                  <a:p>
                    <a:r>
                      <a:rPr lang="ru-RU" sz="1600" i="1">
                        <a:solidFill>
                          <a:srgbClr val="000000"/>
                        </a:solidFill>
                      </a:rPr>
                      <a:t> </a:t>
                    </a:r>
                    <a:r>
                      <a:rPr lang="ru-RU" sz="1600" i="1">
                        <a:solidFill>
                          <a:srgbClr val="000000"/>
                        </a:solidFill>
                        <a:latin typeface="Symbol" pitchFamily="18" charset="2"/>
                      </a:rPr>
                      <a:t>3p</a:t>
                    </a:r>
                    <a:endParaRPr lang="ru-RU" sz="1600"/>
                  </a:p>
                </p:txBody>
              </p:sp>
            </p:grpSp>
          </p:grpSp>
        </p:grpSp>
      </p:grpSp>
      <p:sp>
        <p:nvSpPr>
          <p:cNvPr id="97" name="Freeform 226"/>
          <p:cNvSpPr>
            <a:spLocks/>
          </p:cNvSpPr>
          <p:nvPr/>
        </p:nvSpPr>
        <p:spPr bwMode="auto">
          <a:xfrm>
            <a:off x="188913" y="4518025"/>
            <a:ext cx="8289925" cy="979488"/>
          </a:xfrm>
          <a:custGeom>
            <a:avLst/>
            <a:gdLst/>
            <a:ahLst/>
            <a:cxnLst>
              <a:cxn ang="0">
                <a:pos x="0" y="317"/>
              </a:cxn>
              <a:cxn ang="0">
                <a:pos x="142" y="458"/>
              </a:cxn>
              <a:cxn ang="0">
                <a:pos x="298" y="578"/>
              </a:cxn>
              <a:cxn ang="0">
                <a:pos x="468" y="613"/>
              </a:cxn>
              <a:cxn ang="0">
                <a:pos x="616" y="578"/>
              </a:cxn>
              <a:cxn ang="0">
                <a:pos x="757" y="473"/>
              </a:cxn>
              <a:cxn ang="0">
                <a:pos x="922" y="308"/>
              </a:cxn>
              <a:cxn ang="0">
                <a:pos x="1081" y="155"/>
              </a:cxn>
              <a:cxn ang="0">
                <a:pos x="1228" y="41"/>
              </a:cxn>
              <a:cxn ang="0">
                <a:pos x="1400" y="1"/>
              </a:cxn>
              <a:cxn ang="0">
                <a:pos x="1534" y="47"/>
              </a:cxn>
              <a:cxn ang="0">
                <a:pos x="1672" y="149"/>
              </a:cxn>
              <a:cxn ang="0">
                <a:pos x="1836" y="306"/>
              </a:cxn>
              <a:cxn ang="0">
                <a:pos x="1906" y="383"/>
              </a:cxn>
              <a:cxn ang="0">
                <a:pos x="2002" y="479"/>
              </a:cxn>
              <a:cxn ang="0">
                <a:pos x="2133" y="578"/>
              </a:cxn>
              <a:cxn ang="0">
                <a:pos x="2306" y="617"/>
              </a:cxn>
              <a:cxn ang="0">
                <a:pos x="2464" y="577"/>
              </a:cxn>
              <a:cxn ang="0">
                <a:pos x="2591" y="488"/>
              </a:cxn>
              <a:cxn ang="0">
                <a:pos x="2709" y="372"/>
              </a:cxn>
              <a:cxn ang="0">
                <a:pos x="2770" y="305"/>
              </a:cxn>
              <a:cxn ang="0">
                <a:pos x="2930" y="151"/>
              </a:cxn>
              <a:cxn ang="0">
                <a:pos x="3074" y="39"/>
              </a:cxn>
              <a:cxn ang="0">
                <a:pos x="3226" y="3"/>
              </a:cxn>
              <a:cxn ang="0">
                <a:pos x="3378" y="42"/>
              </a:cxn>
              <a:cxn ang="0">
                <a:pos x="3534" y="157"/>
              </a:cxn>
              <a:cxn ang="0">
                <a:pos x="3689" y="312"/>
              </a:cxn>
              <a:cxn ang="0">
                <a:pos x="3747" y="374"/>
              </a:cxn>
              <a:cxn ang="0">
                <a:pos x="3839" y="464"/>
              </a:cxn>
              <a:cxn ang="0">
                <a:pos x="3988" y="577"/>
              </a:cxn>
              <a:cxn ang="0">
                <a:pos x="4140" y="615"/>
              </a:cxn>
              <a:cxn ang="0">
                <a:pos x="4303" y="575"/>
              </a:cxn>
              <a:cxn ang="0">
                <a:pos x="4456" y="461"/>
              </a:cxn>
              <a:cxn ang="0">
                <a:pos x="4609" y="314"/>
              </a:cxn>
              <a:cxn ang="0">
                <a:pos x="4771" y="152"/>
              </a:cxn>
              <a:cxn ang="0">
                <a:pos x="4924" y="38"/>
              </a:cxn>
              <a:cxn ang="0">
                <a:pos x="5076" y="3"/>
              </a:cxn>
              <a:cxn ang="0">
                <a:pos x="5222" y="36"/>
              </a:cxn>
            </a:cxnLst>
            <a:rect l="0" t="0" r="r" b="b"/>
            <a:pathLst>
              <a:path w="5222" h="617">
                <a:moveTo>
                  <a:pt x="0" y="317"/>
                </a:moveTo>
                <a:cubicBezTo>
                  <a:pt x="24" y="340"/>
                  <a:pt x="92" y="414"/>
                  <a:pt x="142" y="458"/>
                </a:cubicBezTo>
                <a:cubicBezTo>
                  <a:pt x="192" y="502"/>
                  <a:pt x="244" y="552"/>
                  <a:pt x="298" y="578"/>
                </a:cubicBezTo>
                <a:cubicBezTo>
                  <a:pt x="352" y="604"/>
                  <a:pt x="415" y="613"/>
                  <a:pt x="468" y="613"/>
                </a:cubicBezTo>
                <a:cubicBezTo>
                  <a:pt x="521" y="613"/>
                  <a:pt x="568" y="601"/>
                  <a:pt x="616" y="578"/>
                </a:cubicBezTo>
                <a:cubicBezTo>
                  <a:pt x="664" y="555"/>
                  <a:pt x="706" y="518"/>
                  <a:pt x="757" y="473"/>
                </a:cubicBezTo>
                <a:cubicBezTo>
                  <a:pt x="808" y="428"/>
                  <a:pt x="868" y="361"/>
                  <a:pt x="922" y="308"/>
                </a:cubicBezTo>
                <a:cubicBezTo>
                  <a:pt x="976" y="255"/>
                  <a:pt x="1030" y="200"/>
                  <a:pt x="1081" y="155"/>
                </a:cubicBezTo>
                <a:cubicBezTo>
                  <a:pt x="1132" y="110"/>
                  <a:pt x="1175" y="67"/>
                  <a:pt x="1228" y="41"/>
                </a:cubicBezTo>
                <a:cubicBezTo>
                  <a:pt x="1281" y="15"/>
                  <a:pt x="1349" y="0"/>
                  <a:pt x="1400" y="1"/>
                </a:cubicBezTo>
                <a:cubicBezTo>
                  <a:pt x="1451" y="2"/>
                  <a:pt x="1489" y="22"/>
                  <a:pt x="1534" y="47"/>
                </a:cubicBezTo>
                <a:cubicBezTo>
                  <a:pt x="1579" y="72"/>
                  <a:pt x="1622" y="106"/>
                  <a:pt x="1672" y="149"/>
                </a:cubicBezTo>
                <a:cubicBezTo>
                  <a:pt x="1722" y="192"/>
                  <a:pt x="1797" y="267"/>
                  <a:pt x="1836" y="306"/>
                </a:cubicBezTo>
                <a:cubicBezTo>
                  <a:pt x="1875" y="345"/>
                  <a:pt x="1878" y="354"/>
                  <a:pt x="1906" y="383"/>
                </a:cubicBezTo>
                <a:cubicBezTo>
                  <a:pt x="1934" y="412"/>
                  <a:pt x="1964" y="447"/>
                  <a:pt x="2002" y="479"/>
                </a:cubicBezTo>
                <a:cubicBezTo>
                  <a:pt x="2040" y="511"/>
                  <a:pt x="2082" y="555"/>
                  <a:pt x="2133" y="578"/>
                </a:cubicBezTo>
                <a:cubicBezTo>
                  <a:pt x="2184" y="601"/>
                  <a:pt x="2251" y="617"/>
                  <a:pt x="2306" y="617"/>
                </a:cubicBezTo>
                <a:cubicBezTo>
                  <a:pt x="2361" y="617"/>
                  <a:pt x="2417" y="598"/>
                  <a:pt x="2464" y="577"/>
                </a:cubicBezTo>
                <a:cubicBezTo>
                  <a:pt x="2511" y="556"/>
                  <a:pt x="2550" y="522"/>
                  <a:pt x="2591" y="488"/>
                </a:cubicBezTo>
                <a:cubicBezTo>
                  <a:pt x="2632" y="454"/>
                  <a:pt x="2679" y="402"/>
                  <a:pt x="2709" y="372"/>
                </a:cubicBezTo>
                <a:cubicBezTo>
                  <a:pt x="2739" y="342"/>
                  <a:pt x="2733" y="342"/>
                  <a:pt x="2770" y="305"/>
                </a:cubicBezTo>
                <a:cubicBezTo>
                  <a:pt x="2807" y="268"/>
                  <a:pt x="2879" y="195"/>
                  <a:pt x="2930" y="151"/>
                </a:cubicBezTo>
                <a:cubicBezTo>
                  <a:pt x="2981" y="107"/>
                  <a:pt x="3025" y="64"/>
                  <a:pt x="3074" y="39"/>
                </a:cubicBezTo>
                <a:cubicBezTo>
                  <a:pt x="3123" y="14"/>
                  <a:pt x="3175" y="3"/>
                  <a:pt x="3226" y="3"/>
                </a:cubicBezTo>
                <a:cubicBezTo>
                  <a:pt x="3277" y="3"/>
                  <a:pt x="3327" y="16"/>
                  <a:pt x="3378" y="42"/>
                </a:cubicBezTo>
                <a:cubicBezTo>
                  <a:pt x="3429" y="68"/>
                  <a:pt x="3482" y="112"/>
                  <a:pt x="3534" y="157"/>
                </a:cubicBezTo>
                <a:cubicBezTo>
                  <a:pt x="3586" y="202"/>
                  <a:pt x="3653" y="276"/>
                  <a:pt x="3689" y="312"/>
                </a:cubicBezTo>
                <a:cubicBezTo>
                  <a:pt x="3725" y="348"/>
                  <a:pt x="3722" y="349"/>
                  <a:pt x="3747" y="374"/>
                </a:cubicBezTo>
                <a:cubicBezTo>
                  <a:pt x="3772" y="399"/>
                  <a:pt x="3799" y="430"/>
                  <a:pt x="3839" y="464"/>
                </a:cubicBezTo>
                <a:cubicBezTo>
                  <a:pt x="3879" y="498"/>
                  <a:pt x="3938" y="552"/>
                  <a:pt x="3988" y="577"/>
                </a:cubicBezTo>
                <a:cubicBezTo>
                  <a:pt x="4038" y="602"/>
                  <a:pt x="4088" y="615"/>
                  <a:pt x="4140" y="615"/>
                </a:cubicBezTo>
                <a:cubicBezTo>
                  <a:pt x="4192" y="615"/>
                  <a:pt x="4250" y="601"/>
                  <a:pt x="4303" y="575"/>
                </a:cubicBezTo>
                <a:cubicBezTo>
                  <a:pt x="4356" y="549"/>
                  <a:pt x="4405" y="504"/>
                  <a:pt x="4456" y="461"/>
                </a:cubicBezTo>
                <a:cubicBezTo>
                  <a:pt x="4507" y="418"/>
                  <a:pt x="4557" y="365"/>
                  <a:pt x="4609" y="314"/>
                </a:cubicBezTo>
                <a:cubicBezTo>
                  <a:pt x="4661" y="263"/>
                  <a:pt x="4719" y="198"/>
                  <a:pt x="4771" y="152"/>
                </a:cubicBezTo>
                <a:cubicBezTo>
                  <a:pt x="4823" y="106"/>
                  <a:pt x="4873" y="63"/>
                  <a:pt x="4924" y="38"/>
                </a:cubicBezTo>
                <a:cubicBezTo>
                  <a:pt x="4975" y="13"/>
                  <a:pt x="5026" y="3"/>
                  <a:pt x="5076" y="3"/>
                </a:cubicBezTo>
                <a:cubicBezTo>
                  <a:pt x="5126" y="3"/>
                  <a:pt x="5192" y="29"/>
                  <a:pt x="5222" y="36"/>
                </a:cubicBezTo>
              </a:path>
            </a:pathLst>
          </a:custGeom>
          <a:noFill/>
          <a:ln w="38100" cmpd="sng">
            <a:solidFill>
              <a:srgbClr val="1B1E9D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8" name="TextBox 97"/>
          <p:cNvSpPr txBox="1"/>
          <p:nvPr/>
        </p:nvSpPr>
        <p:spPr>
          <a:xfrm>
            <a:off x="179512" y="620688"/>
            <a:ext cx="92170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Задача 1. Найти все корни уравнения </a:t>
            </a:r>
            <a:r>
              <a:rPr lang="en-US" sz="3200" i="1" dirty="0" err="1" smtClean="0">
                <a:latin typeface="Arial" pitchFamily="34" charset="0"/>
                <a:cs typeface="Arial" pitchFamily="34" charset="0"/>
              </a:rPr>
              <a:t>sinx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=  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,</a:t>
            </a:r>
          </a:p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                принадлежащие отрезку [-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; 2</a:t>
            </a:r>
            <a:r>
              <a:rPr lang="el-GR" sz="3200" i="1" dirty="0" smtClean="0">
                <a:latin typeface="Arial" pitchFamily="34" charset="0"/>
                <a:cs typeface="Arial" pitchFamily="34" charset="0"/>
              </a:rPr>
              <a:t>π]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.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660720" y="520544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100" name="TextBox 99"/>
          <p:cNvSpPr txBox="1"/>
          <p:nvPr/>
        </p:nvSpPr>
        <p:spPr>
          <a:xfrm>
            <a:off x="8690524" y="829316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  <a:endParaRPr lang="ru-RU" sz="2400" b="1" dirty="0"/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>
            <a:off x="8712460" y="903944"/>
            <a:ext cx="252028" cy="47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Line 135"/>
          <p:cNvSpPr>
            <a:spLocks noChangeShapeType="1"/>
          </p:cNvSpPr>
          <p:nvPr/>
        </p:nvSpPr>
        <p:spPr bwMode="auto">
          <a:xfrm flipV="1">
            <a:off x="8180536" y="2996952"/>
            <a:ext cx="279896" cy="1528688"/>
          </a:xfrm>
          <a:prstGeom prst="line">
            <a:avLst/>
          </a:prstGeom>
          <a:noFill/>
          <a:ln w="19050">
            <a:solidFill>
              <a:srgbClr val="1B1E9D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8" name="TextBox 107"/>
          <p:cNvSpPr txBox="1"/>
          <p:nvPr/>
        </p:nvSpPr>
        <p:spPr>
          <a:xfrm>
            <a:off x="7668344" y="256490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>
                <a:solidFill>
                  <a:srgbClr val="1B1E9D"/>
                </a:solidFill>
                <a:latin typeface="Arial" pitchFamily="34" charset="0"/>
                <a:cs typeface="Arial" pitchFamily="34" charset="0"/>
              </a:rPr>
              <a:t>у=</a:t>
            </a:r>
            <a:r>
              <a:rPr lang="en-US" sz="2800" dirty="0" smtClean="0">
                <a:solidFill>
                  <a:srgbClr val="1B1E9D"/>
                </a:solidFill>
                <a:latin typeface="Arial" pitchFamily="34" charset="0"/>
                <a:cs typeface="Arial" pitchFamily="34" charset="0"/>
              </a:rPr>
              <a:t>sin</a:t>
            </a:r>
            <a:r>
              <a:rPr lang="ru-RU" sz="2800" dirty="0" err="1" smtClean="0">
                <a:solidFill>
                  <a:srgbClr val="1B1E9D"/>
                </a:solidFill>
                <a:latin typeface="Arial" pitchFamily="34" charset="0"/>
                <a:cs typeface="Arial" pitchFamily="34" charset="0"/>
              </a:rPr>
              <a:t>х</a:t>
            </a:r>
            <a:endParaRPr lang="ru-RU" sz="2800" dirty="0">
              <a:solidFill>
                <a:srgbClr val="1B1E9D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0" name="Прямая соединительная линия 109"/>
          <p:cNvCxnSpPr/>
          <p:nvPr/>
        </p:nvCxnSpPr>
        <p:spPr>
          <a:xfrm>
            <a:off x="179512" y="4753280"/>
            <a:ext cx="8784976" cy="0"/>
          </a:xfrm>
          <a:prstGeom prst="line">
            <a:avLst/>
          </a:prstGeom>
          <a:ln w="38100">
            <a:solidFill>
              <a:srgbClr val="CD0D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251520" y="270892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err="1" smtClean="0">
                <a:solidFill>
                  <a:srgbClr val="CD0DA8"/>
                </a:solidFill>
                <a:latin typeface="Arial" pitchFamily="34" charset="0"/>
                <a:cs typeface="Arial" pitchFamily="34" charset="0"/>
              </a:rPr>
              <a:t>у=</a:t>
            </a:r>
            <a:endParaRPr lang="ru-RU" sz="2800" i="1" dirty="0">
              <a:solidFill>
                <a:srgbClr val="CD0DA8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715040" y="2607108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D0DA8"/>
                </a:solidFill>
              </a:rPr>
              <a:t>1</a:t>
            </a:r>
            <a:endParaRPr lang="ru-RU" sz="2400" b="1" dirty="0">
              <a:solidFill>
                <a:srgbClr val="CD0DA8"/>
              </a:solidFill>
            </a:endParaRPr>
          </a:p>
        </p:txBody>
      </p:sp>
      <p:cxnSp>
        <p:nvCxnSpPr>
          <p:cNvPr id="114" name="Прямая соединительная линия 113"/>
          <p:cNvCxnSpPr/>
          <p:nvPr/>
        </p:nvCxnSpPr>
        <p:spPr>
          <a:xfrm>
            <a:off x="755576" y="2996952"/>
            <a:ext cx="216024" cy="0"/>
          </a:xfrm>
          <a:prstGeom prst="line">
            <a:avLst/>
          </a:prstGeom>
          <a:ln w="28575">
            <a:solidFill>
              <a:srgbClr val="CD0D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727440" y="2924944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D0DA8"/>
                </a:solidFill>
              </a:rPr>
              <a:t>2</a:t>
            </a:r>
            <a:endParaRPr lang="ru-RU" sz="2400" b="1" dirty="0">
              <a:solidFill>
                <a:srgbClr val="CD0DA8"/>
              </a:solidFill>
            </a:endParaRPr>
          </a:p>
        </p:txBody>
      </p:sp>
      <p:sp>
        <p:nvSpPr>
          <p:cNvPr id="116" name="Line 135"/>
          <p:cNvSpPr>
            <a:spLocks noChangeShapeType="1"/>
          </p:cNvSpPr>
          <p:nvPr/>
        </p:nvSpPr>
        <p:spPr bwMode="auto">
          <a:xfrm flipH="1" flipV="1">
            <a:off x="467544" y="3212976"/>
            <a:ext cx="72008" cy="1528688"/>
          </a:xfrm>
          <a:prstGeom prst="line">
            <a:avLst/>
          </a:prstGeom>
          <a:noFill/>
          <a:ln w="19050">
            <a:solidFill>
              <a:srgbClr val="CD0DA8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cxnSp>
        <p:nvCxnSpPr>
          <p:cNvPr id="118" name="Прямая соединительная линия 117"/>
          <p:cNvCxnSpPr/>
          <p:nvPr/>
        </p:nvCxnSpPr>
        <p:spPr>
          <a:xfrm>
            <a:off x="3131840" y="5013176"/>
            <a:ext cx="4392488" cy="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Oval 163"/>
          <p:cNvSpPr>
            <a:spLocks noChangeArrowheads="1"/>
          </p:cNvSpPr>
          <p:nvPr/>
        </p:nvSpPr>
        <p:spPr bwMode="auto">
          <a:xfrm>
            <a:off x="5724128" y="4653136"/>
            <a:ext cx="139700" cy="1333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0" name="Oval 163"/>
          <p:cNvSpPr>
            <a:spLocks noChangeArrowheads="1"/>
          </p:cNvSpPr>
          <p:nvPr/>
        </p:nvSpPr>
        <p:spPr bwMode="auto">
          <a:xfrm>
            <a:off x="4788024" y="4653136"/>
            <a:ext cx="139700" cy="133350"/>
          </a:xfrm>
          <a:prstGeom prst="ellipse">
            <a:avLst/>
          </a:prstGeom>
          <a:solidFill>
            <a:srgbClr val="C00000"/>
          </a:solidFill>
          <a:ln w="9525">
            <a:solidFill>
              <a:srgbClr val="0000CC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122" name="Прямая соединительная линия 121"/>
          <p:cNvCxnSpPr/>
          <p:nvPr/>
        </p:nvCxnSpPr>
        <p:spPr>
          <a:xfrm>
            <a:off x="4860032" y="4737544"/>
            <a:ext cx="0" cy="275632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8" name="Прямая соединительная линия 127"/>
          <p:cNvCxnSpPr/>
          <p:nvPr/>
        </p:nvCxnSpPr>
        <p:spPr>
          <a:xfrm>
            <a:off x="5796136" y="4726812"/>
            <a:ext cx="0" cy="275632"/>
          </a:xfrm>
          <a:prstGeom prst="line">
            <a:avLst/>
          </a:prstGeom>
          <a:ln w="28575">
            <a:solidFill>
              <a:srgbClr val="C0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TextBox 128"/>
          <p:cNvSpPr txBox="1"/>
          <p:nvPr/>
        </p:nvSpPr>
        <p:spPr>
          <a:xfrm>
            <a:off x="4659744" y="4939500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π</a:t>
            </a:r>
            <a:endParaRPr lang="ru-RU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0" name="Прямая соединительная линия 129"/>
          <p:cNvCxnSpPr/>
          <p:nvPr/>
        </p:nvCxnSpPr>
        <p:spPr>
          <a:xfrm>
            <a:off x="4716016" y="5229200"/>
            <a:ext cx="252028" cy="477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TextBox 130"/>
          <p:cNvSpPr txBox="1"/>
          <p:nvPr/>
        </p:nvSpPr>
        <p:spPr>
          <a:xfrm>
            <a:off x="4687880" y="5157192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6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5564376" y="494116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5</a:t>
            </a:r>
            <a:r>
              <a:rPr lang="el-GR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π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133" name="Прямая соединительная линия 132"/>
          <p:cNvCxnSpPr/>
          <p:nvPr/>
        </p:nvCxnSpPr>
        <p:spPr>
          <a:xfrm>
            <a:off x="5681924" y="5243268"/>
            <a:ext cx="252028" cy="477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5652120" y="5172928"/>
            <a:ext cx="2880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6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3887416" y="6021288"/>
            <a:ext cx="52565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Ответ: х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=   , х</a:t>
            </a:r>
            <a:r>
              <a:rPr lang="ru-RU" b="1" i="1" dirty="0" smtClean="0">
                <a:latin typeface="Arial" pitchFamily="34" charset="0"/>
                <a:cs typeface="Arial" pitchFamily="34" charset="0"/>
              </a:rPr>
              <a:t>2 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=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6228184" y="6223244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40" name="TextBox 139"/>
          <p:cNvSpPr txBox="1"/>
          <p:nvPr/>
        </p:nvSpPr>
        <p:spPr>
          <a:xfrm>
            <a:off x="6171912" y="5873936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>
                <a:latin typeface="Arial" pitchFamily="34" charset="0"/>
                <a:cs typeface="Arial" pitchFamily="34" charset="0"/>
              </a:rPr>
              <a:t>π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1" name="Прямая соединительная линия 140"/>
          <p:cNvCxnSpPr/>
          <p:nvPr/>
        </p:nvCxnSpPr>
        <p:spPr>
          <a:xfrm>
            <a:off x="6270388" y="6309320"/>
            <a:ext cx="252028" cy="47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7297572" y="591614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π</a:t>
            </a:r>
            <a:endParaRPr lang="ru-RU" sz="2400" b="1" dirty="0"/>
          </a:p>
        </p:txBody>
      </p:sp>
      <p:cxnSp>
        <p:nvCxnSpPr>
          <p:cNvPr id="143" name="Прямая соединительная линия 142"/>
          <p:cNvCxnSpPr/>
          <p:nvPr/>
        </p:nvCxnSpPr>
        <p:spPr>
          <a:xfrm>
            <a:off x="7452320" y="6309320"/>
            <a:ext cx="252028" cy="47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TextBox 143"/>
          <p:cNvSpPr txBox="1"/>
          <p:nvPr/>
        </p:nvSpPr>
        <p:spPr>
          <a:xfrm>
            <a:off x="7424184" y="6209176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45" name="TextBox 144"/>
          <p:cNvSpPr txBox="1"/>
          <p:nvPr/>
        </p:nvSpPr>
        <p:spPr>
          <a:xfrm>
            <a:off x="2051720" y="2060848"/>
            <a:ext cx="3096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х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ru-RU" sz="3200" i="1" dirty="0" smtClean="0">
                <a:latin typeface="Arial" pitchFamily="34" charset="0"/>
                <a:cs typeface="Arial" pitchFamily="34" charset="0"/>
              </a:rPr>
              <a:t>=</a:t>
            </a:r>
            <a:r>
              <a:rPr lang="en-US" sz="3200" i="1" dirty="0" err="1" smtClean="0">
                <a:latin typeface="Arial" pitchFamily="34" charset="0"/>
                <a:cs typeface="Arial" pitchFamily="34" charset="0"/>
              </a:rPr>
              <a:t>arcsin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    = 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6" name="Прямая соединительная линия 145"/>
          <p:cNvCxnSpPr/>
          <p:nvPr/>
        </p:nvCxnSpPr>
        <p:spPr>
          <a:xfrm>
            <a:off x="3923928" y="2420888"/>
            <a:ext cx="252028" cy="47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TextBox 147"/>
          <p:cNvSpPr txBox="1"/>
          <p:nvPr/>
        </p:nvSpPr>
        <p:spPr>
          <a:xfrm>
            <a:off x="3881724" y="2045112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1</a:t>
            </a:r>
            <a:endParaRPr lang="ru-RU" sz="2400" b="1" dirty="0"/>
          </a:p>
        </p:txBody>
      </p:sp>
      <p:sp>
        <p:nvSpPr>
          <p:cNvPr id="149" name="TextBox 148"/>
          <p:cNvSpPr txBox="1"/>
          <p:nvPr/>
        </p:nvSpPr>
        <p:spPr>
          <a:xfrm>
            <a:off x="3880056" y="2343152"/>
            <a:ext cx="216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2</a:t>
            </a:r>
            <a:endParaRPr lang="ru-RU" sz="2400" b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4499992" y="1973104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>
                <a:latin typeface="Arial" pitchFamily="34" charset="0"/>
                <a:cs typeface="Arial" pitchFamily="34" charset="0"/>
              </a:rPr>
              <a:t>π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51" name="Прямая соединительная линия 150"/>
          <p:cNvCxnSpPr/>
          <p:nvPr/>
        </p:nvCxnSpPr>
        <p:spPr>
          <a:xfrm>
            <a:off x="4572000" y="2378684"/>
            <a:ext cx="252028" cy="47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/>
          <p:cNvSpPr txBox="1"/>
          <p:nvPr/>
        </p:nvSpPr>
        <p:spPr>
          <a:xfrm>
            <a:off x="4519064" y="2299280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sp>
        <p:nvSpPr>
          <p:cNvPr id="154" name="TextBox 153"/>
          <p:cNvSpPr txBox="1"/>
          <p:nvPr/>
        </p:nvSpPr>
        <p:spPr>
          <a:xfrm>
            <a:off x="4932040" y="2060848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err="1" smtClean="0">
                <a:latin typeface="Arial" pitchFamily="34" charset="0"/>
                <a:cs typeface="Arial" pitchFamily="34" charset="0"/>
              </a:rPr>
              <a:t>х</a:t>
            </a:r>
            <a:r>
              <a:rPr lang="en-US" i="1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ru-RU" sz="3200" i="1" dirty="0" err="1" smtClean="0">
                <a:latin typeface="Arial" pitchFamily="34" charset="0"/>
                <a:cs typeface="Arial" pitchFamily="34" charset="0"/>
              </a:rPr>
              <a:t>=π-</a:t>
            </a:r>
            <a:r>
              <a:rPr lang="en-US" sz="3200" i="1" dirty="0" smtClean="0">
                <a:latin typeface="Arial" pitchFamily="34" charset="0"/>
                <a:cs typeface="Arial" pitchFamily="34" charset="0"/>
              </a:rPr>
              <a:t>    = 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5" name="TextBox 154"/>
          <p:cNvSpPr txBox="1"/>
          <p:nvPr/>
        </p:nvSpPr>
        <p:spPr>
          <a:xfrm>
            <a:off x="6043632" y="2330752"/>
            <a:ext cx="263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  <p:cxnSp>
        <p:nvCxnSpPr>
          <p:cNvPr id="156" name="Прямая соединительная линия 155"/>
          <p:cNvCxnSpPr/>
          <p:nvPr/>
        </p:nvCxnSpPr>
        <p:spPr>
          <a:xfrm>
            <a:off x="6098236" y="2406820"/>
            <a:ext cx="252028" cy="47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Box 156"/>
          <p:cNvSpPr txBox="1"/>
          <p:nvPr/>
        </p:nvSpPr>
        <p:spPr>
          <a:xfrm>
            <a:off x="5987360" y="2024372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b="1" dirty="0" smtClean="0">
                <a:latin typeface="Arial" pitchFamily="34" charset="0"/>
                <a:cs typeface="Arial" pitchFamily="34" charset="0"/>
              </a:rPr>
              <a:t>π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6588224" y="198884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5</a:t>
            </a:r>
            <a:r>
              <a:rPr lang="el-GR" sz="2400" b="1" dirty="0" smtClean="0">
                <a:latin typeface="Arial" pitchFamily="34" charset="0"/>
                <a:cs typeface="Arial" pitchFamily="34" charset="0"/>
              </a:rPr>
              <a:t>π</a:t>
            </a:r>
            <a:endParaRPr lang="ru-RU" sz="2400" b="1" dirty="0"/>
          </a:p>
        </p:txBody>
      </p:sp>
      <p:cxnSp>
        <p:nvCxnSpPr>
          <p:cNvPr id="159" name="Прямая соединительная линия 158"/>
          <p:cNvCxnSpPr/>
          <p:nvPr/>
        </p:nvCxnSpPr>
        <p:spPr>
          <a:xfrm>
            <a:off x="6732240" y="2377016"/>
            <a:ext cx="252028" cy="4776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TextBox 159"/>
          <p:cNvSpPr txBox="1"/>
          <p:nvPr/>
        </p:nvSpPr>
        <p:spPr>
          <a:xfrm>
            <a:off x="6732240" y="230500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6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3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2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8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2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9" fill="hold">
                      <p:stCondLst>
                        <p:cond delay="indefinite"/>
                      </p:stCondLst>
                      <p:childTnLst>
                        <p:par>
                          <p:cTn id="220" fill="hold">
                            <p:stCondLst>
                              <p:cond delay="0"/>
                            </p:stCondLst>
                            <p:childTnLst>
                              <p:par>
                                <p:cTn id="22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3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5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9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4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0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4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8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3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4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8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1" fill="hold">
                      <p:stCondLst>
                        <p:cond delay="indefinite"/>
                      </p:stCondLst>
                      <p:childTnLst>
                        <p:par>
                          <p:cTn id="292" fill="hold">
                            <p:stCondLst>
                              <p:cond delay="0"/>
                            </p:stCondLst>
                            <p:childTnLst>
                              <p:par>
                                <p:cTn id="293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9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9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9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9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05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0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0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1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3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4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1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17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19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0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1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3" presetID="3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5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26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2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9" presetID="3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3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 animBg="1"/>
      <p:bldP spid="98" grpId="0"/>
      <p:bldP spid="99" grpId="0"/>
      <p:bldP spid="100" grpId="0"/>
      <p:bldP spid="107" grpId="0" animBg="1"/>
      <p:bldP spid="108" grpId="0"/>
      <p:bldP spid="112" grpId="0"/>
      <p:bldP spid="113" grpId="0"/>
      <p:bldP spid="115" grpId="0"/>
      <p:bldP spid="116" grpId="0" animBg="1"/>
      <p:bldP spid="119" grpId="0" animBg="1"/>
      <p:bldP spid="120" grpId="0" animBg="1"/>
      <p:bldP spid="129" grpId="0"/>
      <p:bldP spid="131" grpId="0"/>
      <p:bldP spid="132" grpId="0"/>
      <p:bldP spid="134" grpId="0"/>
      <p:bldP spid="135" grpId="0"/>
      <p:bldP spid="137" grpId="0"/>
      <p:bldP spid="140" grpId="0"/>
      <p:bldP spid="142" grpId="0"/>
      <p:bldP spid="144" grpId="0"/>
      <p:bldP spid="145" grpId="0"/>
      <p:bldP spid="148" grpId="0"/>
      <p:bldP spid="149" grpId="0"/>
      <p:bldP spid="150" grpId="0"/>
      <p:bldP spid="152" grpId="0"/>
      <p:bldP spid="154" grpId="0"/>
      <p:bldP spid="155" grpId="0"/>
      <p:bldP spid="157" grpId="0"/>
      <p:bldP spid="158" grpId="0"/>
      <p:bldP spid="160" grpId="0"/>
    </p:bldLst>
  </p:timing>
</p:sld>
</file>

<file path=ppt/theme/theme1.xml><?xml version="1.0" encoding="utf-8"?>
<a:theme xmlns:a="http://schemas.openxmlformats.org/drawingml/2006/main" name="Тема Office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1218</TotalTime>
  <Words>925</Words>
  <Application>Microsoft Office PowerPoint</Application>
  <PresentationFormat>Экран (4:3)</PresentationFormat>
  <Paragraphs>408</Paragraphs>
  <Slides>11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Формула</vt:lpstr>
      <vt:lpstr>Свойства и график функции СИНУС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Computer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СИНУС</dc:title>
  <dc:creator>User</dc:creator>
  <cp:lastModifiedBy>Коля</cp:lastModifiedBy>
  <cp:revision>222</cp:revision>
  <dcterms:created xsi:type="dcterms:W3CDTF">2011-12-03T03:28:31Z</dcterms:created>
  <dcterms:modified xsi:type="dcterms:W3CDTF">2013-03-26T17:08:17Z</dcterms:modified>
</cp:coreProperties>
</file>