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951" r:id="rId2"/>
  </p:sldMasterIdLst>
  <p:notesMasterIdLst>
    <p:notesMasterId r:id="rId13"/>
  </p:notesMasterIdLst>
  <p:sldIdLst>
    <p:sldId id="309" r:id="rId3"/>
    <p:sldId id="284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0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3674C-FFAF-4821-9729-57C2C7B0D529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04249-D28A-47AB-967A-C63EBDD625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8264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1A44F-DD8F-4BF8-9710-ECB662E62428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923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1A44F-DD8F-4BF8-9710-ECB662E62428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923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1A44F-DD8F-4BF8-9710-ECB662E62428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923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1A44F-DD8F-4BF8-9710-ECB662E62428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923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1A44F-DD8F-4BF8-9710-ECB662E62428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923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1A44F-DD8F-4BF8-9710-ECB662E62428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923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1A44F-DD8F-4BF8-9710-ECB662E62428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923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04249-D28A-47AB-967A-C63EBDD6256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7681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1F8D53E-3C05-4C91-8E0F-1366250D2BB8}" type="slidenum">
              <a:rPr lang="ru-RU" smtClean="0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pPr>
              <a:defRPr/>
            </a:pPr>
            <a:fld id="{B5E23A57-3CF9-43AD-92A9-36789F92B8D8}" type="slidenum">
              <a:rPr lang="ru-RU" smtClean="0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1B7504C-73B9-4962-AEFE-D8F5875F0621}" type="slidenum">
              <a:rPr lang="ru-RU" smtClean="0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479C-49F4-448F-9747-389EFCECD70B}" type="datetimeFigureOut">
              <a:rPr lang="ru-RU" smtClean="0"/>
              <a:pPr/>
              <a:t>16.05.2013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47472-B8CD-49A2-ABAA-1CDE75F495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999" r:id="rId3"/>
    <p:sldLayoutId id="2147484000" r:id="rId4"/>
    <p:sldLayoutId id="2147484001" r:id="rId5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5/16/2013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3-tub-ru.yandex.net/i?id=355906911-35-72&amp;n=21" TargetMode="External"/><Relationship Id="rId3" Type="http://schemas.openxmlformats.org/officeDocument/2006/relationships/hyperlink" Target="http://im6-tub-ru.yandex.net/i?id=397245425-32-72&amp;n=21" TargetMode="External"/><Relationship Id="rId7" Type="http://schemas.openxmlformats.org/officeDocument/2006/relationships/hyperlink" Target="http://im7-tub-ru.yandex.net/i?id=521271736-04-72&amp;n=2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8-tub-ru.yandex.net/i?id=168711138-09-72&amp;n=21" TargetMode="External"/><Relationship Id="rId11" Type="http://schemas.openxmlformats.org/officeDocument/2006/relationships/hyperlink" Target="http://viki.rdf.ru/item/433/download/" TargetMode="External"/><Relationship Id="rId5" Type="http://schemas.openxmlformats.org/officeDocument/2006/relationships/hyperlink" Target="http://im3-tub-ru.yandex.net/i?id=295273055-46-72&amp;n=21" TargetMode="External"/><Relationship Id="rId10" Type="http://schemas.openxmlformats.org/officeDocument/2006/relationships/hyperlink" Target="http://im4-tub-ru.yandex.net/i?id=442872444-01-72&amp;n=21" TargetMode="External"/><Relationship Id="rId4" Type="http://schemas.openxmlformats.org/officeDocument/2006/relationships/hyperlink" Target="http://im0-tub-ru.yandex.net/i?id=382586060-17-72&amp;n=21" TargetMode="External"/><Relationship Id="rId9" Type="http://schemas.openxmlformats.org/officeDocument/2006/relationships/hyperlink" Target="http://im3-tub-ru.yandex.net/i?id=399831242-48-72&amp;n=2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package" Target="../embeddings/Microsoft_Office_Word_Document1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package" Target="../embeddings/Microsoft_Office_Word_Document2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4" Type="http://schemas.openxmlformats.org/officeDocument/2006/relationships/package" Target="../embeddings/Microsoft_Office_Word_Document3.docx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4" Type="http://schemas.openxmlformats.org/officeDocument/2006/relationships/package" Target="../embeddings/Microsoft_Office_Word_Document4.docx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4" Type="http://schemas.openxmlformats.org/officeDocument/2006/relationships/package" Target="../embeddings/Microsoft_Office_Word_Document5.docx"/><Relationship Id="rId9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package" Target="../embeddings/Microsoft_Office_Word_Document6.docx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package" Target="../embeddings/Microsoft_Office_Word_Document7.docx"/><Relationship Id="rId9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5314" y="3933056"/>
            <a:ext cx="7776864" cy="13681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КРОССВОРД «МОЛОКО И МОЛОЧНЫЕ ПРОДУКТЫ.» 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373216"/>
            <a:ext cx="4518248" cy="137160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/>
              <a:t>Чебакова Наталья Владимировна</a:t>
            </a:r>
          </a:p>
          <a:p>
            <a:pPr algn="ctr"/>
            <a:r>
              <a:rPr lang="ru-RU" sz="1400" dirty="0" smtClean="0"/>
              <a:t>Учитель начальных классов</a:t>
            </a:r>
          </a:p>
          <a:p>
            <a:pPr algn="ctr"/>
            <a:r>
              <a:rPr lang="ru-RU" sz="1400" dirty="0" smtClean="0"/>
              <a:t>МБОУ СОШ № 1 г.Калача-на-Дону</a:t>
            </a:r>
          </a:p>
          <a:p>
            <a:pPr algn="ctr"/>
            <a:r>
              <a:rPr lang="ru-RU" sz="1400" dirty="0" smtClean="0"/>
              <a:t>Волгоградской области </a:t>
            </a:r>
          </a:p>
          <a:p>
            <a:pPr algn="ctr"/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5651553" cy="35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0880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7143" y="596883"/>
            <a:ext cx="66967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im6-tub-ru.yandex.net/i?id=397245425-32-72&amp;n=21</a:t>
            </a:r>
            <a:r>
              <a:rPr lang="ru-RU" sz="1200" dirty="0" smtClean="0"/>
              <a:t> кувшин молока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1461" y="473869"/>
            <a:ext cx="65527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7142" y="911535"/>
            <a:ext cx="75915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2373" y="911535"/>
            <a:ext cx="65527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3476" y="873882"/>
            <a:ext cx="65940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im0-tub-ru.yandex.net/i?id=382586060-17-72&amp;n=21</a:t>
            </a:r>
            <a:r>
              <a:rPr lang="ru-RU" sz="1200" dirty="0" smtClean="0"/>
              <a:t> сметана</a:t>
            </a: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7143" y="1463697"/>
            <a:ext cx="70981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im3-tub-ru.yandex.net/i?id=295273055-46-72&amp;n=21</a:t>
            </a:r>
            <a:r>
              <a:rPr lang="ru-RU" sz="1200" dirty="0" smtClean="0"/>
              <a:t> мороженое</a:t>
            </a: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1183" y="1155633"/>
            <a:ext cx="81948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im8-tub-ru.yandex.net/i?id=168711138-09-72&amp;n=21</a:t>
            </a:r>
            <a:r>
              <a:rPr lang="ru-RU" sz="1200" dirty="0" smtClean="0"/>
              <a:t> молоко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1822" y="2640349"/>
            <a:ext cx="70125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im7-tub-ru.yandex.net/i?id=521271736-04-72&amp;n=21</a:t>
            </a:r>
            <a:r>
              <a:rPr lang="ru-RU" sz="1200" dirty="0" smtClean="0"/>
              <a:t> творог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0327" y="2322434"/>
            <a:ext cx="79515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im3-tub-ru.yandex.net/i?id=355906911-35-72&amp;n=21</a:t>
            </a:r>
            <a:r>
              <a:rPr lang="ru-RU" sz="1200" dirty="0" smtClean="0"/>
              <a:t> сливки</a:t>
            </a:r>
            <a:endParaRPr lang="ru-RU" sz="1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1461" y="1768436"/>
            <a:ext cx="67743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9"/>
              </a:rPr>
              <a:t>http://</a:t>
            </a:r>
            <a:r>
              <a:rPr lang="en-US" sz="1200" dirty="0" smtClean="0">
                <a:hlinkClick r:id="rId9"/>
              </a:rPr>
              <a:t>im3-tub-ru.yandex.net/i?id=399831242-48-72&amp;n=21</a:t>
            </a:r>
            <a:r>
              <a:rPr lang="ru-RU" sz="1200" dirty="0" smtClean="0"/>
              <a:t> йогурт</a:t>
            </a:r>
            <a:endParaRPr lang="ru-RU" sz="1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10327" y="2045435"/>
            <a:ext cx="82089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im4-tub-ru.yandex.net/i?id=442872444-01-72&amp;n=21</a:t>
            </a:r>
            <a:r>
              <a:rPr lang="ru-RU" sz="1200" dirty="0" smtClean="0"/>
              <a:t> девочка</a:t>
            </a:r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68633" y="6154271"/>
            <a:ext cx="3817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/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06916" y="2053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Используемые ресурсы</a:t>
            </a:r>
          </a:p>
        </p:txBody>
      </p:sp>
    </p:spTree>
    <p:extLst>
      <p:ext uri="{BB962C8B-B14F-4D97-AF65-F5344CB8AC3E}">
        <p14:creationId xmlns:p14="http://schemas.microsoft.com/office/powerpoint/2010/main" xmlns="" val="2908836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02245829"/>
              </p:ext>
            </p:extLst>
          </p:nvPr>
        </p:nvGraphicFramePr>
        <p:xfrm>
          <a:off x="670818" y="355088"/>
          <a:ext cx="7226300" cy="6280150"/>
        </p:xfrm>
        <a:graphic>
          <a:graphicData uri="http://schemas.openxmlformats.org/presentationml/2006/ole">
            <p:oleObj spid="_x0000_s1101" name="Документ" r:id="rId4" imgW="7226913" imgH="6279850" progId="Word.Document.12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83768" y="54868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553363"/>
            <a:ext cx="354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556975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347" y="556975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55336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43438"/>
            <a:ext cx="972000" cy="111338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graphicFrame>
        <p:nvGraphicFramePr>
          <p:cNvPr id="68" name="Таблица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6128822"/>
              </p:ext>
            </p:extLst>
          </p:nvPr>
        </p:nvGraphicFramePr>
        <p:xfrm>
          <a:off x="5226347" y="2492896"/>
          <a:ext cx="3335823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823"/>
              </a:tblGrid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1.Догадайтесь,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Кто такая?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Белоснежная, густая.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Сливки взбили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Утром рано,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Чтоб была у нас... </a:t>
                      </a:r>
                    </a:p>
                    <a:p>
                      <a:pPr algn="ctr"/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07877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91276153"/>
              </p:ext>
            </p:extLst>
          </p:nvPr>
        </p:nvGraphicFramePr>
        <p:xfrm>
          <a:off x="670818" y="355088"/>
          <a:ext cx="7226300" cy="6280150"/>
        </p:xfrm>
        <a:graphic>
          <a:graphicData uri="http://schemas.openxmlformats.org/presentationml/2006/ole">
            <p:oleObj spid="_x0000_s3090" name="Документ" r:id="rId4" imgW="7226913" imgH="6279850" progId="Word.Document.12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83768" y="54868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553363"/>
            <a:ext cx="354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556975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347" y="556975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55336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9199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6347" y="160438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764" y="1588150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4" y="1588150"/>
            <a:ext cx="371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3888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ж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57954" y="1588150"/>
            <a:ext cx="252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4008" y="158815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2423" y="160438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5724128" y="162665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57" name="Рисунок 5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067" y="1386703"/>
            <a:ext cx="1080000" cy="796162"/>
          </a:xfrm>
          <a:prstGeom prst="rect">
            <a:avLst/>
          </a:prstGeom>
        </p:spPr>
      </p:pic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6827175"/>
              </p:ext>
            </p:extLst>
          </p:nvPr>
        </p:nvGraphicFramePr>
        <p:xfrm>
          <a:off x="5226347" y="2636912"/>
          <a:ext cx="3335823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823"/>
              </a:tblGrid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2.Я в стаканчике, рожке,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Вкусное и нежное.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Сделано на молоке,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Чаще - белоснежное.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 морозилках проживаю,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А на солнце сразу таю. </a:t>
                      </a:r>
                    </a:p>
                    <a:p>
                      <a:pPr algn="ctr"/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" name="Рисунок 6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43438"/>
            <a:ext cx="972000" cy="111338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07562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5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12608496"/>
              </p:ext>
            </p:extLst>
          </p:nvPr>
        </p:nvGraphicFramePr>
        <p:xfrm>
          <a:off x="670818" y="355088"/>
          <a:ext cx="7226300" cy="6280150"/>
        </p:xfrm>
        <a:graphic>
          <a:graphicData uri="http://schemas.openxmlformats.org/presentationml/2006/ole">
            <p:oleObj spid="_x0000_s4114" name="Документ" r:id="rId4" imgW="7226913" imgH="6279850" progId="Word.Document.12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83768" y="54868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553363"/>
            <a:ext cx="354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556975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347" y="556975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55336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9199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6347" y="160438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764" y="1588150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4" y="1588150"/>
            <a:ext cx="371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3888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ж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57954" y="1588150"/>
            <a:ext cx="252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4008" y="158815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2423" y="160438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5724128" y="162665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23195" y="249289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07704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11735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18427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3527884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9575" y="184948"/>
            <a:ext cx="972000" cy="111338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7129" y="2384705"/>
            <a:ext cx="1710000" cy="900000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067" y="1386703"/>
            <a:ext cx="1080000" cy="796162"/>
          </a:xfrm>
          <a:prstGeom prst="rect">
            <a:avLst/>
          </a:prstGeom>
        </p:spPr>
      </p:pic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0318417"/>
              </p:ext>
            </p:extLst>
          </p:nvPr>
        </p:nvGraphicFramePr>
        <p:xfrm>
          <a:off x="5622391" y="3429000"/>
          <a:ext cx="3168352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</a:tblGrid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3.Бутербродов без него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Просто не бывает.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 каши разные его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Часто добавляют.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Мажется легко оно,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И, конечно, ясно,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Имя есть ему одно,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Это имя: … </a:t>
                      </a:r>
                    </a:p>
                    <a:p>
                      <a:pPr algn="ctr"/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7562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46302982"/>
              </p:ext>
            </p:extLst>
          </p:nvPr>
        </p:nvGraphicFramePr>
        <p:xfrm>
          <a:off x="670818" y="355088"/>
          <a:ext cx="7226300" cy="6280150"/>
        </p:xfrm>
        <a:graphic>
          <a:graphicData uri="http://schemas.openxmlformats.org/presentationml/2006/ole">
            <p:oleObj spid="_x0000_s5138" name="Документ" r:id="rId4" imgW="7226913" imgH="6279850" progId="Word.Document.12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83768" y="54868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553363"/>
            <a:ext cx="354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556975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347" y="556975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55336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9199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6347" y="160438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764" y="1588150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4" y="1588150"/>
            <a:ext cx="371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3888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ж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57954" y="1588150"/>
            <a:ext cx="252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4008" y="158815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2423" y="160438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5724128" y="162665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23195" y="249289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07704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11735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18427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3527884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49571" y="34951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74742" y="3498775"/>
            <a:ext cx="234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в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21950" y="350909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63888" y="353933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46964" y="353933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4752020" y="353933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г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9575" y="184948"/>
            <a:ext cx="972000" cy="111338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7129" y="2384705"/>
            <a:ext cx="1710000" cy="900000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087" y="3432495"/>
            <a:ext cx="1162260" cy="864000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067" y="1386703"/>
            <a:ext cx="1080000" cy="796162"/>
          </a:xfrm>
          <a:prstGeom prst="rect">
            <a:avLst/>
          </a:prstGeom>
        </p:spPr>
      </p:pic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0993314"/>
              </p:ext>
            </p:extLst>
          </p:nvPr>
        </p:nvGraphicFramePr>
        <p:xfrm>
          <a:off x="5796136" y="3772403"/>
          <a:ext cx="2968614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8614"/>
              </a:tblGrid>
              <a:tr h="201622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4.Он рыхлый, белоснежный,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На вкус бывает нежный,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 ним делают пирог,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Зовут его …</a:t>
                      </a:r>
                      <a:endParaRPr lang="ru-RU" sz="3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7562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34260340"/>
              </p:ext>
            </p:extLst>
          </p:nvPr>
        </p:nvGraphicFramePr>
        <p:xfrm>
          <a:off x="670818" y="355088"/>
          <a:ext cx="7226300" cy="6280150"/>
        </p:xfrm>
        <a:graphic>
          <a:graphicData uri="http://schemas.openxmlformats.org/presentationml/2006/ole">
            <p:oleObj spid="_x0000_s6162" name="Документ" r:id="rId4" imgW="7226913" imgH="6279850" progId="Word.Document.12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83768" y="54868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553363"/>
            <a:ext cx="354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556975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347" y="556975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55336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9199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6347" y="160438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764" y="1588150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4" y="1588150"/>
            <a:ext cx="371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3888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ж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57954" y="1588150"/>
            <a:ext cx="252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4008" y="158815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2423" y="160438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5724128" y="162665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23195" y="249289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07704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11735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18427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3527884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49571" y="34951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74742" y="3498775"/>
            <a:ext cx="234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в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21950" y="350909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63888" y="353933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46964" y="353933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4752020" y="353933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г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9923" y="4518412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386479" y="4518412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л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49571" y="4518412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и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47764" y="451841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в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36429" y="4518174"/>
            <a:ext cx="306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</a:t>
            </a:r>
            <a:endParaRPr lang="ru-RU" sz="3200" dirty="0"/>
          </a:p>
        </p:txBody>
      </p:sp>
      <p:sp>
        <p:nvSpPr>
          <p:cNvPr id="44" name="TextBox 43"/>
          <p:cNvSpPr txBox="1"/>
          <p:nvPr/>
        </p:nvSpPr>
        <p:spPr>
          <a:xfrm>
            <a:off x="3527884" y="4518412"/>
            <a:ext cx="369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и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9575" y="184948"/>
            <a:ext cx="972000" cy="111338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7129" y="2384705"/>
            <a:ext cx="1710000" cy="900000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087" y="3432495"/>
            <a:ext cx="1162260" cy="864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085946" y="4349013"/>
            <a:ext cx="884000" cy="936000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067" y="1386703"/>
            <a:ext cx="1080000" cy="796162"/>
          </a:xfrm>
          <a:prstGeom prst="rect">
            <a:avLst/>
          </a:prstGeom>
        </p:spPr>
      </p:pic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7097521"/>
              </p:ext>
            </p:extLst>
          </p:nvPr>
        </p:nvGraphicFramePr>
        <p:xfrm>
          <a:off x="5226347" y="3610286"/>
          <a:ext cx="3335823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823"/>
              </a:tblGrid>
              <a:tr h="129465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5.Не надеясь на прививки,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Мы употребляем… </a:t>
                      </a:r>
                    </a:p>
                    <a:p>
                      <a:pPr algn="ctr"/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7562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72458936"/>
              </p:ext>
            </p:extLst>
          </p:nvPr>
        </p:nvGraphicFramePr>
        <p:xfrm>
          <a:off x="670818" y="355088"/>
          <a:ext cx="7226300" cy="6280150"/>
        </p:xfrm>
        <a:graphic>
          <a:graphicData uri="http://schemas.openxmlformats.org/presentationml/2006/ole">
            <p:oleObj spid="_x0000_s7186" name="Документ" r:id="rId4" imgW="7226913" imgH="6279850" progId="Word.Document.12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83768" y="54868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553363"/>
            <a:ext cx="354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556975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347" y="556975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55336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9199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6347" y="160438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764" y="1588150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4" y="1588150"/>
            <a:ext cx="371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3888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ж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57954" y="1588150"/>
            <a:ext cx="252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4008" y="158815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2423" y="160438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5724128" y="162665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23195" y="249289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07704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11735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18427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3527884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49571" y="34951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74742" y="3498775"/>
            <a:ext cx="234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в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21950" y="350909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63888" y="353933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46964" y="353933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4752020" y="353933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г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9923" y="4518412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386479" y="4518412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л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49571" y="4518412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и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47764" y="451841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в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36429" y="4518174"/>
            <a:ext cx="306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</a:t>
            </a:r>
            <a:endParaRPr lang="ru-RU" sz="3200" dirty="0"/>
          </a:p>
        </p:txBody>
      </p:sp>
      <p:sp>
        <p:nvSpPr>
          <p:cNvPr id="44" name="TextBox 43"/>
          <p:cNvSpPr txBox="1"/>
          <p:nvPr/>
        </p:nvSpPr>
        <p:spPr>
          <a:xfrm>
            <a:off x="3527884" y="4518412"/>
            <a:ext cx="369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и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74742" y="5520749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й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73422" y="55207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47" name="TextBox 46"/>
          <p:cNvSpPr txBox="1"/>
          <p:nvPr/>
        </p:nvSpPr>
        <p:spPr>
          <a:xfrm>
            <a:off x="3563888" y="5506978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г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85946" y="5520793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у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4008" y="5547657"/>
            <a:ext cx="262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62301" y="5520793"/>
            <a:ext cx="21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9575" y="184948"/>
            <a:ext cx="972000" cy="111338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7129" y="2384705"/>
            <a:ext cx="1710000" cy="900000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087" y="3432495"/>
            <a:ext cx="1162260" cy="864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085946" y="4349013"/>
            <a:ext cx="884000" cy="936000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067" y="1386703"/>
            <a:ext cx="1080000" cy="796162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1218" y="5373216"/>
            <a:ext cx="945000" cy="1260000"/>
          </a:xfrm>
          <a:prstGeom prst="rect">
            <a:avLst/>
          </a:prstGeom>
        </p:spPr>
      </p:pic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43002601"/>
              </p:ext>
            </p:extLst>
          </p:nvPr>
        </p:nvGraphicFramePr>
        <p:xfrm>
          <a:off x="5928910" y="3432495"/>
          <a:ext cx="2675537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5537"/>
              </a:tblGrid>
              <a:tr h="288032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6.В удивительном Продукте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Есть и молоко,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И фрукты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 нём бывают Понемногу.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Кто же он? Конечно, …</a:t>
                      </a:r>
                    </a:p>
                    <a:p>
                      <a:pPr algn="ctr"/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7562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19375227"/>
              </p:ext>
            </p:extLst>
          </p:nvPr>
        </p:nvGraphicFramePr>
        <p:xfrm>
          <a:off x="654899" y="355088"/>
          <a:ext cx="7226300" cy="6280150"/>
        </p:xfrm>
        <a:graphic>
          <a:graphicData uri="http://schemas.openxmlformats.org/presentationml/2006/ole">
            <p:oleObj spid="_x0000_s8213" name="Документ" r:id="rId4" imgW="7226913" imgH="6279850" progId="Word.Document.12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83768" y="54868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553363"/>
            <a:ext cx="354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556975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556975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6347" y="556975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6016" y="55336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9199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6347" y="160438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47764" y="1588150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07704" y="1588150"/>
            <a:ext cx="371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3888" y="158815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ж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57954" y="1588150"/>
            <a:ext cx="252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4008" y="158815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н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2423" y="160438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5724128" y="162665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е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23195" y="249289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м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07704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а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11735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18427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3527884" y="250590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49571" y="349516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74742" y="3498775"/>
            <a:ext cx="234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в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21950" y="350909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63888" y="353933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46964" y="353933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4752020" y="3539330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г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9923" y="4518412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с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386479" y="4518412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л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49571" y="4518412"/>
            <a:ext cx="32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и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447764" y="451841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в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36429" y="4518174"/>
            <a:ext cx="306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</a:t>
            </a:r>
            <a:endParaRPr lang="ru-RU" sz="3200" dirty="0"/>
          </a:p>
        </p:txBody>
      </p:sp>
      <p:sp>
        <p:nvSpPr>
          <p:cNvPr id="44" name="TextBox 43"/>
          <p:cNvSpPr txBox="1"/>
          <p:nvPr/>
        </p:nvSpPr>
        <p:spPr>
          <a:xfrm>
            <a:off x="3527884" y="4518412"/>
            <a:ext cx="369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и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74742" y="5520749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й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73422" y="552074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47" name="TextBox 46"/>
          <p:cNvSpPr txBox="1"/>
          <p:nvPr/>
        </p:nvSpPr>
        <p:spPr>
          <a:xfrm>
            <a:off x="3563888" y="5506978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г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85946" y="5520793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у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4008" y="5547657"/>
            <a:ext cx="262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р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62301" y="5520793"/>
            <a:ext cx="21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т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9575" y="184948"/>
            <a:ext cx="972000" cy="111338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7129" y="2384705"/>
            <a:ext cx="1710000" cy="900000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087" y="3432495"/>
            <a:ext cx="1162260" cy="86400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085946" y="4349013"/>
            <a:ext cx="884000" cy="936000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067" y="1386703"/>
            <a:ext cx="1080000" cy="796162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1218" y="5373216"/>
            <a:ext cx="945000" cy="1260000"/>
          </a:xfrm>
          <a:prstGeom prst="rect">
            <a:avLst/>
          </a:prstGeom>
        </p:spPr>
      </p:pic>
      <p:graphicFrame>
        <p:nvGraphicFramePr>
          <p:cNvPr id="55" name="Таблица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12748976"/>
              </p:ext>
            </p:extLst>
          </p:nvPr>
        </p:nvGraphicFramePr>
        <p:xfrm>
          <a:off x="6300192" y="952985"/>
          <a:ext cx="2376264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</a:tblGrid>
              <a:tr h="439656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7.Из него так много разных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Вкусных делают вещей!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И всегда, с пелёнок, сразу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Всех их кормят малышей.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Нам даёт его корова,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И, конечно, ты легко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Угадаешь это слово:</a:t>
                      </a:r>
                    </a:p>
                    <a:p>
                      <a:pPr algn="ctr"/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mpd="sng">
                      <a:noFill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2973422" y="556975"/>
            <a:ext cx="354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43506" y="160438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028267" y="2505903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40029" y="3537167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046964" y="4518173"/>
            <a:ext cx="306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934717" y="55207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211" name="Picture 1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913" y="0"/>
            <a:ext cx="61642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562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4" grpId="0"/>
      <p:bldP spid="59" grpId="0"/>
      <p:bldP spid="60" grpId="0"/>
      <p:bldP spid="61" grpId="0"/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420888"/>
            <a:ext cx="85585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1"/>
                </a:solidFill>
              </a:rPr>
              <a:t>МОЛОДЦЫ!</a:t>
            </a:r>
            <a:endParaRPr lang="ru-RU" sz="9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5003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1200</TotalTime>
  <Words>417</Words>
  <Application>Microsoft Office PowerPoint</Application>
  <PresentationFormat>Экран (4:3)</PresentationFormat>
  <Paragraphs>250</Paragraphs>
  <Slides>10</Slides>
  <Notes>8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Тема4</vt:lpstr>
      <vt:lpstr>Эркер</vt:lpstr>
      <vt:lpstr>Документ</vt:lpstr>
      <vt:lpstr>КРОССВОРД «МОЛОКО И МОЛОЧНЫЕ ПРОДУКТЫ.»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РАЗГОВОР О ПРАВИЛЬНОМ ПИТАНИИ</dc:title>
  <dc:creator>User</dc:creator>
  <cp:lastModifiedBy>Олег</cp:lastModifiedBy>
  <cp:revision>118</cp:revision>
  <dcterms:created xsi:type="dcterms:W3CDTF">2012-11-26T12:36:10Z</dcterms:created>
  <dcterms:modified xsi:type="dcterms:W3CDTF">2013-05-16T18:24:10Z</dcterms:modified>
</cp:coreProperties>
</file>