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66" r:id="rId2"/>
    <p:sldId id="256" r:id="rId3"/>
    <p:sldId id="257" r:id="rId4"/>
    <p:sldId id="258" r:id="rId5"/>
    <p:sldId id="259" r:id="rId6"/>
    <p:sldId id="263" r:id="rId7"/>
    <p:sldId id="262" r:id="rId8"/>
    <p:sldId id="264" r:id="rId9"/>
    <p:sldId id="260" r:id="rId10"/>
    <p:sldId id="261" r:id="rId11"/>
    <p:sldId id="265" r:id="rId1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84" y="-13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Прямая соединительная линия 7"/>
          <p:cNvCxnSpPr/>
          <p:nvPr/>
        </p:nvCxnSpPr>
        <p:spPr>
          <a:xfrm>
            <a:off x="1463675" y="3549650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Прямая соединительная линия 12"/>
          <p:cNvCxnSpPr/>
          <p:nvPr/>
        </p:nvCxnSpPr>
        <p:spPr>
          <a:xfrm>
            <a:off x="4708525" y="3549650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Овал 13"/>
          <p:cNvSpPr/>
          <p:nvPr/>
        </p:nvSpPr>
        <p:spPr>
          <a:xfrm>
            <a:off x="4540250" y="3525838"/>
            <a:ext cx="46038" cy="46037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7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404294-5EE7-4A68-83D2-CC6F3C5F19FC}" type="datetimeFigureOut">
              <a:rPr lang="ru-RU"/>
              <a:pPr>
                <a:defRPr/>
              </a:pPr>
              <a:t>29.06.2011</a:t>
            </a:fld>
            <a:endParaRPr lang="ru-RU"/>
          </a:p>
        </p:txBody>
      </p:sp>
      <p:sp>
        <p:nvSpPr>
          <p:cNvPr id="8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CD9BF5-8D7C-4995-BFA4-6467CDECFD1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D9DE8E-F18D-4A63-8CE9-0A01F0FB0CE4}" type="datetimeFigureOut">
              <a:rPr lang="ru-RU"/>
              <a:pPr>
                <a:defRPr/>
              </a:pPr>
              <a:t>29.06.2011</a:t>
            </a:fld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045466-5F6C-445D-A6BA-2B51A9207E1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AC8919-1AFB-464C-8E80-FFEB54B5EABF}" type="datetimeFigureOut">
              <a:rPr lang="ru-RU"/>
              <a:pPr>
                <a:defRPr/>
              </a:pPr>
              <a:t>29.06.2011</a:t>
            </a:fld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F04F6F-2AE9-43A2-A04E-76D019DD545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FA12CA-DD96-48CD-A0AE-FC7E73CE91CD}" type="datetimeFigureOut">
              <a:rPr lang="ru-RU"/>
              <a:pPr>
                <a:defRPr/>
              </a:pPr>
              <a:t>29.06.2011</a:t>
            </a:fld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6D45FD-82B2-4842-87B3-45A7457C1FB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Прямая соединительная линия 6"/>
          <p:cNvCxnSpPr/>
          <p:nvPr/>
        </p:nvCxnSpPr>
        <p:spPr>
          <a:xfrm>
            <a:off x="685800" y="4916488"/>
            <a:ext cx="7924800" cy="4762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163D56-41D8-4C3F-A262-A526C1E2D9CD}" type="datetimeFigureOut">
              <a:rPr lang="ru-RU"/>
              <a:pPr>
                <a:defRPr/>
              </a:pPr>
              <a:t>29.06.2011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8E237F-4DD1-41B0-A3F4-77790261ADE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BC2BC0-8337-45AD-A9F4-F1F822BD71BE}" type="datetimeFigureOut">
              <a:rPr lang="ru-RU"/>
              <a:pPr>
                <a:defRPr/>
              </a:pPr>
              <a:t>29.06.2011</a:t>
            </a:fld>
            <a:endParaRPr lang="ru-RU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C0A38C-082F-4E64-99F7-C75DA201072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Прямая соединительная линия 9"/>
          <p:cNvCxnSpPr/>
          <p:nvPr/>
        </p:nvCxnSpPr>
        <p:spPr>
          <a:xfrm>
            <a:off x="563563" y="2179638"/>
            <a:ext cx="3748087" cy="1587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16"/>
          <p:cNvCxnSpPr/>
          <p:nvPr/>
        </p:nvCxnSpPr>
        <p:spPr>
          <a:xfrm>
            <a:off x="4754563" y="2179638"/>
            <a:ext cx="3749675" cy="1587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CF1A80-7FD9-4FEC-A19F-CA06ADC9411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Дата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FF88E5-F8CC-4FCB-BA80-99E41F4883F2}" type="datetimeFigureOut">
              <a:rPr lang="ru-RU"/>
              <a:pPr>
                <a:defRPr/>
              </a:pPr>
              <a:t>29.06.2011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40C90D-D5F7-4BC3-9595-7BA2CA19E1B8}" type="datetimeFigureOut">
              <a:rPr lang="ru-RU"/>
              <a:pPr>
                <a:defRPr/>
              </a:pPr>
              <a:t>29.06.2011</a:t>
            </a:fld>
            <a:endParaRPr lang="ru-RU"/>
          </a:p>
        </p:txBody>
      </p:sp>
      <p:sp>
        <p:nvSpPr>
          <p:cNvPr id="4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58BADF-20C7-45B5-92DC-0B8FE269D2E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66BFB4-16D4-4B8E-AFFD-9FB7D55B8ABF}" type="datetimeFigureOut">
              <a:rPr lang="ru-RU"/>
              <a:pPr>
                <a:defRPr/>
              </a:pPr>
              <a:t>29.06.2011</a:t>
            </a:fld>
            <a:endParaRPr lang="ru-RU"/>
          </a:p>
        </p:txBody>
      </p:sp>
      <p:sp>
        <p:nvSpPr>
          <p:cNvPr id="3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D72C27-585A-4FD9-86A9-E38BC3973C2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F5342F-3EC0-488A-8DE4-5FDD7FE72C6C}" type="datetimeFigureOut">
              <a:rPr lang="ru-RU"/>
              <a:pPr>
                <a:defRPr/>
              </a:pPr>
              <a:t>29.06.2011</a:t>
            </a:fld>
            <a:endParaRPr lang="ru-RU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B88E4A-3E2F-48F9-ACC1-4B79440EFEA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>
            <a:normAutofit/>
          </a:bodyPr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178C98-DF2B-4212-8D2F-0A82EF29C93A}" type="datetimeFigureOut">
              <a:rPr lang="ru-RU"/>
              <a:pPr>
                <a:defRPr/>
              </a:pPr>
              <a:t>29.06.2011</a:t>
            </a:fld>
            <a:endParaRPr lang="ru-RU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216001-098C-4581-981A-B1D2E81AFC8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Текст 8"/>
          <p:cNvSpPr>
            <a:spLocks noGrp="1"/>
          </p:cNvSpPr>
          <p:nvPr>
            <p:ph type="body" idx="1"/>
          </p:nvPr>
        </p:nvSpPr>
        <p:spPr bwMode="auto">
          <a:xfrm>
            <a:off x="457200" y="1447800"/>
            <a:ext cx="8229600" cy="4678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950"/>
            <a:ext cx="2590800" cy="384175"/>
          </a:xfrm>
          <a:prstGeom prst="rect">
            <a:avLst/>
          </a:prstGeom>
        </p:spPr>
        <p:txBody>
          <a:bodyPr vert="horz" anchor="ctr" anchorCtr="0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fld id="{AC8368E6-71AF-495A-9561-BB4A89C224E1}" type="datetimeFigureOut">
              <a:rPr lang="ru-RU"/>
              <a:pPr>
                <a:defRPr/>
              </a:pPr>
              <a:t>29.06.2011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950"/>
            <a:ext cx="3581400" cy="384175"/>
          </a:xfrm>
          <a:prstGeom prst="rect">
            <a:avLst/>
          </a:prstGeom>
        </p:spPr>
        <p:txBody>
          <a:bodyPr vert="horz" anchor="ctr" anchorCtr="0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725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600" baseline="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fld id="{79AE9225-BEC4-4305-A73F-78B19581B7F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4" r:id="rId1"/>
    <p:sldLayoutId id="2147483683" r:id="rId2"/>
    <p:sldLayoutId id="2147483685" r:id="rId3"/>
    <p:sldLayoutId id="2147483682" r:id="rId4"/>
    <p:sldLayoutId id="2147483686" r:id="rId5"/>
    <p:sldLayoutId id="2147483681" r:id="rId6"/>
    <p:sldLayoutId id="2147483680" r:id="rId7"/>
    <p:sldLayoutId id="2147483679" r:id="rId8"/>
    <p:sldLayoutId id="2147483678" r:id="rId9"/>
    <p:sldLayoutId id="2147483677" r:id="rId10"/>
    <p:sldLayoutId id="2147483676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lang="en-US" sz="4200" kern="1200" spc="-10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9pPr>
    </p:titleStyle>
    <p:bodyStyle>
      <a:lvl1pPr marL="273050" indent="-273050" algn="l" rtl="0" eaLnBrk="0" fontAlgn="base" hangingPunct="0">
        <a:spcBef>
          <a:spcPts val="600"/>
        </a:spcBef>
        <a:spcAft>
          <a:spcPct val="0"/>
        </a:spcAft>
        <a:buClr>
          <a:schemeClr val="accent2"/>
        </a:buClr>
        <a:buSzPct val="8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ts val="300"/>
        </a:spcBef>
        <a:spcAft>
          <a:spcPct val="0"/>
        </a:spcAft>
        <a:buClr>
          <a:srgbClr val="D6903D"/>
        </a:buClr>
        <a:buSzPct val="85000"/>
        <a:buFont typeface="Wingdings 2" pitchFamily="18" charset="2"/>
        <a:buChar char=""/>
        <a:defRPr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4888" indent="-228600" algn="l" rtl="0" eaLnBrk="0" fontAlgn="base" hangingPunct="0">
        <a:spcBef>
          <a:spcPts val="300"/>
        </a:spcBef>
        <a:spcAft>
          <a:spcPct val="0"/>
        </a:spcAft>
        <a:buClr>
          <a:srgbClr val="B37732"/>
        </a:buClr>
        <a:buSzPct val="85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79525" indent="-228600" algn="l" rtl="0" eaLnBrk="0" fontAlgn="base" hangingPunct="0">
        <a:spcBef>
          <a:spcPts val="300"/>
        </a:spcBef>
        <a:spcAft>
          <a:spcPct val="0"/>
        </a:spcAft>
        <a:buClr>
          <a:srgbClr val="D6903D"/>
        </a:buClr>
        <a:buSzPct val="85000"/>
        <a:buFont typeface="Wingdings 2" pitchFamily="18" charset="2"/>
        <a:buChar char="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163" indent="-228600" algn="l" rtl="0" eaLnBrk="0" fontAlgn="base" hangingPunct="0">
        <a:spcBef>
          <a:spcPts val="338"/>
        </a:spcBef>
        <a:spcAft>
          <a:spcPct val="0"/>
        </a:spcAft>
        <a:buClr>
          <a:srgbClr val="D6903D"/>
        </a:buClr>
        <a:buSzPct val="85000"/>
        <a:buFont typeface="Wingdings 2" pitchFamily="18" charset="2"/>
        <a:buChar char="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/>
          </p:cNvSpPr>
          <p:nvPr>
            <p:ph type="title" idx="4294967295"/>
          </p:nvPr>
        </p:nvSpPr>
        <p:spPr bwMode="auto">
          <a:xfrm>
            <a:off x="457200" y="152400"/>
            <a:ext cx="8229600" cy="6229350"/>
          </a:xfrm>
          <a:ln w="9525"/>
        </p:spPr>
        <p:txBody>
          <a:bodyPr wrap="square" lIns="91440" tIns="45720" rIns="91440" bIns="45720" numCol="1" compatLnSpc="1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r>
              <a:rPr lang="ru-RU" smtClean="0">
                <a:ln>
                  <a:noFill/>
                </a:ln>
                <a:effectLst/>
                <a:latin typeface="Arial" charset="0"/>
              </a:rPr>
              <a:t/>
            </a:r>
            <a:br>
              <a:rPr lang="ru-RU" smtClean="0">
                <a:ln>
                  <a:noFill/>
                </a:ln>
                <a:effectLst/>
                <a:latin typeface="Arial" charset="0"/>
              </a:rPr>
            </a:br>
            <a:r>
              <a:rPr lang="ru-RU" smtClean="0">
                <a:ln>
                  <a:noFill/>
                </a:ln>
                <a:effectLst/>
                <a:latin typeface="Arial" charset="0"/>
              </a:rPr>
              <a:t/>
            </a:r>
            <a:br>
              <a:rPr lang="ru-RU" smtClean="0">
                <a:ln>
                  <a:noFill/>
                </a:ln>
                <a:effectLst/>
                <a:latin typeface="Arial" charset="0"/>
              </a:rPr>
            </a:br>
            <a:r>
              <a:rPr lang="ru-RU" smtClean="0">
                <a:ln>
                  <a:noFill/>
                </a:ln>
                <a:effectLst/>
                <a:latin typeface="Arial" charset="0"/>
              </a:rPr>
              <a:t>Урок развития речи по картине</a:t>
            </a:r>
            <a:br>
              <a:rPr lang="ru-RU" smtClean="0">
                <a:ln>
                  <a:noFill/>
                </a:ln>
                <a:effectLst/>
                <a:latin typeface="Arial" charset="0"/>
              </a:rPr>
            </a:br>
            <a:r>
              <a:rPr lang="ru-RU" smtClean="0">
                <a:ln>
                  <a:noFill/>
                </a:ln>
                <a:effectLst/>
                <a:latin typeface="Arial" charset="0"/>
              </a:rPr>
              <a:t/>
            </a:r>
            <a:br>
              <a:rPr lang="ru-RU" smtClean="0">
                <a:ln>
                  <a:noFill/>
                </a:ln>
                <a:effectLst/>
                <a:latin typeface="Arial" charset="0"/>
              </a:rPr>
            </a:br>
            <a:r>
              <a:rPr lang="ru-RU" smtClean="0">
                <a:ln>
                  <a:noFill/>
                </a:ln>
                <a:effectLst/>
                <a:latin typeface="Arial" charset="0"/>
              </a:rPr>
              <a:t> Ю. Ракши «Проводы ополчения»</a:t>
            </a:r>
            <a:br>
              <a:rPr lang="ru-RU" smtClean="0">
                <a:ln>
                  <a:noFill/>
                </a:ln>
                <a:effectLst/>
                <a:latin typeface="Arial" charset="0"/>
              </a:rPr>
            </a:br>
            <a:r>
              <a:rPr lang="ru-RU" sz="2800" smtClean="0">
                <a:ln>
                  <a:noFill/>
                </a:ln>
                <a:effectLst/>
                <a:latin typeface="Arial" charset="0"/>
              </a:rPr>
              <a:t/>
            </a:r>
            <a:br>
              <a:rPr lang="ru-RU" sz="2800" smtClean="0">
                <a:ln>
                  <a:noFill/>
                </a:ln>
                <a:effectLst/>
                <a:latin typeface="Arial" charset="0"/>
              </a:rPr>
            </a:br>
            <a:r>
              <a:rPr lang="ru-RU" sz="2800" smtClean="0">
                <a:ln>
                  <a:noFill/>
                </a:ln>
                <a:effectLst/>
                <a:latin typeface="Arial" charset="0"/>
              </a:rPr>
              <a:t>Выполнила Заякина Н.Л. </a:t>
            </a:r>
            <a:br>
              <a:rPr lang="ru-RU" sz="2800" smtClean="0">
                <a:ln>
                  <a:noFill/>
                </a:ln>
                <a:effectLst/>
                <a:latin typeface="Arial" charset="0"/>
              </a:rPr>
            </a:br>
            <a:r>
              <a:rPr lang="ru-RU" sz="2800" smtClean="0">
                <a:ln>
                  <a:noFill/>
                </a:ln>
                <a:effectLst/>
                <a:latin typeface="Arial" charset="0"/>
              </a:rPr>
              <a:t>учитель русского языка</a:t>
            </a:r>
            <a:br>
              <a:rPr lang="ru-RU" sz="2800" smtClean="0">
                <a:ln>
                  <a:noFill/>
                </a:ln>
                <a:effectLst/>
                <a:latin typeface="Arial" charset="0"/>
              </a:rPr>
            </a:br>
            <a:r>
              <a:rPr lang="ru-RU" sz="2800" smtClean="0">
                <a:ln>
                  <a:noFill/>
                </a:ln>
                <a:effectLst/>
                <a:latin typeface="Arial" charset="0"/>
              </a:rPr>
              <a:t> МАОУ «СОШ №127» г.Перми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Содержимое 2"/>
          <p:cNvSpPr>
            <a:spLocks noGrp="1"/>
          </p:cNvSpPr>
          <p:nvPr>
            <p:ph idx="1"/>
          </p:nvPr>
        </p:nvSpPr>
        <p:spPr>
          <a:xfrm>
            <a:off x="457200" y="285750"/>
            <a:ext cx="8229600" cy="6215063"/>
          </a:xfrm>
        </p:spPr>
        <p:txBody>
          <a:bodyPr/>
          <a:lstStyle/>
          <a:p>
            <a:pPr eaLnBrk="1" hangingPunct="1"/>
            <a:r>
              <a:rPr lang="ru-RU" smtClean="0"/>
              <a:t>Почему художнику важно было показать народное ополчение?</a:t>
            </a:r>
          </a:p>
          <a:p>
            <a:pPr eaLnBrk="1" hangingPunct="1"/>
            <a:r>
              <a:rPr lang="ru-RU" smtClean="0"/>
              <a:t>Почему на переднем плане изображены женщины, старики, дети?</a:t>
            </a:r>
          </a:p>
          <a:p>
            <a:pPr eaLnBrk="1" hangingPunct="1"/>
            <a:r>
              <a:rPr lang="ru-RU" smtClean="0"/>
              <a:t>Почему художник изобразил этот момент, а не саму битву?</a:t>
            </a:r>
          </a:p>
          <a:p>
            <a:pPr eaLnBrk="1" hangingPunct="1"/>
            <a:r>
              <a:rPr lang="ru-RU" smtClean="0"/>
              <a:t>Кто прежде всего привлекает ваше внимание? Почему?</a:t>
            </a:r>
          </a:p>
          <a:p>
            <a:pPr eaLnBrk="1" hangingPunct="1"/>
            <a:r>
              <a:rPr lang="ru-RU" smtClean="0"/>
              <a:t>Кто из героев вызывает жалость? Почему?</a:t>
            </a:r>
          </a:p>
          <a:p>
            <a:pPr eaLnBrk="1" hangingPunct="1"/>
            <a:r>
              <a:rPr lang="ru-RU" smtClean="0"/>
              <a:t>Чей образ отличается от других?</a:t>
            </a:r>
          </a:p>
          <a:p>
            <a:pPr eaLnBrk="1" hangingPunct="1"/>
            <a:endParaRPr lang="ru-RU" sz="2400" smtClean="0"/>
          </a:p>
          <a:p>
            <a:pPr eaLnBrk="1" hangingPunct="1"/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3" name="Picture 9" descr="046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14313" y="285750"/>
            <a:ext cx="8715375" cy="62865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8463" y="-1608156"/>
            <a:ext cx="7772400" cy="4500593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mtClean="0"/>
              <a:t>Сочинение по картине </a:t>
            </a:r>
            <a:br>
              <a:rPr lang="ru-RU" smtClean="0"/>
            </a:br>
            <a:r>
              <a:rPr lang="ru-RU" smtClean="0"/>
              <a:t>Юрия Ракши </a:t>
            </a:r>
            <a:br>
              <a:rPr lang="ru-RU" smtClean="0"/>
            </a:br>
            <a:r>
              <a:rPr lang="ru-RU" smtClean="0"/>
              <a:t>«Проводы ополчения»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1" name="Picture 3" descr="C:\Documents and Settings\Дмитрий\Мои документы\Мои рисунки\картина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14313" y="571500"/>
            <a:ext cx="8786812" cy="5715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Содержимое 2"/>
          <p:cNvSpPr>
            <a:spLocks noGrp="1"/>
          </p:cNvSpPr>
          <p:nvPr>
            <p:ph idx="1"/>
          </p:nvPr>
        </p:nvSpPr>
        <p:spPr>
          <a:xfrm>
            <a:off x="457200" y="285750"/>
            <a:ext cx="8229600" cy="5840413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ru-RU" smtClean="0"/>
              <a:t>         </a:t>
            </a:r>
            <a:r>
              <a:rPr lang="ru-RU" sz="4000" smtClean="0"/>
              <a:t>Триптих «Поле Куликово» – последняя картина Юрия Ракши, написанная  в 1980 году. Посвящалась она шестисотлетию Куликовской битвы. В центре  триптиха картина «Предстояние». Левое крыло – «Благословление на битву», а правое – «Проводы ополчения».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ru-RU" sz="4400" smtClean="0"/>
              <a:t>   Русь </a:t>
            </a:r>
            <a:r>
              <a:rPr lang="en-US" sz="4400" smtClean="0"/>
              <a:t>X III </a:t>
            </a:r>
            <a:r>
              <a:rPr lang="ru-RU" sz="4400" smtClean="0"/>
              <a:t>века – раздробленное государство. Хан  Батый создаёт Золотую Орду (столица – город Сарай на реке Ахтуба).Все русские люди должны были платить дань. Часто русичей уводили в плен.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600" smtClean="0"/>
              <a:t>Куликовская битва (Мамаево побоище)</a:t>
            </a:r>
            <a:endParaRPr lang="ru-RU" sz="36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Picture 6" descr="Слияние рек Дона и Непрядвы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500063" y="357188"/>
            <a:ext cx="8215312" cy="600075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Содержимое 2"/>
          <p:cNvSpPr>
            <a:spLocks noGrp="1"/>
          </p:cNvSpPr>
          <p:nvPr>
            <p:ph idx="1"/>
          </p:nvPr>
        </p:nvSpPr>
        <p:spPr>
          <a:xfrm>
            <a:off x="457200" y="285750"/>
            <a:ext cx="8229600" cy="6072188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ru-RU" sz="4400" smtClean="0"/>
              <a:t>   1380 год; Дмитрий Иванович; ополчение- до 200 000 воинов; Сергий Радонежский;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4400" smtClean="0"/>
              <a:t>   Куликово поле ( у впадении реки Непрядвы в Дон); войско Мамая; поединок богатырей Пересвета и Челубея; 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4400" smtClean="0"/>
              <a:t>   Дмитрий Донской.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Picture 6" descr="nazaruk1380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85750" y="285750"/>
            <a:ext cx="8501063" cy="62865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5" name="Picture 2" descr="C:\Documents and Settings\Дмитрий\Мои документы\Мои рисунки\проводы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85750" y="285750"/>
            <a:ext cx="4572000" cy="6215063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29190" y="274638"/>
            <a:ext cx="3757610" cy="608332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200" smtClean="0"/>
              <a:t>Великое русское войско ранним утром покидает Москву. Уходят на битву все, кто может держать оружие. В городе остаются женщины, старики и дети. Они вышли  проводить  ополчение.</a:t>
            </a:r>
            <a:endParaRPr lang="ru-RU" sz="32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58</TotalTime>
  <Words>148</Words>
  <Application>Microsoft Office PowerPoint</Application>
  <PresentationFormat>On-screen Show (4:3)</PresentationFormat>
  <Paragraphs>12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Шаблон оформления</vt:lpstr>
      </vt:variant>
      <vt:variant>
        <vt:i4>4</vt:i4>
      </vt:variant>
      <vt:variant>
        <vt:lpstr>Заголовки слайдов</vt:lpstr>
      </vt:variant>
      <vt:variant>
        <vt:i4>11</vt:i4>
      </vt:variant>
    </vt:vector>
  </HeadingPairs>
  <TitlesOfParts>
    <vt:vector size="19" baseType="lpstr">
      <vt:lpstr>Arial</vt:lpstr>
      <vt:lpstr>Constantia</vt:lpstr>
      <vt:lpstr>Wingdings 2</vt:lpstr>
      <vt:lpstr>Calibri</vt:lpstr>
      <vt:lpstr>Бумажная</vt:lpstr>
      <vt:lpstr>Бумажная</vt:lpstr>
      <vt:lpstr>Бумажная</vt:lpstr>
      <vt:lpstr>Бумажная</vt:lpstr>
      <vt:lpstr>  Урок развития речи по картине   Ю. Ракши «Проводы ополчения»  Выполнила Заякина Н.Л.  учитель русского языка  МАОУ «СОШ №127» г.Перми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Company>Your Company Name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Сочинение по картине  Юрия Ракши  «Проводы ополчения»</dc:title>
  <dc:creator>Your User Name</dc:creator>
  <cp:lastModifiedBy>Admin</cp:lastModifiedBy>
  <cp:revision>8</cp:revision>
  <dcterms:created xsi:type="dcterms:W3CDTF">2010-04-11T12:48:43Z</dcterms:created>
  <dcterms:modified xsi:type="dcterms:W3CDTF">2011-06-29T15:16:04Z</dcterms:modified>
</cp:coreProperties>
</file>