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6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97" autoAdjust="0"/>
    <p:restoredTop sz="94660"/>
  </p:normalViewPr>
  <p:slideViewPr>
    <p:cSldViewPr>
      <p:cViewPr>
        <p:scale>
          <a:sx n="100" d="100"/>
          <a:sy n="100" d="100"/>
        </p:scale>
        <p:origin x="-108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FBD5-F031-496F-97D4-803A27B5578A}" type="datetimeFigureOut">
              <a:rPr lang="ru-RU" smtClean="0"/>
              <a:pPr/>
              <a:t>28.04.2012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D08FD38-84E0-40F3-A210-FD32938322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FBD5-F031-496F-97D4-803A27B5578A}" type="datetimeFigureOut">
              <a:rPr lang="ru-RU" smtClean="0"/>
              <a:pPr/>
              <a:t>28.04.2012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8FD38-84E0-40F3-A210-FD32938322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FBD5-F031-496F-97D4-803A27B5578A}" type="datetimeFigureOut">
              <a:rPr lang="ru-RU" smtClean="0"/>
              <a:pPr/>
              <a:t>28.04.2012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8FD38-84E0-40F3-A210-FD32938322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FBD5-F031-496F-97D4-803A27B5578A}" type="datetimeFigureOut">
              <a:rPr lang="ru-RU" smtClean="0"/>
              <a:pPr/>
              <a:t>28.04.2012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D08FD38-84E0-40F3-A210-FD32938322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FBD5-F031-496F-97D4-803A27B5578A}" type="datetimeFigureOut">
              <a:rPr lang="ru-RU" smtClean="0"/>
              <a:pPr/>
              <a:t>28.04.2012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8FD38-84E0-40F3-A210-FD329383226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FBD5-F031-496F-97D4-803A27B5578A}" type="datetimeFigureOut">
              <a:rPr lang="ru-RU" smtClean="0"/>
              <a:pPr/>
              <a:t>28.04.2012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8FD38-84E0-40F3-A210-FD32938322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FBD5-F031-496F-97D4-803A27B5578A}" type="datetimeFigureOut">
              <a:rPr lang="ru-RU" smtClean="0"/>
              <a:pPr/>
              <a:t>28.04.2012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D08FD38-84E0-40F3-A210-FD329383226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FBD5-F031-496F-97D4-803A27B5578A}" type="datetimeFigureOut">
              <a:rPr lang="ru-RU" smtClean="0"/>
              <a:pPr/>
              <a:t>28.04.2012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8FD38-84E0-40F3-A210-FD32938322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FBD5-F031-496F-97D4-803A27B5578A}" type="datetimeFigureOut">
              <a:rPr lang="ru-RU" smtClean="0"/>
              <a:pPr/>
              <a:t>28.04.2012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8FD38-84E0-40F3-A210-FD32938322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FBD5-F031-496F-97D4-803A27B5578A}" type="datetimeFigureOut">
              <a:rPr lang="ru-RU" smtClean="0"/>
              <a:pPr/>
              <a:t>28.04.2012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8FD38-84E0-40F3-A210-FD32938322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FBD5-F031-496F-97D4-803A27B5578A}" type="datetimeFigureOut">
              <a:rPr lang="ru-RU" smtClean="0"/>
              <a:pPr/>
              <a:t>28.04.2012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8FD38-84E0-40F3-A210-FD329383226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9EAFBD5-F031-496F-97D4-803A27B5578A}" type="datetimeFigureOut">
              <a:rPr lang="ru-RU" smtClean="0"/>
              <a:pPr/>
              <a:t>28.04.2012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D08FD38-84E0-40F3-A210-FD329383226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8"/>
            <a:ext cx="8458200" cy="1222375"/>
          </a:xfrm>
        </p:spPr>
        <p:txBody>
          <a:bodyPr/>
          <a:lstStyle/>
          <a:p>
            <a:r>
              <a:rPr lang="ru-RU" dirty="0" smtClean="0"/>
              <a:t>Софья Васильевна Ковалевская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0760" y="5343524"/>
            <a:ext cx="2957506" cy="1514476"/>
          </a:xfrm>
        </p:spPr>
        <p:txBody>
          <a:bodyPr>
            <a:noAutofit/>
          </a:bodyPr>
          <a:lstStyle/>
          <a:p>
            <a:r>
              <a:rPr lang="ru-RU" sz="2000" dirty="0" smtClean="0"/>
              <a:t>Работу выполнили: </a:t>
            </a:r>
          </a:p>
          <a:p>
            <a:r>
              <a:rPr lang="ru-RU" sz="2000" dirty="0" smtClean="0"/>
              <a:t>Ученицы 5 б класса</a:t>
            </a:r>
          </a:p>
          <a:p>
            <a:r>
              <a:rPr lang="ru-RU" sz="2000" dirty="0" smtClean="0"/>
              <a:t>Соловьева Арина и Уланова Ксения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ofja Wassiljewna Kowalewskaja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3357586" cy="408506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29058" y="571480"/>
            <a:ext cx="4572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Софья Васильевна Ковалевская</a:t>
            </a:r>
            <a:r>
              <a:rPr lang="ru-RU" i="1" dirty="0" smtClean="0"/>
              <a:t>(15.1.1850-10.2.1891</a:t>
            </a:r>
            <a:r>
              <a:rPr lang="ru-RU" i="1" dirty="0"/>
              <a:t>) </a:t>
            </a:r>
            <a:r>
              <a:rPr lang="ru-RU" i="1" dirty="0" smtClean="0"/>
              <a:t>русский </a:t>
            </a:r>
            <a:r>
              <a:rPr lang="ru-RU" i="1" dirty="0"/>
              <a:t>математик и механик, с 1889 </a:t>
            </a:r>
            <a:r>
              <a:rPr lang="ru-RU" i="1" dirty="0" smtClean="0"/>
              <a:t>года</a:t>
            </a:r>
            <a:r>
              <a:rPr lang="ru-RU" i="1" dirty="0"/>
              <a:t> </a:t>
            </a:r>
            <a:r>
              <a:rPr lang="ru-RU" i="1" dirty="0" smtClean="0"/>
              <a:t>иностранный член-корреспондент</a:t>
            </a:r>
            <a:r>
              <a:rPr lang="ru-RU" i="1" dirty="0"/>
              <a:t> Петербургской Академии наук. Первая в России и в Северной Европе женщина-профессор и первая в мире женщина-профессор </a:t>
            </a:r>
            <a:r>
              <a:rPr lang="ru-RU" i="1" dirty="0" smtClean="0"/>
              <a:t>математик.</a:t>
            </a:r>
            <a:endParaRPr lang="ru-RU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29058" y="257174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/>
              <a:t>Софья была разносторонне одаренным ребенком. В 12 лет ей в равной мере нравилась поэзия и математика, а в 15 начались серьезные занятия высшей математикой, и одним из преподавателей был А.Н. Страннолюбский, представитель блестящей плеяды педагогов 60-х годов XIX века, впоследствии преподававший в Морской академии.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</a:t>
            </a:r>
            <a:r>
              <a:rPr lang="ru-RU" sz="4400" dirty="0" smtClean="0"/>
              <a:t>с</a:t>
            </a:r>
            <a:r>
              <a:rPr lang="ru-RU" dirty="0" smtClean="0"/>
              <a:t>емья:                        </a:t>
            </a:r>
            <a:r>
              <a:rPr lang="ru-RU" sz="5400" dirty="0" smtClean="0"/>
              <a:t>О</a:t>
            </a:r>
            <a:r>
              <a:rPr lang="ru-RU" dirty="0" smtClean="0"/>
              <a:t>тец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57686" y="2000240"/>
            <a:ext cx="43576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/>
              <a:t>Василий Васильевич Корвин-Круковский, был генерал-лейтенантом артиллерии.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14422"/>
            <a:ext cx="3500462" cy="4947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429124" y="292893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Ее отец — начальник московского арсенала, генерал ,13 по семейному преданию вел свой род от венгерского короля 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1500174"/>
            <a:ext cx="46897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Василий Васильевич Корвин-Крук</a:t>
            </a:r>
            <a:r>
              <a:rPr lang="ru-RU" b="1" dirty="0" smtClean="0"/>
              <a:t>овский</a:t>
            </a:r>
            <a:endParaRPr lang="ru-RU" b="1" dirty="0"/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</a:t>
            </a:r>
            <a:r>
              <a:rPr lang="ru-RU" sz="4400" dirty="0" smtClean="0"/>
              <a:t>М</a:t>
            </a:r>
            <a:r>
              <a:rPr lang="ru-RU" dirty="0" smtClean="0"/>
              <a:t>ать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28575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857620" y="407194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Елизавета была немка по рождению и воспитанию, но тяготела душой ко всему русскому. Она выказывала большую симпатию к обрядам православной церкви, и дом ее во всех отношениях был поставлен на русскую ногу. В то же время ей навсегда остались чужды чисто русские нравы мужа и детей.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200024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Елизавета Федоровна Шуберт, была талантливой пианисткой и просто обаятельной светской женщиной, говорившей на четырех европейских языках. С материнской стороны в роду Софьи были два немца - академики Петербургской академии наук.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1357298"/>
            <a:ext cx="49360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sz="2800" b="1" dirty="0" smtClean="0"/>
              <a:t>Елизавета Федоровна Шуберт</a:t>
            </a:r>
            <a:endParaRPr lang="ru-RU" sz="2800" b="1" dirty="0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</a:t>
            </a:r>
            <a:r>
              <a:rPr lang="ru-RU" sz="4400" dirty="0" smtClean="0"/>
              <a:t>с</a:t>
            </a:r>
            <a:r>
              <a:rPr lang="ru-RU" dirty="0" smtClean="0"/>
              <a:t>естра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4294967295"/>
          </p:nvPr>
        </p:nvSpPr>
        <p:spPr>
          <a:xfrm>
            <a:off x="4071934" y="1285860"/>
            <a:ext cx="4814887" cy="7143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А.В.Корвин-Круковская</a:t>
            </a:r>
            <a:endParaRPr lang="ru-RU" sz="28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r="1197" b="7353"/>
          <a:stretch>
            <a:fillRect/>
          </a:stretch>
        </p:blipFill>
        <p:spPr bwMode="auto">
          <a:xfrm>
            <a:off x="357158" y="1428736"/>
            <a:ext cx="314327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286248" y="2000240"/>
            <a:ext cx="421482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Была замужем за французским журналистом, революционером-бланкистом Виктором Жакларом. Участница Парижской Коммуны 1871 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года.</a:t>
            </a:r>
            <a:endParaRPr lang="ru-RU" dirty="0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686800" cy="841248"/>
          </a:xfrm>
        </p:spPr>
        <p:txBody>
          <a:bodyPr/>
          <a:lstStyle/>
          <a:p>
            <a:r>
              <a:rPr lang="ru-RU" dirty="0" smtClean="0"/>
              <a:t>Любовь Софьи Ковалевской</a:t>
            </a:r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2928958" cy="392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786182" y="207167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Был видным социологом, юристом. Ухаживал за Софьей весьма настойчиво.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1500174"/>
            <a:ext cx="448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Владимиром Онуфриевичем Ковалевским,</a:t>
            </a:r>
            <a:endParaRPr lang="ru-RU" b="1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Дочь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29124" y="20002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Ковалевская Софья Владимировна, (1878-1952), врач, дочь ученого-математика Ковалевской Софьи Васильевны.</a:t>
            </a:r>
          </a:p>
        </p:txBody>
      </p:sp>
      <p:pic>
        <p:nvPicPr>
          <p:cNvPr id="1026" name="Picture 2" descr="http://isaran.ru/isaran/getsmall.php?ida=1&amp;guid=5915562A-001F-4346-FFEF-8A00CA7E8920"/>
          <p:cNvPicPr>
            <a:picLocks noChangeAspect="1" noChangeArrowheads="1"/>
          </p:cNvPicPr>
          <p:nvPr/>
        </p:nvPicPr>
        <p:blipFill>
          <a:blip r:embed="rId2"/>
          <a:srcRect r="2439" b="7179"/>
          <a:stretch>
            <a:fillRect/>
          </a:stretch>
        </p:blipFill>
        <p:spPr bwMode="auto">
          <a:xfrm>
            <a:off x="500034" y="1643050"/>
            <a:ext cx="3357586" cy="411304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57554" y="571480"/>
            <a:ext cx="557214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Стать ученицей всемирно известного математика Карла Вейерштрассе. Сложно сказать, на что рассчитывала 20-ти летняя Софья Ковалевская, вероятно, на чудо. Потому что профессор Вейерштрассе принципиально не брал в ученики женщин. Но, к счастью, он был джентльменом, поэтому, пригласив Софью пройти, вручил ей несколько очень сложных задач и был уверен, что посетительница больше не явится. Однако, через неделю Софья пришла к нему снова. И Вейерштрассе долго не мог прийти в себя от изумления – ведь эта миловидная русская нашла свои оригинальные решения. Глядя на юную худенькую девочку, которая держалась просто и естественно, великий математик растаял. А когда Софье не разрешили посещать Берлинский университет, он предложил ей заниматься у себя на квартире. Под его руководством Софья написала свою первую научную роботу “К теории дифференциальных уравнений в частных производных”, которая вызвала восхищение ученых. Так она и начала свой математический карьерный рост.</a:t>
            </a:r>
            <a:endParaRPr lang="ru-RU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857232"/>
            <a:ext cx="295277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000232" y="214290"/>
            <a:ext cx="35373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Начало математической карьеры</a:t>
            </a:r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/>
          <a:srcRect b="15232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192</TotalTime>
  <Words>418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Софья Васильевна Ковалевская </vt:lpstr>
      <vt:lpstr>Слайд 2</vt:lpstr>
      <vt:lpstr>          семья:                        Отец</vt:lpstr>
      <vt:lpstr>                                 Мать</vt:lpstr>
      <vt:lpstr>                                  сестра</vt:lpstr>
      <vt:lpstr>Любовь Софьи Ковалевской</vt:lpstr>
      <vt:lpstr>                            Дочь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Софья Васильевна Ковалевская</dc:title>
  <dc:creator>Арина</dc:creator>
  <cp:lastModifiedBy>Арина</cp:lastModifiedBy>
  <cp:revision>20</cp:revision>
  <dcterms:created xsi:type="dcterms:W3CDTF">2012-04-27T15:00:25Z</dcterms:created>
  <dcterms:modified xsi:type="dcterms:W3CDTF">2012-04-28T16:59:20Z</dcterms:modified>
</cp:coreProperties>
</file>