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9118" y="533401"/>
            <a:ext cx="3772883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9118" y="3403600"/>
            <a:ext cx="3772883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475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8093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2771" y="533400"/>
            <a:ext cx="1772112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9118" y="533400"/>
            <a:ext cx="5602158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244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9153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9" y="533400"/>
            <a:ext cx="6516797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119" y="3124200"/>
            <a:ext cx="6516797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133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9117" y="1828800"/>
            <a:ext cx="3189801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99516" y="1828800"/>
            <a:ext cx="3189801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3709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6" y="533400"/>
            <a:ext cx="6516799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118" y="1828800"/>
            <a:ext cx="3189801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9118" y="2590800"/>
            <a:ext cx="3189801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26114" y="1828800"/>
            <a:ext cx="3189801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26114" y="2590800"/>
            <a:ext cx="3189801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0784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715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153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8" y="533400"/>
            <a:ext cx="3086904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0506" y="533400"/>
            <a:ext cx="4401696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8" y="2209800"/>
            <a:ext cx="3086904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171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8" y="533400"/>
            <a:ext cx="3086904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00505" y="533400"/>
            <a:ext cx="4336259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118" y="2209800"/>
            <a:ext cx="3086904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1960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117" y="533400"/>
            <a:ext cx="651679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117" y="1828800"/>
            <a:ext cx="6516798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00813" y="6155268"/>
            <a:ext cx="1028968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799118" y="6155268"/>
            <a:ext cx="424092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01276" y="6155268"/>
            <a:ext cx="91463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9118" y="533401"/>
            <a:ext cx="7354282" cy="25146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dirty="0" smtClean="0">
                <a:solidFill>
                  <a:schemeClr val="tx1"/>
                </a:solidFill>
              </a:rPr>
              <a:t>Федеральное государственное бюджетное образовательное учреждение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высшего профессионального образования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 Российский государственный университет физической культуры,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спорта, молодежи и туризма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Кафедра туризма и сервиса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9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200400"/>
            <a:ext cx="3772883" cy="1397000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/>
              <a:t>Промоакции</a:t>
            </a:r>
            <a:r>
              <a:rPr lang="ru-RU" sz="3200" dirty="0" smtClean="0"/>
              <a:t> и их роль в продвижении товаров</a:t>
            </a:r>
            <a:endParaRPr lang="ru-RU" sz="3200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Работы для института\2 курс\экономика\20133_8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8318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85800" y="990600"/>
            <a:ext cx="6858000" cy="4038600"/>
          </a:xfrm>
          <a:prstGeom prst="roundRect">
            <a:avLst/>
          </a:prstGeom>
          <a:solidFill>
            <a:schemeClr val="bg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Сегодняшний потребитель уже порядком устал от рекламы, поэтому, чтобы запустить в продажу какой-то неизвестный товар, приходится тратить значительные средства на его продвижение. Самым эффективным способом при этом остаются </a:t>
            </a:r>
            <a:r>
              <a:rPr lang="ru-RU" dirty="0" err="1" smtClean="0">
                <a:solidFill>
                  <a:schemeClr val="tx1"/>
                </a:solidFill>
              </a:rPr>
              <a:t>промо-акции</a:t>
            </a:r>
            <a:r>
              <a:rPr lang="ru-RU" dirty="0" smtClean="0">
                <a:solidFill>
                  <a:schemeClr val="tx1"/>
                </a:solidFill>
              </a:rPr>
              <a:t>, на которых человек может не только выслушать презентационное сообщение «вживую» и задать уточняющие вопросы, но и ознакомиться с образцами </a:t>
            </a:r>
            <a:r>
              <a:rPr lang="ru-RU" dirty="0" smtClean="0">
                <a:solidFill>
                  <a:schemeClr val="tx1"/>
                </a:solidFill>
              </a:rPr>
              <a:t>продукции.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Работы для института\2 курс\экономика\podarok_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4736" y="2514600"/>
            <a:ext cx="4424464" cy="415899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19200" y="533400"/>
            <a:ext cx="670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Промо-акция</a:t>
            </a:r>
            <a:r>
              <a:rPr lang="ru-RU" dirty="0" smtClean="0"/>
              <a:t> — это совокупность действий, направленных на продвижение продукта или услуги, которые воздействуют на целевую аудиторию (потенциальных потребителей). Воздействие может быть информационное: можно визуально ознакомиться с продуктом или услугой, протестировать, </a:t>
            </a:r>
            <a:r>
              <a:rPr lang="ru-RU" dirty="0" err="1" smtClean="0"/>
              <a:t>продегустиовать</a:t>
            </a:r>
            <a:r>
              <a:rPr lang="ru-RU" dirty="0" smtClean="0"/>
              <a:t>; и стимулирующее: получить бесплатно продукт при покупке определенного количества продукта, получить подарок за покупку товара (пользования услугой), получить скидку на покупку товара или услуги и т.д.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re3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424962" y="381000"/>
            <a:ext cx="5472811" cy="5778935"/>
          </a:xfrm>
          <a:scene3d>
            <a:camera prst="perspectiveContrastingLeftFacing"/>
            <a:lightRig rig="threePt" dir="t"/>
          </a:scene3d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533400"/>
            <a:ext cx="4343400" cy="6019800"/>
          </a:xfrm>
        </p:spPr>
        <p:txBody>
          <a:bodyPr>
            <a:normAutofit/>
          </a:bodyPr>
          <a:lstStyle/>
          <a:p>
            <a:pPr fontAlgn="base"/>
            <a:r>
              <a:rPr lang="ru-RU" dirty="0" err="1" smtClean="0"/>
              <a:t>Промо-акции</a:t>
            </a:r>
            <a:r>
              <a:rPr lang="ru-RU" dirty="0" smtClean="0"/>
              <a:t>, как правило, носят краткосрочный характер. С целью ввода на рынок нового товара (услуги) или повышения продаж уже предлагаемого товара (услуги). </a:t>
            </a:r>
            <a:r>
              <a:rPr lang="ru-RU" dirty="0" err="1" smtClean="0"/>
              <a:t>Промо-акцию</a:t>
            </a:r>
            <a:r>
              <a:rPr lang="ru-RU" dirty="0" smtClean="0"/>
              <a:t> проводят специально обученные люди — </a:t>
            </a:r>
            <a:r>
              <a:rPr lang="ru-RU" dirty="0" err="1" smtClean="0"/>
              <a:t>промоутеры</a:t>
            </a:r>
            <a:r>
              <a:rPr lang="ru-RU" dirty="0" smtClean="0"/>
              <a:t>. Для привлечения внимания людей используют </a:t>
            </a:r>
            <a:r>
              <a:rPr lang="ru-RU" dirty="0" err="1" smtClean="0"/>
              <a:t>брендированную</a:t>
            </a:r>
            <a:r>
              <a:rPr lang="ru-RU" dirty="0" smtClean="0"/>
              <a:t> одежду, </a:t>
            </a:r>
            <a:r>
              <a:rPr lang="ru-RU" dirty="0" err="1" smtClean="0"/>
              <a:t>промостойки</a:t>
            </a:r>
            <a:r>
              <a:rPr lang="ru-RU" dirty="0" smtClean="0"/>
              <a:t> и т.д.</a:t>
            </a:r>
          </a:p>
          <a:p>
            <a:pPr fontAlgn="base"/>
            <a:r>
              <a:rPr lang="ru-RU" dirty="0" err="1" smtClean="0"/>
              <a:t>Промо-акции</a:t>
            </a:r>
            <a:r>
              <a:rPr lang="ru-RU" dirty="0" smtClean="0"/>
              <a:t> – это действительно эффективный инструмент, позволяющий поднять продажи любого рекламируемого товара в несколько раз за очень короткий срок. Эффективность </a:t>
            </a:r>
            <a:r>
              <a:rPr lang="ru-RU" dirty="0" err="1" smtClean="0"/>
              <a:t>промо-акций</a:t>
            </a:r>
            <a:r>
              <a:rPr lang="ru-RU" dirty="0" smtClean="0"/>
              <a:t> доказана успехом многих брендов, которые когда то были новыми и неизвестными.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381000"/>
            <a:ext cx="3505200" cy="6096000"/>
          </a:xfrm>
        </p:spPr>
        <p:txBody>
          <a:bodyPr>
            <a:normAutofit lnSpcReduction="10000"/>
          </a:bodyPr>
          <a:lstStyle/>
          <a:p>
            <a:pPr marL="0" indent="179388" algn="ctr">
              <a:buNone/>
            </a:pPr>
            <a:r>
              <a:rPr lang="ru-RU" dirty="0" smtClean="0"/>
              <a:t>Важный </a:t>
            </a:r>
            <a:r>
              <a:rPr lang="ru-RU" dirty="0" smtClean="0"/>
              <a:t>фактор товарного </a:t>
            </a:r>
            <a:r>
              <a:rPr lang="ru-RU" dirty="0" err="1" smtClean="0"/>
              <a:t>промоушена</a:t>
            </a:r>
            <a:r>
              <a:rPr lang="ru-RU" dirty="0" smtClean="0"/>
              <a:t> – кадры. Очень часто на </a:t>
            </a:r>
            <a:r>
              <a:rPr lang="ru-RU" dirty="0" err="1" smtClean="0"/>
              <a:t>промоакциях</a:t>
            </a:r>
            <a:r>
              <a:rPr lang="ru-RU" dirty="0" smtClean="0"/>
              <a:t> </a:t>
            </a:r>
            <a:r>
              <a:rPr lang="ru-RU" dirty="0" err="1" smtClean="0"/>
              <a:t>промоутеры</a:t>
            </a:r>
            <a:r>
              <a:rPr lang="ru-RU" dirty="0" smtClean="0"/>
              <a:t> не знают никаких подробностей о товаре, не могут ответить на </a:t>
            </a:r>
            <a:r>
              <a:rPr lang="ru-RU" dirty="0" smtClean="0"/>
              <a:t>вопросы </a:t>
            </a:r>
            <a:r>
              <a:rPr lang="ru-RU" dirty="0" smtClean="0"/>
              <a:t>и лишь монотонно твердят о скидках или условиях распродажи. Совершенно другую картину представляет собой просвещенный в мельчайших деталях о товаре человек, который с улыбкой, легко и непринужденно завязывает беседу с покупателями. Поэтому </a:t>
            </a:r>
            <a:r>
              <a:rPr lang="ru-RU" dirty="0" err="1" smtClean="0"/>
              <a:t>промоутеры</a:t>
            </a:r>
            <a:r>
              <a:rPr lang="ru-RU" dirty="0" smtClean="0"/>
              <a:t> должны быть не просто набранными с улицы студентами, а профессионалами своего дела, умеющими вести диалоги и активные продажи. 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38600" y="457200"/>
            <a:ext cx="4752180" cy="2924419"/>
          </a:xfrm>
        </p:spPr>
      </p:pic>
      <p:pic>
        <p:nvPicPr>
          <p:cNvPr id="3074" name="Picture 2" descr="C:\Работы для института\2 курс\экономика\promo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5052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TS102895266</Template>
  <TotalTime>32</TotalTime>
  <Words>255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Business Contrast 16x9</vt:lpstr>
      <vt:lpstr>Федеральное государственное бюджетное образовательное учреждение высшего профессионального образования  Российский государственный университет физической культуры, спорта, молодежи и туризма Кафедра туризма и сервиса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бюджетное образовательное учреждение высшего профессионального образования  Российский государственный университет физической культуры, спорта, молодежи и туризма Кафедра туризма и сервиса </dc:title>
  <dc:creator>Анна</dc:creator>
  <cp:lastModifiedBy>Анна</cp:lastModifiedBy>
  <cp:revision>5</cp:revision>
  <dcterms:created xsi:type="dcterms:W3CDTF">2012-11-19T21:53:14Z</dcterms:created>
  <dcterms:modified xsi:type="dcterms:W3CDTF">2012-11-19T22:36:39Z</dcterms:modified>
</cp:coreProperties>
</file>